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86" autoAdjust="0"/>
    <p:restoredTop sz="94660"/>
  </p:normalViewPr>
  <p:slideViewPr>
    <p:cSldViewPr>
      <p:cViewPr varScale="1">
        <p:scale>
          <a:sx n="77" d="100"/>
          <a:sy n="77" d="100"/>
        </p:scale>
        <p:origin x="-96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B027-A812-4EFB-9BF0-D93EB8894647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4A9A2-5BF0-4B84-B963-A9ADC9A6D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9B17-84BD-42FA-B2F3-DE9617F4921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945D-14B6-4AE2-9035-865A7EFB9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动态数据管理</a:t>
            </a:r>
            <a:r>
              <a:rPr lang="zh-CN" altLang="en-US" dirty="0" smtClean="0"/>
              <a:t>系统文件操作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分层</a:t>
            </a:r>
            <a:r>
              <a:rPr lang="zh-CN" altLang="en-US" dirty="0" smtClean="0"/>
              <a:t>调试</a:t>
            </a:r>
            <a:r>
              <a:rPr lang="zh-CN" altLang="en-US" dirty="0" smtClean="0"/>
              <a:t>结果</a:t>
            </a:r>
            <a:endParaRPr lang="zh-CN" altLang="en-US" b="1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4320915" cy="1615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121442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文件信息记录</a:t>
            </a:r>
            <a:endParaRPr lang="zh-CN" altLang="en-US" sz="2000" b="1" dirty="0"/>
          </a:p>
        </p:txBody>
      </p:sp>
      <p:pic>
        <p:nvPicPr>
          <p:cNvPr id="6" name="图片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5410669" cy="1646063"/>
          </a:xfrm>
          <a:prstGeom prst="rect">
            <a:avLst/>
          </a:prstGeom>
        </p:spPr>
      </p:pic>
      <p:pic>
        <p:nvPicPr>
          <p:cNvPr id="7" name="图片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71612"/>
            <a:ext cx="4397121" cy="2377646"/>
          </a:xfrm>
          <a:prstGeom prst="rect">
            <a:avLst/>
          </a:prstGeom>
        </p:spPr>
      </p:pic>
      <p:pic>
        <p:nvPicPr>
          <p:cNvPr id="8" name="图片 7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913" y="4643446"/>
            <a:ext cx="4237087" cy="16003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472" y="350043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字段信息记录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066" y="114298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记录数据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8" y="41433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录入信息展示和文件创建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分层调试结果</a:t>
            </a:r>
            <a:endParaRPr lang="zh-CN" altLang="en-US" dirty="0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6713802" cy="2796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121442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查询浏览文件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程序需求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程序分析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算法设计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模块逻辑</a:t>
            </a:r>
            <a:r>
              <a:rPr lang="zh-CN" altLang="en-US" dirty="0"/>
              <a:t>关系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分层调试结果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系统可以根据要求动态地进行记录量，字段数量和字段的属性设置，字段的属性为字段</a:t>
            </a:r>
            <a:r>
              <a:rPr lang="en-US" dirty="0"/>
              <a:t>ID</a:t>
            </a:r>
            <a:r>
              <a:rPr lang="zh-CN" altLang="en-US" dirty="0"/>
              <a:t>，字段标题，字段类型和字段长度。例如可以设置一个班学生的成绩单，输入学号、姓名、数学、英语、</a:t>
            </a:r>
            <a:r>
              <a:rPr lang="en-US" dirty="0"/>
              <a:t>C</a:t>
            </a:r>
            <a:r>
              <a:rPr lang="zh-CN" altLang="en-US" dirty="0"/>
              <a:t>语言和总成绩等项。系统会根据输入的要求自动生成成绩单。并能输入数据，和浏览数据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增加文件</a:t>
            </a:r>
            <a:r>
              <a:rPr lang="zh-CN" altLang="en-US" dirty="0" smtClean="0"/>
              <a:t>存储功能</a:t>
            </a:r>
            <a:r>
              <a:rPr lang="zh-CN" altLang="en-US" dirty="0" smtClean="0"/>
              <a:t>，将原来保存在内存储器中的数据永久地保存在磁盘文件中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 smtClean="0"/>
              <a:t>动态数据结构的成绩管理系统，程序可以根据要求动态的记录量</a:t>
            </a:r>
          </a:p>
          <a:p>
            <a:r>
              <a:rPr lang="zh-CN" altLang="en-US" dirty="0" smtClean="0"/>
              <a:t>程序需要用户自行输入要存储多少个字段和多少条记录，对于每一个字段都要输入所有字段属性，这一步使用一个一维动态数组存储字段信息，完成后可以录入信息。再使用一个二位动态数组来存储记录的信息，完成信息录入以后可以浏览所有记录。</a:t>
            </a:r>
            <a:endParaRPr lang="en-US" altLang="zh-CN" dirty="0" smtClean="0"/>
          </a:p>
          <a:p>
            <a:r>
              <a:rPr lang="zh-CN" altLang="en-US" dirty="0" smtClean="0"/>
              <a:t>定义结构体来标识字段属性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dirty="0" err="1"/>
              <a:t>calloc</a:t>
            </a:r>
            <a:r>
              <a:rPr lang="en-US" dirty="0"/>
              <a:t>()</a:t>
            </a:r>
            <a:r>
              <a:rPr lang="zh-CN" altLang="en-US" dirty="0" smtClean="0"/>
              <a:t>函数申请一块动态存储</a:t>
            </a:r>
            <a:r>
              <a:rPr lang="zh-CN" altLang="en-US" dirty="0"/>
              <a:t>区用于存储记录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文件的基本格式由文件信息部分和文件数据部分构成；文件</a:t>
            </a:r>
            <a:r>
              <a:rPr lang="zh-CN" altLang="en-US" dirty="0" smtClean="0"/>
              <a:t>信息、部分</a:t>
            </a:r>
            <a:r>
              <a:rPr lang="zh-CN" altLang="en-US" dirty="0" smtClean="0"/>
              <a:t>由基本信息和字段信息构成。即表文件的构成为 “ 文件基本信息</a:t>
            </a:r>
            <a:r>
              <a:rPr lang="en-US" altLang="zh-CN" dirty="0" smtClean="0"/>
              <a:t>+ + </a:t>
            </a:r>
            <a:r>
              <a:rPr lang="zh-CN" altLang="en-US" dirty="0" smtClean="0"/>
              <a:t>字段信息</a:t>
            </a:r>
            <a:r>
              <a:rPr lang="en-US" altLang="zh-CN" dirty="0" smtClean="0"/>
              <a:t>+ + </a:t>
            </a:r>
            <a:r>
              <a:rPr lang="zh-CN" altLang="en-US" dirty="0" smtClean="0"/>
              <a:t>记录信息</a:t>
            </a:r>
            <a:r>
              <a:rPr lang="zh-CN" altLang="en-US" dirty="0" smtClean="0"/>
              <a:t>” </a:t>
            </a:r>
            <a:endParaRPr lang="en-US" altLang="zh-CN" dirty="0" smtClean="0"/>
          </a:p>
          <a:p>
            <a:r>
              <a:rPr lang="zh-CN" altLang="en-US" dirty="0" smtClean="0"/>
              <a:t>可以在完成以上记录的过程中使用</a:t>
            </a:r>
            <a:r>
              <a:rPr lang="en-US" altLang="zh-CN" dirty="0" err="1" smtClean="0"/>
              <a:t>fwrite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fread</a:t>
            </a:r>
            <a:r>
              <a:rPr lang="zh-CN" altLang="en-US" dirty="0" smtClean="0"/>
              <a:t>将</a:t>
            </a:r>
            <a:r>
              <a:rPr lang="zh-CN" altLang="en-US" dirty="0" smtClean="0"/>
              <a:t>数据写入文件和读出文件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zh-CN" altLang="en-US" sz="3900" b="1" dirty="0" smtClean="0"/>
              <a:t>主程序算法设计</a:t>
            </a:r>
            <a:endParaRPr lang="en-US" altLang="zh-CN" sz="3900" b="1" dirty="0" smtClean="0"/>
          </a:p>
          <a:p>
            <a:pPr marL="514350" indent="-514350">
              <a:buNone/>
            </a:pPr>
            <a:r>
              <a:rPr lang="en-US" altLang="zh-CN" dirty="0" smtClean="0"/>
              <a:t>Step1</a:t>
            </a:r>
            <a:r>
              <a:rPr lang="en-US" altLang="zh-CN" dirty="0" smtClean="0"/>
              <a:t>: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Step2:</a:t>
            </a:r>
            <a:r>
              <a:rPr lang="zh-CN" altLang="en-US" dirty="0" smtClean="0"/>
              <a:t>声明结构体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用于表示字段属性，结构体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用于表示字段下每一条记录的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Step3:</a:t>
            </a:r>
            <a:r>
              <a:rPr lang="zh-CN" altLang="en-US" dirty="0"/>
              <a:t>定义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型一维动态数组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型二维动态数组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，各申请一片内存空间用于存储相应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Step4</a:t>
            </a:r>
            <a:r>
              <a:rPr lang="en-US" altLang="zh-CN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输入选择（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是创建文件记录数据，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是查询浏览文件，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是退出程序）重复此步骤直到用户输入</a:t>
            </a:r>
            <a:r>
              <a:rPr lang="en-US" altLang="zh-CN" dirty="0" smtClean="0"/>
              <a:t>Q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q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Step5: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zh-CN" altLang="en-US" b="1" dirty="0" smtClean="0"/>
              <a:t>创建</a:t>
            </a:r>
            <a:r>
              <a:rPr lang="zh-CN" altLang="en-US" b="1" dirty="0" smtClean="0"/>
              <a:t>文件的算法设计</a:t>
            </a:r>
            <a:endParaRPr lang="en-US" altLang="zh-CN" b="1" dirty="0" smtClean="0"/>
          </a:p>
          <a:p>
            <a:pPr marL="514350" indent="-514350">
              <a:buNone/>
            </a:pPr>
            <a:r>
              <a:rPr lang="en-US" altLang="zh-CN" dirty="0" smtClean="0"/>
              <a:t>Step1: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Step2:</a:t>
            </a:r>
            <a:r>
              <a:rPr lang="zh-CN" altLang="en-US" dirty="0" smtClean="0"/>
              <a:t>读入所需记录的字段数和记录条数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Step3:</a:t>
            </a:r>
            <a:r>
              <a:rPr lang="zh-CN" altLang="en-US" dirty="0" smtClean="0"/>
              <a:t>读入字段名称、字段类型。若字段类型为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则完成记录，若字段类型为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还需读入字符串长度。重复此步操作直到完成所有字段属性的记录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Step4:</a:t>
            </a:r>
            <a:r>
              <a:rPr lang="zh-CN" altLang="en-US" dirty="0" smtClean="0"/>
              <a:t>输出所有字段属性的信息并计算出总共所占的字节数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Step5:</a:t>
            </a:r>
            <a:r>
              <a:rPr lang="zh-CN" altLang="en-US" dirty="0" smtClean="0"/>
              <a:t>对于每一条记录，依次录入对应字段的内容。重复此步操作直到所有记录都录入完成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Step6:</a:t>
            </a:r>
            <a:r>
              <a:rPr lang="zh-CN" altLang="en-US" dirty="0" smtClean="0"/>
              <a:t>输出程序所记录的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Step7:</a:t>
            </a:r>
            <a:r>
              <a:rPr lang="zh-CN" altLang="en-US" dirty="0" smtClean="0"/>
              <a:t>读入要创建的文件名，并用二进制写的方式创建该文件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Step8:</a:t>
            </a:r>
            <a:r>
              <a:rPr lang="zh-CN" altLang="en-US" dirty="0" smtClean="0"/>
              <a:t>将文件的基本信息写入文件；将字段的基本信息写入文件；将记录的信息写入文件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Step9:</a:t>
            </a:r>
            <a:r>
              <a:rPr lang="zh-CN" altLang="en-US" dirty="0" smtClean="0"/>
              <a:t>结束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查询浏览文件</a:t>
            </a:r>
            <a:r>
              <a:rPr lang="zh-CN" altLang="en-US" b="1" dirty="0" smtClean="0"/>
              <a:t>的算法设计</a:t>
            </a:r>
            <a:endParaRPr lang="en-US" altLang="zh-CN" b="1" dirty="0" smtClean="0"/>
          </a:p>
          <a:p>
            <a:r>
              <a:rPr lang="en-US" altLang="zh-CN" dirty="0" smtClean="0"/>
              <a:t>Step1: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en-US" altLang="zh-CN" dirty="0" smtClean="0"/>
              <a:t>Step2: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型一维动态数组</a:t>
            </a:r>
            <a:r>
              <a:rPr lang="en-US" altLang="zh-CN" dirty="0" smtClean="0"/>
              <a:t>p2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型二维动态数组</a:t>
            </a:r>
            <a:r>
              <a:rPr lang="en-US" altLang="zh-CN" dirty="0" smtClean="0"/>
              <a:t>ps2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各申请一片内存空间用于存储相应内容</a:t>
            </a:r>
            <a:endParaRPr lang="en-US" altLang="zh-CN" dirty="0" smtClean="0"/>
          </a:p>
          <a:p>
            <a:r>
              <a:rPr lang="en-US" altLang="zh-CN" dirty="0" smtClean="0"/>
              <a:t>Step3:</a:t>
            </a:r>
            <a:r>
              <a:rPr lang="zh-CN" altLang="en-US" dirty="0" smtClean="0"/>
              <a:t>输入查询的文件名称，并用二进制读的方式打开该文件</a:t>
            </a:r>
            <a:endParaRPr lang="en-US" altLang="zh-CN" dirty="0" smtClean="0"/>
          </a:p>
          <a:p>
            <a:r>
              <a:rPr lang="en-US" altLang="zh-CN" dirty="0" smtClean="0"/>
              <a:t>Step4:</a:t>
            </a:r>
            <a:r>
              <a:rPr lang="zh-CN" altLang="en-US" dirty="0" smtClean="0"/>
              <a:t>将文件的基本</a:t>
            </a:r>
            <a:r>
              <a:rPr lang="zh-CN" altLang="en-US" dirty="0" smtClean="0"/>
              <a:t>信息读入</a:t>
            </a:r>
            <a:r>
              <a:rPr lang="zh-CN" altLang="en-US" dirty="0" smtClean="0"/>
              <a:t>文件；将字段的基本</a:t>
            </a:r>
            <a:r>
              <a:rPr lang="zh-CN" altLang="en-US" dirty="0" smtClean="0"/>
              <a:t>信息读入</a:t>
            </a:r>
            <a:r>
              <a:rPr lang="zh-CN" altLang="en-US" dirty="0" smtClean="0"/>
              <a:t>文件；将记录的</a:t>
            </a:r>
            <a:r>
              <a:rPr lang="zh-CN" altLang="en-US" dirty="0" smtClean="0"/>
              <a:t>信息读入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Step5: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4" name="内容占位符 3" descr="IMG_20191211_152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1006461"/>
            <a:ext cx="6072230" cy="585153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逻辑关系图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2786058"/>
            <a:ext cx="1857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字段属性读取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00760" y="2786058"/>
            <a:ext cx="1857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记录内容读取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86182" y="1214422"/>
            <a:ext cx="15573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</a:t>
            </a:r>
            <a:r>
              <a:rPr lang="zh-CN" altLang="en-US" dirty="0" smtClean="0"/>
              <a:t>动态数据管理系统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0760" y="4643446"/>
            <a:ext cx="1857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输出记录信息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1"/>
            <a:endCxn id="4" idx="0"/>
          </p:cNvCxnSpPr>
          <p:nvPr/>
        </p:nvCxnSpPr>
        <p:spPr>
          <a:xfrm rot="10800000" flipV="1">
            <a:off x="2214546" y="1671622"/>
            <a:ext cx="1571636" cy="11144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6457960" y="4171952"/>
            <a:ext cx="9429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3143240" y="3243258"/>
            <a:ext cx="285752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5" idx="0"/>
          </p:cNvCxnSpPr>
          <p:nvPr/>
        </p:nvCxnSpPr>
        <p:spPr>
          <a:xfrm>
            <a:off x="5343524" y="1671622"/>
            <a:ext cx="1585930" cy="11144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290" y="1500174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输入字段属性的个数、获取字段属性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1357298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用户输入所需记录的条数、获取每一条记录所有字段对应的内容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6182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字段属性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29256" y="400050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所有内容信息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722</Words>
  <Application>Microsoft Office PowerPoint</Application>
  <PresentationFormat>全屏显示(4:3)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动态数据管理系统文件操作</vt:lpstr>
      <vt:lpstr>目录</vt:lpstr>
      <vt:lpstr>一.程序需求</vt:lpstr>
      <vt:lpstr>二.程序分析</vt:lpstr>
      <vt:lpstr>三.算法设计</vt:lpstr>
      <vt:lpstr>三.算法设计</vt:lpstr>
      <vt:lpstr>三.算法设计</vt:lpstr>
      <vt:lpstr>四.流程图</vt:lpstr>
      <vt:lpstr>五.逻辑关系图</vt:lpstr>
      <vt:lpstr>六.分层调试结果</vt:lpstr>
      <vt:lpstr>六.分层调试结果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动态数据管理系统</dc:title>
  <dc:creator>dell</dc:creator>
  <cp:lastModifiedBy>dell</cp:lastModifiedBy>
  <cp:revision>15</cp:revision>
  <dcterms:created xsi:type="dcterms:W3CDTF">2019-11-26T06:19:24Z</dcterms:created>
  <dcterms:modified xsi:type="dcterms:W3CDTF">2019-12-11T07:49:59Z</dcterms:modified>
</cp:coreProperties>
</file>