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3" r:id="rId18"/>
    <p:sldId id="274" r:id="rId19"/>
    <p:sldId id="277" r:id="rId20"/>
    <p:sldId id="272" r:id="rId21"/>
    <p:sldId id="286" r:id="rId22"/>
    <p:sldId id="287" r:id="rId23"/>
    <p:sldId id="271" r:id="rId24"/>
    <p:sldId id="278" r:id="rId25"/>
    <p:sldId id="279" r:id="rId26"/>
    <p:sldId id="280" r:id="rId27"/>
    <p:sldId id="281" r:id="rId28"/>
    <p:sldId id="275" r:id="rId29"/>
    <p:sldId id="282" r:id="rId30"/>
    <p:sldId id="283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EBE07-6C94-8B43-BAAB-0C35713592F3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4B460-0D83-6B48-B255-C853DA7C7A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94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React.render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el,document.querySelector</a:t>
            </a:r>
            <a:r>
              <a:rPr kumimoji="1" lang="en-US" altLang="zh-CN" dirty="0" smtClean="0"/>
              <a:t>("#content"));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4B460-0D83-6B48-B255-C853DA7C7AB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409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mtClean="0"/>
              <a:t>测试备注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4B460-0D83-6B48-B255-C853DA7C7AB7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063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16/7/14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16/7/14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16/7/14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二手前端心得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jxy.me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94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原生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封装后的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en-US" altLang="zh-CN" dirty="0" smtClean="0"/>
          </a:p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操作的局限性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DOM&amp;BOM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6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文本编辑器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工程化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模块管理：</a:t>
            </a:r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vs</a:t>
            </a:r>
            <a:r>
              <a:rPr kumimoji="1" lang="en-US" altLang="zh-CN" dirty="0" smtClean="0"/>
              <a:t> bower</a:t>
            </a:r>
          </a:p>
          <a:p>
            <a:r>
              <a:rPr kumimoji="1" lang="zh-CN" altLang="en-US" dirty="0" smtClean="0"/>
              <a:t>模块规范：</a:t>
            </a:r>
            <a:r>
              <a:rPr kumimoji="1" lang="en-US" altLang="zh-CN" dirty="0" smtClean="0"/>
              <a:t>ES6 </a:t>
            </a:r>
            <a:r>
              <a:rPr kumimoji="1" lang="en-US" altLang="zh-CN" dirty="0" err="1" smtClean="0"/>
              <a:t>vs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CommonJS</a:t>
            </a:r>
            <a:r>
              <a:rPr kumimoji="1" lang="en-US" altLang="zh-CN" dirty="0" smtClean="0"/>
              <a:t>/AMD/CMD</a:t>
            </a:r>
          </a:p>
          <a:p>
            <a:r>
              <a:rPr kumimoji="1" lang="zh-CN" altLang="en-US" dirty="0" smtClean="0"/>
              <a:t>构建工具</a:t>
            </a:r>
            <a:r>
              <a:rPr kumimoji="1" lang="en-US" altLang="zh-CN" dirty="0"/>
              <a:t>：</a:t>
            </a:r>
            <a:r>
              <a:rPr kumimoji="1" lang="en-US" altLang="zh-CN" dirty="0" err="1" smtClean="0"/>
              <a:t>webpack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vs</a:t>
            </a:r>
            <a:r>
              <a:rPr kumimoji="1" lang="en-US" altLang="zh-CN" dirty="0"/>
              <a:t> gulp/grunt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静态检查</a:t>
            </a:r>
            <a:r>
              <a:rPr kumimoji="1" lang="en-US" altLang="zh-CN" dirty="0" smtClean="0"/>
              <a:t>：</a:t>
            </a:r>
            <a:r>
              <a:rPr kumimoji="1" lang="en-US" altLang="zh-CN" dirty="0" err="1" smtClean="0"/>
              <a:t>eslint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stylelint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测试框架</a:t>
            </a:r>
            <a:r>
              <a:rPr kumimoji="1" lang="zh-CN" altLang="zh-CN" dirty="0" smtClean="0"/>
              <a:t>：</a:t>
            </a:r>
            <a:r>
              <a:rPr kumimoji="1" lang="en-US" altLang="zh-CN" dirty="0" smtClean="0"/>
              <a:t>mocha</a:t>
            </a:r>
          </a:p>
          <a:p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调试：</a:t>
            </a:r>
            <a:r>
              <a:rPr kumimoji="1" lang="en-US" altLang="zh-CN" dirty="0" err="1" smtClean="0"/>
              <a:t>webpack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dev</a:t>
            </a:r>
            <a:r>
              <a:rPr kumimoji="1" lang="en-US" altLang="zh-CN" dirty="0" smtClean="0"/>
              <a:t>-server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工程规范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27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angularjs-react-10-63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3" b="8593"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55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轻量</a:t>
            </a:r>
            <a:r>
              <a:rPr kumimoji="1" lang="en-US" altLang="zh-CN" dirty="0" smtClean="0"/>
              <a:t>，</a:t>
            </a:r>
            <a:r>
              <a:rPr kumimoji="1" lang="zh-CN" altLang="en-US" dirty="0" smtClean="0"/>
              <a:t>只关心视图层</a:t>
            </a:r>
            <a:endParaRPr kumimoji="1" lang="en-US" altLang="zh-CN" dirty="0" smtClean="0"/>
          </a:p>
          <a:p>
            <a:r>
              <a:rPr kumimoji="1" lang="zh-CN" altLang="en-US" dirty="0" smtClean="0"/>
              <a:t>本质还是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虚拟</a:t>
            </a:r>
            <a:r>
              <a:rPr kumimoji="1" lang="en-US" altLang="zh-CN" dirty="0" smtClean="0"/>
              <a:t>DOM</a:t>
            </a:r>
          </a:p>
          <a:p>
            <a:r>
              <a:rPr kumimoji="1" lang="zh-CN" altLang="en-US" dirty="0" smtClean="0"/>
              <a:t>一切皆组件，高内聚，低耦合，可复用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特性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59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8602" r="-18602"/>
          <a:stretch>
            <a:fillRect/>
          </a:stretch>
        </p:blipFill>
        <p:spPr>
          <a:xfrm>
            <a:off x="-285750" y="1961091"/>
            <a:ext cx="9661165" cy="4500033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虚拟</a:t>
            </a:r>
            <a:r>
              <a:rPr kumimoji="1" lang="en-US" altLang="zh-CN" dirty="0" smtClean="0"/>
              <a:t>DOM </a:t>
            </a:r>
            <a:r>
              <a:rPr kumimoji="1" lang="en-US" altLang="zh-CN" dirty="0" err="1" smtClean="0"/>
              <a:t>vs</a:t>
            </a:r>
            <a:r>
              <a:rPr kumimoji="1" lang="en-US" altLang="zh-CN" dirty="0" smtClean="0"/>
              <a:t> JVM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27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元素只能被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到虚拟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上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el = </a:t>
            </a:r>
            <a:r>
              <a:rPr kumimoji="1" lang="en-US" altLang="zh-CN" dirty="0" err="1" smtClean="0"/>
              <a:t>React.createElement</a:t>
            </a:r>
            <a:r>
              <a:rPr kumimoji="1" lang="en-US" altLang="zh-CN" dirty="0"/>
              <a:t>("</a:t>
            </a:r>
            <a:r>
              <a:rPr kumimoji="1" lang="en-US" altLang="zh-CN" dirty="0" err="1"/>
              <a:t>p",null,"Hello</a:t>
            </a:r>
            <a:r>
              <a:rPr kumimoji="1" lang="en-US" altLang="zh-CN" dirty="0"/>
              <a:t> React!");</a:t>
            </a:r>
            <a:endParaRPr kumimoji="1" lang="zh-CN" altLang="en-US" dirty="0"/>
          </a:p>
          <a:p>
            <a:r>
              <a:rPr kumimoji="1" lang="en-US" altLang="zh-CN" dirty="0" err="1"/>
              <a:t>React.render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el,document.querySelector</a:t>
            </a:r>
            <a:r>
              <a:rPr kumimoji="1" lang="en-US" altLang="zh-CN" dirty="0"/>
              <a:t>("#content"));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元素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58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元素上</a:t>
            </a:r>
            <a:r>
              <a:rPr kumimoji="1" lang="zh-CN" altLang="en-US" dirty="0" smtClean="0"/>
              <a:t>的一层抽象</a:t>
            </a:r>
            <a:endParaRPr kumimoji="1" lang="en-US" altLang="zh-CN" dirty="0" smtClean="0"/>
          </a:p>
          <a:p>
            <a:r>
              <a:rPr kumimoji="1" lang="en-US" altLang="zh-CN" dirty="0" smtClean="0"/>
              <a:t>render() -&gt; </a:t>
            </a:r>
            <a:r>
              <a:rPr kumimoji="1" lang="zh-CN" altLang="en-US" dirty="0" smtClean="0"/>
              <a:t>必须而且只能返回一个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元素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组件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63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7148" b="-7148"/>
          <a:stretch>
            <a:fillRect/>
          </a:stretch>
        </p:blipFill>
        <p:spPr>
          <a:xfrm>
            <a:off x="1284818" y="1162431"/>
            <a:ext cx="6541558" cy="304696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JSX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774" y="4209395"/>
            <a:ext cx="4932171" cy="23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9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语法糖，</a:t>
            </a:r>
            <a:r>
              <a:rPr kumimoji="1" lang="zh-CN" altLang="en-US" dirty="0" smtClean="0"/>
              <a:t>看着很诡异</a:t>
            </a:r>
            <a:r>
              <a:rPr kumimoji="1" lang="zh-CN" altLang="en-US" dirty="0" smtClean="0"/>
              <a:t>，但是用着很爽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服务端转换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运行时转换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只能返回一个顶层元素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6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JSX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t="-17663" b="-17663"/>
          <a:stretch>
            <a:fillRect/>
          </a:stretch>
        </p:blipFill>
        <p:spPr>
          <a:xfrm>
            <a:off x="872067" y="1214967"/>
            <a:ext cx="7408333" cy="345069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7" y="4457699"/>
            <a:ext cx="7408333" cy="20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5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前端基础心得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React</a:t>
            </a:r>
            <a:r>
              <a:rPr kumimoji="1" lang="zh-CN" altLang="en-US" dirty="0" smtClean="0"/>
              <a:t>心得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</a:t>
            </a:r>
            <a:r>
              <a:rPr kumimoji="1" lang="zh-CN" altLang="en-US" dirty="0" smtClean="0"/>
              <a:t>通用后台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93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在初始化组件时可以传值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只有一次机会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可以做各种用处，也可以用来改变组件的状态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组件可以对外界做出反应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props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4875"/>
            <a:ext cx="9144000" cy="3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5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外界跟组件沟通的唯一办法</a:t>
            </a:r>
            <a:endParaRPr kumimoji="1" lang="en-US" altLang="zh-CN" dirty="0"/>
          </a:p>
          <a:p>
            <a:r>
              <a:rPr kumimoji="1" lang="zh-CN" altLang="en-US" dirty="0" smtClean="0"/>
              <a:t>单向数据流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props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3802592"/>
            <a:ext cx="7115175" cy="26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0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状态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组件的记忆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高内聚的关键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3210618"/>
            <a:ext cx="8715375" cy="34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9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组件自己管理，</a:t>
            </a:r>
            <a:r>
              <a:rPr kumimoji="1" lang="zh-CN" altLang="en-US" dirty="0" smtClean="0"/>
              <a:t>对外部不可见</a:t>
            </a:r>
            <a:endParaRPr kumimoji="1" lang="en-US" altLang="zh-CN" dirty="0" smtClean="0"/>
          </a:p>
          <a:p>
            <a:r>
              <a:rPr kumimoji="1" lang="en-US" altLang="zh-CN" dirty="0" err="1"/>
              <a:t>getInitialState</a:t>
            </a:r>
            <a:r>
              <a:rPr kumimoji="1" lang="en-US" altLang="zh-CN" dirty="0"/>
              <a:t>()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setState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无状态组件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状态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99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componentWillMount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componentDidMount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componentWillReceiveProps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nextProps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生命周期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62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组件嵌套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this.props.children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容器组件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53" y="4787899"/>
            <a:ext cx="7911747" cy="1736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25" y="2212564"/>
            <a:ext cx="4664075" cy="24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3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  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 Router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1" y="1549400"/>
            <a:ext cx="8108509" cy="491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5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单向数据流的局限性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全家桶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Flux + </a:t>
            </a:r>
            <a:r>
              <a:rPr kumimoji="1" lang="en-US" altLang="zh-CN" dirty="0" err="1" smtClean="0"/>
              <a:t>Redux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3729038"/>
            <a:ext cx="75819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2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babeljs.io</a:t>
            </a:r>
            <a:r>
              <a:rPr kumimoji="1" lang="en-US" altLang="zh-CN" dirty="0"/>
              <a:t>/blog/2015/06/07/react-on-es6-plus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 with ES6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99" y="3194050"/>
            <a:ext cx="5546725" cy="17096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5045075"/>
            <a:ext cx="4572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2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357"/>
            <a:ext cx="9133789" cy="4718643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3450696"/>
          </a:xfrm>
        </p:spPr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matrix.daily.vdian.net</a:t>
            </a:r>
            <a:r>
              <a:rPr kumimoji="1" lang="en-US" altLang="zh-CN" dirty="0" smtClean="0"/>
              <a:t>/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 + ant design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4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front-end-framework-extravaganza-v1.0.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26" r="-17226"/>
          <a:stretch>
            <a:fillRect/>
          </a:stretch>
        </p:blipFill>
        <p:spPr>
          <a:xfrm>
            <a:off x="-1779059" y="238125"/>
            <a:ext cx="12742612" cy="63182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19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17272" r="-17272"/>
          <a:stretch>
            <a:fillRect/>
          </a:stretch>
        </p:blipFill>
        <p:spPr>
          <a:xfrm>
            <a:off x="-768971" y="1591055"/>
            <a:ext cx="10660092" cy="4965319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组件化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47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题外话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72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标准：</a:t>
            </a:r>
            <a:r>
              <a:rPr kumimoji="1" lang="en-US" altLang="zh-CN" dirty="0" smtClean="0"/>
              <a:t>4/5</a:t>
            </a:r>
          </a:p>
          <a:p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标准</a:t>
            </a:r>
            <a:r>
              <a:rPr kumimoji="1" lang="zh-CN" altLang="zh-CN" dirty="0" smtClean="0"/>
              <a:t>：</a:t>
            </a:r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stylus</a:t>
            </a:r>
          </a:p>
          <a:p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标准：</a:t>
            </a:r>
            <a:r>
              <a:rPr kumimoji="1" lang="en-US" altLang="zh-CN" dirty="0" smtClean="0"/>
              <a:t>ES5/6/7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CoffeeScript</a:t>
            </a:r>
            <a:r>
              <a:rPr kumimoji="1" lang="zh-CN" altLang="zh-CN" dirty="0" smtClean="0"/>
              <a:t>，</a:t>
            </a:r>
            <a:r>
              <a:rPr kumimoji="1" lang="en-US" altLang="zh-CN" dirty="0" err="1" smtClean="0"/>
              <a:t>TypeScript</a:t>
            </a:r>
            <a:endParaRPr kumimoji="1" lang="en-US" altLang="zh-CN" dirty="0" smtClean="0"/>
          </a:p>
          <a:p>
            <a:r>
              <a:rPr kumimoji="1" lang="zh-CN" altLang="en-US" dirty="0" smtClean="0"/>
              <a:t>各种工具库、各种框架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编码风格</a:t>
            </a:r>
            <a:r>
              <a:rPr kumimoji="1" lang="en-US" altLang="zh-CN" dirty="0" smtClean="0"/>
              <a:t>、</a:t>
            </a:r>
            <a:r>
              <a:rPr kumimoji="1" lang="zh-CN" altLang="en-US" dirty="0" smtClean="0"/>
              <a:t>模块管理</a:t>
            </a:r>
            <a:r>
              <a:rPr kumimoji="1" lang="en-US" altLang="zh-CN" dirty="0"/>
              <a:t>、</a:t>
            </a:r>
            <a:r>
              <a:rPr kumimoji="1" lang="zh-CN" altLang="en-US" dirty="0" smtClean="0"/>
              <a:t>工程结构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构建工具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浏览器支持度：三大浏览器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各种内嵌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全方位混乱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72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mengb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36" r="-13736"/>
          <a:stretch>
            <a:fillRect/>
          </a:stretch>
        </p:blipFill>
        <p:spPr>
          <a:xfrm>
            <a:off x="872067" y="2945342"/>
            <a:ext cx="7408333" cy="345069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最佳实践？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52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HTTP 1.1/2.0</a:t>
            </a:r>
            <a:r>
              <a:rPr kumimoji="1" lang="zh-CN" altLang="en-US" dirty="0" smtClean="0"/>
              <a:t>，各种动词</a:t>
            </a:r>
            <a:endParaRPr kumimoji="1" lang="en-US" altLang="zh-CN" dirty="0" smtClean="0"/>
          </a:p>
          <a:p>
            <a:r>
              <a:rPr kumimoji="1" lang="en-US" altLang="zh-CN" dirty="0" smtClean="0"/>
              <a:t>SPDY</a:t>
            </a:r>
          </a:p>
          <a:p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，有哪些作用，有哪些限制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各种标准的</a:t>
            </a:r>
            <a:r>
              <a:rPr kumimoji="1" lang="en-US" altLang="zh-CN" dirty="0" err="1" smtClean="0"/>
              <a:t>hdaer</a:t>
            </a:r>
            <a:r>
              <a:rPr kumimoji="1" lang="zh-CN" altLang="en-US" dirty="0" smtClean="0"/>
              <a:t>，各种自定义</a:t>
            </a:r>
            <a:r>
              <a:rPr kumimoji="1" lang="en-US" altLang="zh-CN" dirty="0" smtClean="0"/>
              <a:t>header</a:t>
            </a:r>
          </a:p>
          <a:p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，同源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 basic </a:t>
            </a:r>
            <a:r>
              <a:rPr kumimoji="1" lang="en-US" altLang="zh-CN" dirty="0" err="1" smtClean="0"/>
              <a:t>auth</a:t>
            </a:r>
            <a:endParaRPr kumimoji="1" lang="en-US" altLang="zh-CN" dirty="0" smtClean="0"/>
          </a:p>
          <a:p>
            <a:r>
              <a:rPr kumimoji="1" lang="zh-CN" altLang="en-US" dirty="0" smtClean="0"/>
              <a:t>长链接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76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抱着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大腿</a:t>
            </a:r>
            <a:r>
              <a:rPr kumimoji="1" lang="en-US" altLang="zh-CN" dirty="0" smtClean="0"/>
              <a:t>：</a:t>
            </a:r>
            <a:r>
              <a:rPr kumimoji="1" lang="en-US" altLang="zh-CN" dirty="0" err="1" smtClean="0"/>
              <a:t>webstorage</a:t>
            </a:r>
            <a:r>
              <a:rPr kumimoji="1" lang="zh-CN" altLang="en-US" dirty="0" smtClean="0"/>
              <a:t>、服务端推送、</a:t>
            </a:r>
            <a:r>
              <a:rPr kumimoji="1" lang="en-US" altLang="zh-CN" dirty="0" err="1" smtClean="0"/>
              <a:t>websocket</a:t>
            </a:r>
            <a:endParaRPr kumimoji="1" lang="en-US" altLang="zh-CN" dirty="0" smtClean="0"/>
          </a:p>
          <a:p>
            <a:r>
              <a:rPr kumimoji="1" lang="zh-CN" altLang="en-US" dirty="0" smtClean="0"/>
              <a:t>理解基础的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理解常用标签和限制：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script</a:t>
            </a:r>
          </a:p>
          <a:p>
            <a:r>
              <a:rPr kumimoji="1" lang="zh-CN" altLang="en-US" dirty="0" smtClean="0"/>
              <a:t>常见布局、块级元素、行级元素</a:t>
            </a:r>
            <a:endParaRPr kumimoji="1" lang="en-US" altLang="zh-CN" dirty="0" smtClean="0"/>
          </a:p>
          <a:p>
            <a:r>
              <a:rPr kumimoji="1" lang="zh-CN" altLang="en-US" dirty="0"/>
              <a:t>历史的垃圾堆：</a:t>
            </a:r>
            <a:r>
              <a:rPr kumimoji="1" lang="en-US" altLang="zh-CN" dirty="0"/>
              <a:t>XHTML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DHTML</a:t>
            </a:r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0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CSS3</a:t>
            </a:r>
          </a:p>
          <a:p>
            <a:r>
              <a:rPr kumimoji="1" lang="en-US" altLang="zh-CN" dirty="0" smtClean="0"/>
              <a:t>LESS:   http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less.bootcss.com</a:t>
            </a:r>
            <a:r>
              <a:rPr kumimoji="1" lang="en-US" altLang="zh-CN" dirty="0"/>
              <a:t>/</a:t>
            </a:r>
            <a:endParaRPr kumimoji="1" lang="en-US" altLang="zh-CN" dirty="0" smtClean="0"/>
          </a:p>
          <a:p>
            <a:r>
              <a:rPr kumimoji="1" lang="zh-CN" altLang="en-US" dirty="0" smtClean="0"/>
              <a:t>理解常用布局方式</a:t>
            </a:r>
            <a:r>
              <a:rPr kumimoji="1" lang="en-US" altLang="zh-CN" dirty="0" smtClean="0"/>
              <a:t>，</a:t>
            </a:r>
            <a:r>
              <a:rPr kumimoji="1" lang="zh-CN" altLang="en-US" dirty="0" smtClean="0"/>
              <a:t>常用属性，</a:t>
            </a:r>
            <a:r>
              <a:rPr kumimoji="1" lang="en-US" altLang="zh-CN" dirty="0" smtClean="0"/>
              <a:t>display/font-family/margin/padding</a:t>
            </a:r>
            <a:r>
              <a:rPr kumimoji="1" lang="zh-CN" altLang="en-US" dirty="0" smtClean="0"/>
              <a:t>等等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动画效果、字体、图标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5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设计缺陷</a:t>
            </a:r>
            <a:r>
              <a:rPr kumimoji="1" lang="en-US" altLang="zh-CN" dirty="0" smtClean="0"/>
              <a:t>（===/undefined/</a:t>
            </a:r>
            <a:r>
              <a:rPr kumimoji="1" lang="zh-CN" altLang="en-US" dirty="0" smtClean="0"/>
              <a:t>单线程）</a:t>
            </a:r>
            <a:endParaRPr kumimoji="1" lang="en-US" altLang="zh-CN" dirty="0"/>
          </a:p>
          <a:p>
            <a:r>
              <a:rPr kumimoji="1" lang="zh-CN" altLang="en-US" dirty="0" smtClean="0"/>
              <a:t>灵活，各种自己造轮子</a:t>
            </a:r>
            <a:endParaRPr kumimoji="1" lang="en-US" altLang="zh-CN" dirty="0" smtClean="0"/>
          </a:p>
          <a:p>
            <a:r>
              <a:rPr kumimoji="1" lang="zh-CN" altLang="en-US" dirty="0" smtClean="0"/>
              <a:t>异步</a:t>
            </a:r>
            <a:r>
              <a:rPr kumimoji="1" lang="en-US" altLang="zh-CN" dirty="0" smtClean="0"/>
              <a:t> + </a:t>
            </a:r>
            <a:r>
              <a:rPr kumimoji="1" lang="zh-CN" altLang="en-US" dirty="0" smtClean="0"/>
              <a:t>回调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ES6/7</a:t>
            </a:r>
            <a:r>
              <a:rPr kumimoji="1" lang="zh-CN" altLang="en-US" dirty="0" smtClean="0"/>
              <a:t>为准，</a:t>
            </a:r>
            <a:r>
              <a:rPr kumimoji="1" lang="en-US" altLang="zh-CN" dirty="0" smtClean="0"/>
              <a:t>ES5</a:t>
            </a:r>
            <a:r>
              <a:rPr kumimoji="1" lang="zh-CN" altLang="en-US" dirty="0" smtClean="0"/>
              <a:t>已是历史的垃圾堆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bable</a:t>
            </a:r>
            <a:r>
              <a:rPr kumimoji="1" lang="en-US" altLang="zh-CN" dirty="0" smtClean="0"/>
              <a:t> 6</a:t>
            </a:r>
          </a:p>
          <a:p>
            <a:r>
              <a:rPr kumimoji="1" lang="en-US" altLang="zh-CN" dirty="0" err="1" smtClean="0"/>
              <a:t>ajax</a:t>
            </a:r>
            <a:r>
              <a:rPr kumimoji="1" lang="en-US" altLang="zh-CN" dirty="0" smtClean="0"/>
              <a:t> + </a:t>
            </a:r>
            <a:r>
              <a:rPr kumimoji="1" lang="zh-CN" altLang="en-US" dirty="0" smtClean="0"/>
              <a:t>跨域</a:t>
            </a:r>
            <a:r>
              <a:rPr kumimoji="1" lang="en-US" altLang="zh-CN" dirty="0" smtClean="0"/>
              <a:t> + CORS / JSONP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javascript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84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1940</TotalTime>
  <Words>476</Words>
  <Application>Microsoft Macintosh PowerPoint</Application>
  <PresentationFormat>全屏显示(4:3)</PresentationFormat>
  <Paragraphs>111</Paragraphs>
  <Slides>31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波形</vt:lpstr>
      <vt:lpstr>二手前端心得</vt:lpstr>
      <vt:lpstr>大纲</vt:lpstr>
      <vt:lpstr>PowerPoint 演示文稿</vt:lpstr>
      <vt:lpstr>全方位混乱</vt:lpstr>
      <vt:lpstr>最佳实践？</vt:lpstr>
      <vt:lpstr>HTTP</vt:lpstr>
      <vt:lpstr>HTML</vt:lpstr>
      <vt:lpstr>css</vt:lpstr>
      <vt:lpstr>javascript</vt:lpstr>
      <vt:lpstr>DOM&amp;BOM</vt:lpstr>
      <vt:lpstr>工程规范</vt:lpstr>
      <vt:lpstr>React基础</vt:lpstr>
      <vt:lpstr>React特性</vt:lpstr>
      <vt:lpstr>虚拟DOM vs JVM</vt:lpstr>
      <vt:lpstr>React元素</vt:lpstr>
      <vt:lpstr>React组件</vt:lpstr>
      <vt:lpstr>JSX</vt:lpstr>
      <vt:lpstr>JSX</vt:lpstr>
      <vt:lpstr>JSX</vt:lpstr>
      <vt:lpstr>props</vt:lpstr>
      <vt:lpstr>props</vt:lpstr>
      <vt:lpstr>状态 – 组件的记忆</vt:lpstr>
      <vt:lpstr>状态</vt:lpstr>
      <vt:lpstr>生命周期</vt:lpstr>
      <vt:lpstr>容器组件</vt:lpstr>
      <vt:lpstr>React Router</vt:lpstr>
      <vt:lpstr>Flux + Redux</vt:lpstr>
      <vt:lpstr>React with ES6</vt:lpstr>
      <vt:lpstr>React + ant design</vt:lpstr>
      <vt:lpstr>组件化</vt:lpstr>
      <vt:lpstr>题外话</vt:lpstr>
    </vt:vector>
  </TitlesOfParts>
  <Company>weidian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二手前端心得</dc:title>
  <dc:creator>jiang xiyang</dc:creator>
  <cp:lastModifiedBy>jiang xiyang</cp:lastModifiedBy>
  <cp:revision>44</cp:revision>
  <dcterms:created xsi:type="dcterms:W3CDTF">2016-07-12T10:59:14Z</dcterms:created>
  <dcterms:modified xsi:type="dcterms:W3CDTF">2016-07-14T08:12:28Z</dcterms:modified>
</cp:coreProperties>
</file>