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47" d="100"/>
          <a:sy n="47" d="100"/>
        </p:scale>
        <p:origin x="1869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3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3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15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65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69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3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1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2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835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5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5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BABA-8CE1-476A-8295-6DE22ED09671}" type="datetimeFigureOut">
              <a:rPr lang="he-IL" smtClean="0"/>
              <a:t>י"ח/תמוז/תשפ"ד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4F1D-EE89-4B1C-B4B2-9C93FE29CF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44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1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r" defTabSz="71990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תמונה 40">
            <a:extLst>
              <a:ext uri="{FF2B5EF4-FFF2-40B4-BE49-F238E27FC236}">
                <a16:creationId xmlns:a16="http://schemas.microsoft.com/office/drawing/2014/main" id="{93A8A3FA-941B-DB96-E62B-3CD522BCB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t="81458" r="36448"/>
          <a:stretch/>
        </p:blipFill>
        <p:spPr>
          <a:xfrm>
            <a:off x="383247" y="2755748"/>
            <a:ext cx="7057292" cy="3214429"/>
          </a:xfrm>
          <a:prstGeom prst="rect">
            <a:avLst/>
          </a:prstGeom>
        </p:spPr>
      </p:pic>
      <p:pic>
        <p:nvPicPr>
          <p:cNvPr id="62" name="תמונה 61">
            <a:extLst>
              <a:ext uri="{FF2B5EF4-FFF2-40B4-BE49-F238E27FC236}">
                <a16:creationId xmlns:a16="http://schemas.microsoft.com/office/drawing/2014/main" id="{25CC8CBE-0A6D-B7C7-4002-DD4C8756D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49"/>
            <a:ext cx="7199313" cy="4049614"/>
          </a:xfrm>
          <a:prstGeom prst="rect">
            <a:avLst/>
          </a:prstGeom>
        </p:spPr>
      </p:pic>
      <p:pic>
        <p:nvPicPr>
          <p:cNvPr id="63" name="תמונה 62">
            <a:extLst>
              <a:ext uri="{FF2B5EF4-FFF2-40B4-BE49-F238E27FC236}">
                <a16:creationId xmlns:a16="http://schemas.microsoft.com/office/drawing/2014/main" id="{EFDFBAEE-6F87-9907-687E-5DE20C04C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4725"/>
            <a:ext cx="7199313" cy="4049614"/>
          </a:xfrm>
          <a:prstGeom prst="rect">
            <a:avLst/>
          </a:prstGeom>
        </p:spPr>
      </p:pic>
      <p:pic>
        <p:nvPicPr>
          <p:cNvPr id="64" name="תמונה 63">
            <a:extLst>
              <a:ext uri="{FF2B5EF4-FFF2-40B4-BE49-F238E27FC236}">
                <a16:creationId xmlns:a16="http://schemas.microsoft.com/office/drawing/2014/main" id="{90F38837-80A6-85A4-4824-EF3ADB595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492"/>
            <a:ext cx="7199313" cy="40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927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y0504104974@gmail.com</dc:creator>
  <cp:lastModifiedBy>y0504104974@gmail.com</cp:lastModifiedBy>
  <cp:revision>1</cp:revision>
  <dcterms:created xsi:type="dcterms:W3CDTF">2024-07-24T16:09:18Z</dcterms:created>
  <dcterms:modified xsi:type="dcterms:W3CDTF">2024-07-24T17:17:17Z</dcterms:modified>
</cp:coreProperties>
</file>