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6" r:id="rId2"/>
  </p:sldIdLst>
  <p:sldSz cx="1619250" cy="5040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6E1F0"/>
    <a:srgbClr val="C0E5F2"/>
    <a:srgbClr val="D2EDF6"/>
    <a:srgbClr val="F8F200"/>
    <a:srgbClr val="E7E33D"/>
    <a:srgbClr val="E4E76B"/>
    <a:srgbClr val="AFDC7E"/>
    <a:srgbClr val="A6D86E"/>
    <a:srgbClr val="78B64E"/>
    <a:srgbClr val="6195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738" autoAdjust="0"/>
    <p:restoredTop sz="94660"/>
  </p:normalViewPr>
  <p:slideViewPr>
    <p:cSldViewPr snapToGrid="0">
      <p:cViewPr>
        <p:scale>
          <a:sx n="69" d="100"/>
          <a:sy n="69" d="100"/>
        </p:scale>
        <p:origin x="3617" y="7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444" y="824885"/>
            <a:ext cx="1376363" cy="1754776"/>
          </a:xfrm>
        </p:spPr>
        <p:txBody>
          <a:bodyPr anchor="b"/>
          <a:lstStyle>
            <a:lvl1pPr algn="ctr">
              <a:defRPr sz="1063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406" y="2647331"/>
            <a:ext cx="1214438" cy="1216909"/>
          </a:xfrm>
        </p:spPr>
        <p:txBody>
          <a:bodyPr/>
          <a:lstStyle>
            <a:lvl1pPr marL="0" indent="0" algn="ctr">
              <a:buNone/>
              <a:defRPr sz="425"/>
            </a:lvl1pPr>
            <a:lvl2pPr marL="80970" indent="0" algn="ctr">
              <a:buNone/>
              <a:defRPr sz="354"/>
            </a:lvl2pPr>
            <a:lvl3pPr marL="161940" indent="0" algn="ctr">
              <a:buNone/>
              <a:defRPr sz="319"/>
            </a:lvl3pPr>
            <a:lvl4pPr marL="242910" indent="0" algn="ctr">
              <a:buNone/>
              <a:defRPr sz="283"/>
            </a:lvl4pPr>
            <a:lvl5pPr marL="323880" indent="0" algn="ctr">
              <a:buNone/>
              <a:defRPr sz="283"/>
            </a:lvl5pPr>
            <a:lvl6pPr marL="404851" indent="0" algn="ctr">
              <a:buNone/>
              <a:defRPr sz="283"/>
            </a:lvl6pPr>
            <a:lvl7pPr marL="485821" indent="0" algn="ctr">
              <a:buNone/>
              <a:defRPr sz="283"/>
            </a:lvl7pPr>
            <a:lvl8pPr marL="566791" indent="0" algn="ctr">
              <a:buNone/>
              <a:defRPr sz="283"/>
            </a:lvl8pPr>
            <a:lvl9pPr marL="647761" indent="0" algn="ctr">
              <a:buNone/>
              <a:defRPr sz="283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1A6FB-A55E-4FA0-8DA6-EEA810504686}" type="datetimeFigureOut">
              <a:rPr lang="he-IL" smtClean="0"/>
              <a:t>כ"ה/תמוז/תשפ"ד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0D50B-747E-4D5B-BE56-C7DE57DB294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028572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1A6FB-A55E-4FA0-8DA6-EEA810504686}" type="datetimeFigureOut">
              <a:rPr lang="he-IL" smtClean="0"/>
              <a:t>כ"ה/תמוז/תשפ"ד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0D50B-747E-4D5B-BE56-C7DE57DB294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61947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8776" y="268350"/>
            <a:ext cx="349151" cy="4271432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23" y="268350"/>
            <a:ext cx="1027212" cy="4271432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1A6FB-A55E-4FA0-8DA6-EEA810504686}" type="datetimeFigureOut">
              <a:rPr lang="he-IL" smtClean="0"/>
              <a:t>כ"ה/תמוז/תשפ"ד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0D50B-747E-4D5B-BE56-C7DE57DB294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26341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1A6FB-A55E-4FA0-8DA6-EEA810504686}" type="datetimeFigureOut">
              <a:rPr lang="he-IL" smtClean="0"/>
              <a:t>כ"ה/תמוז/תשפ"ד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0D50B-747E-4D5B-BE56-C7DE57DB294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81671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80" y="1256579"/>
            <a:ext cx="1396603" cy="2096630"/>
          </a:xfrm>
        </p:spPr>
        <p:txBody>
          <a:bodyPr anchor="b"/>
          <a:lstStyle>
            <a:lvl1pPr>
              <a:defRPr sz="1063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480" y="3373044"/>
            <a:ext cx="1396603" cy="1102568"/>
          </a:xfrm>
        </p:spPr>
        <p:txBody>
          <a:bodyPr/>
          <a:lstStyle>
            <a:lvl1pPr marL="0" indent="0">
              <a:buNone/>
              <a:defRPr sz="425">
                <a:solidFill>
                  <a:schemeClr val="tx1"/>
                </a:solidFill>
              </a:defRPr>
            </a:lvl1pPr>
            <a:lvl2pPr marL="80970" indent="0">
              <a:buNone/>
              <a:defRPr sz="354">
                <a:solidFill>
                  <a:schemeClr val="tx1">
                    <a:tint val="75000"/>
                  </a:schemeClr>
                </a:solidFill>
              </a:defRPr>
            </a:lvl2pPr>
            <a:lvl3pPr marL="161940" indent="0">
              <a:buNone/>
              <a:defRPr sz="319">
                <a:solidFill>
                  <a:schemeClr val="tx1">
                    <a:tint val="75000"/>
                  </a:schemeClr>
                </a:solidFill>
              </a:defRPr>
            </a:lvl3pPr>
            <a:lvl4pPr marL="242910" indent="0">
              <a:buNone/>
              <a:defRPr sz="283">
                <a:solidFill>
                  <a:schemeClr val="tx1">
                    <a:tint val="75000"/>
                  </a:schemeClr>
                </a:solidFill>
              </a:defRPr>
            </a:lvl4pPr>
            <a:lvl5pPr marL="323880" indent="0">
              <a:buNone/>
              <a:defRPr sz="283">
                <a:solidFill>
                  <a:schemeClr val="tx1">
                    <a:tint val="75000"/>
                  </a:schemeClr>
                </a:solidFill>
              </a:defRPr>
            </a:lvl5pPr>
            <a:lvl6pPr marL="404851" indent="0">
              <a:buNone/>
              <a:defRPr sz="283">
                <a:solidFill>
                  <a:schemeClr val="tx1">
                    <a:tint val="75000"/>
                  </a:schemeClr>
                </a:solidFill>
              </a:defRPr>
            </a:lvl6pPr>
            <a:lvl7pPr marL="485821" indent="0">
              <a:buNone/>
              <a:defRPr sz="283">
                <a:solidFill>
                  <a:schemeClr val="tx1">
                    <a:tint val="75000"/>
                  </a:schemeClr>
                </a:solidFill>
              </a:defRPr>
            </a:lvl7pPr>
            <a:lvl8pPr marL="566791" indent="0">
              <a:buNone/>
              <a:defRPr sz="283">
                <a:solidFill>
                  <a:schemeClr val="tx1">
                    <a:tint val="75000"/>
                  </a:schemeClr>
                </a:solidFill>
              </a:defRPr>
            </a:lvl8pPr>
            <a:lvl9pPr marL="647761" indent="0">
              <a:buNone/>
              <a:defRPr sz="28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1A6FB-A55E-4FA0-8DA6-EEA810504686}" type="datetimeFigureOut">
              <a:rPr lang="he-IL" smtClean="0"/>
              <a:t>כ"ה/תמוז/תשפ"ד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0D50B-747E-4D5B-BE56-C7DE57DB294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73425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324" y="1341750"/>
            <a:ext cx="688181" cy="3198032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745" y="1341750"/>
            <a:ext cx="688181" cy="3198032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1A6FB-A55E-4FA0-8DA6-EEA810504686}" type="datetimeFigureOut">
              <a:rPr lang="he-IL" smtClean="0"/>
              <a:t>כ"ה/תמוז/תשפ"ד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0D50B-747E-4D5B-BE56-C7DE57DB294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01860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34" y="268351"/>
            <a:ext cx="1396603" cy="974228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534" y="1235577"/>
            <a:ext cx="685019" cy="605537"/>
          </a:xfrm>
        </p:spPr>
        <p:txBody>
          <a:bodyPr anchor="b"/>
          <a:lstStyle>
            <a:lvl1pPr marL="0" indent="0">
              <a:buNone/>
              <a:defRPr sz="425" b="1"/>
            </a:lvl1pPr>
            <a:lvl2pPr marL="80970" indent="0">
              <a:buNone/>
              <a:defRPr sz="354" b="1"/>
            </a:lvl2pPr>
            <a:lvl3pPr marL="161940" indent="0">
              <a:buNone/>
              <a:defRPr sz="319" b="1"/>
            </a:lvl3pPr>
            <a:lvl4pPr marL="242910" indent="0">
              <a:buNone/>
              <a:defRPr sz="283" b="1"/>
            </a:lvl4pPr>
            <a:lvl5pPr marL="323880" indent="0">
              <a:buNone/>
              <a:defRPr sz="283" b="1"/>
            </a:lvl5pPr>
            <a:lvl6pPr marL="404851" indent="0">
              <a:buNone/>
              <a:defRPr sz="283" b="1"/>
            </a:lvl6pPr>
            <a:lvl7pPr marL="485821" indent="0">
              <a:buNone/>
              <a:defRPr sz="283" b="1"/>
            </a:lvl7pPr>
            <a:lvl8pPr marL="566791" indent="0">
              <a:buNone/>
              <a:defRPr sz="283" b="1"/>
            </a:lvl8pPr>
            <a:lvl9pPr marL="647761" indent="0">
              <a:buNone/>
              <a:defRPr sz="283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534" y="1841114"/>
            <a:ext cx="685019" cy="2708002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19745" y="1235577"/>
            <a:ext cx="688392" cy="605537"/>
          </a:xfrm>
        </p:spPr>
        <p:txBody>
          <a:bodyPr anchor="b"/>
          <a:lstStyle>
            <a:lvl1pPr marL="0" indent="0">
              <a:buNone/>
              <a:defRPr sz="425" b="1"/>
            </a:lvl1pPr>
            <a:lvl2pPr marL="80970" indent="0">
              <a:buNone/>
              <a:defRPr sz="354" b="1"/>
            </a:lvl2pPr>
            <a:lvl3pPr marL="161940" indent="0">
              <a:buNone/>
              <a:defRPr sz="319" b="1"/>
            </a:lvl3pPr>
            <a:lvl4pPr marL="242910" indent="0">
              <a:buNone/>
              <a:defRPr sz="283" b="1"/>
            </a:lvl4pPr>
            <a:lvl5pPr marL="323880" indent="0">
              <a:buNone/>
              <a:defRPr sz="283" b="1"/>
            </a:lvl5pPr>
            <a:lvl6pPr marL="404851" indent="0">
              <a:buNone/>
              <a:defRPr sz="283" b="1"/>
            </a:lvl6pPr>
            <a:lvl7pPr marL="485821" indent="0">
              <a:buNone/>
              <a:defRPr sz="283" b="1"/>
            </a:lvl7pPr>
            <a:lvl8pPr marL="566791" indent="0">
              <a:buNone/>
              <a:defRPr sz="283" b="1"/>
            </a:lvl8pPr>
            <a:lvl9pPr marL="647761" indent="0">
              <a:buNone/>
              <a:defRPr sz="283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19745" y="1841114"/>
            <a:ext cx="688392" cy="2708002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1A6FB-A55E-4FA0-8DA6-EEA810504686}" type="datetimeFigureOut">
              <a:rPr lang="he-IL" smtClean="0"/>
              <a:t>כ"ה/תמוז/תשפ"ד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0D50B-747E-4D5B-BE56-C7DE57DB294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86264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1A6FB-A55E-4FA0-8DA6-EEA810504686}" type="datetimeFigureOut">
              <a:rPr lang="he-IL" smtClean="0"/>
              <a:t>כ"ה/תמוז/תשפ"ד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0D50B-747E-4D5B-BE56-C7DE57DB294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75323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1A6FB-A55E-4FA0-8DA6-EEA810504686}" type="datetimeFigureOut">
              <a:rPr lang="he-IL" smtClean="0"/>
              <a:t>כ"ה/תמוז/תשפ"ד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0D50B-747E-4D5B-BE56-C7DE57DB294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42823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34" y="336021"/>
            <a:ext cx="522250" cy="1176073"/>
          </a:xfrm>
        </p:spPr>
        <p:txBody>
          <a:bodyPr anchor="b"/>
          <a:lstStyle>
            <a:lvl1pPr>
              <a:defRPr sz="567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8392" y="725713"/>
            <a:ext cx="819745" cy="3581889"/>
          </a:xfrm>
        </p:spPr>
        <p:txBody>
          <a:bodyPr/>
          <a:lstStyle>
            <a:lvl1pPr>
              <a:defRPr sz="567"/>
            </a:lvl1pPr>
            <a:lvl2pPr>
              <a:defRPr sz="496"/>
            </a:lvl2pPr>
            <a:lvl3pPr>
              <a:defRPr sz="425"/>
            </a:lvl3pPr>
            <a:lvl4pPr>
              <a:defRPr sz="354"/>
            </a:lvl4pPr>
            <a:lvl5pPr>
              <a:defRPr sz="354"/>
            </a:lvl5pPr>
            <a:lvl6pPr>
              <a:defRPr sz="354"/>
            </a:lvl6pPr>
            <a:lvl7pPr>
              <a:defRPr sz="354"/>
            </a:lvl7pPr>
            <a:lvl8pPr>
              <a:defRPr sz="354"/>
            </a:lvl8pPr>
            <a:lvl9pPr>
              <a:defRPr sz="354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34" y="1512094"/>
            <a:ext cx="522250" cy="2801341"/>
          </a:xfrm>
        </p:spPr>
        <p:txBody>
          <a:bodyPr/>
          <a:lstStyle>
            <a:lvl1pPr marL="0" indent="0">
              <a:buNone/>
              <a:defRPr sz="283"/>
            </a:lvl1pPr>
            <a:lvl2pPr marL="80970" indent="0">
              <a:buNone/>
              <a:defRPr sz="248"/>
            </a:lvl2pPr>
            <a:lvl3pPr marL="161940" indent="0">
              <a:buNone/>
              <a:defRPr sz="213"/>
            </a:lvl3pPr>
            <a:lvl4pPr marL="242910" indent="0">
              <a:buNone/>
              <a:defRPr sz="177"/>
            </a:lvl4pPr>
            <a:lvl5pPr marL="323880" indent="0">
              <a:buNone/>
              <a:defRPr sz="177"/>
            </a:lvl5pPr>
            <a:lvl6pPr marL="404851" indent="0">
              <a:buNone/>
              <a:defRPr sz="177"/>
            </a:lvl6pPr>
            <a:lvl7pPr marL="485821" indent="0">
              <a:buNone/>
              <a:defRPr sz="177"/>
            </a:lvl7pPr>
            <a:lvl8pPr marL="566791" indent="0">
              <a:buNone/>
              <a:defRPr sz="177"/>
            </a:lvl8pPr>
            <a:lvl9pPr marL="647761" indent="0">
              <a:buNone/>
              <a:defRPr sz="177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1A6FB-A55E-4FA0-8DA6-EEA810504686}" type="datetimeFigureOut">
              <a:rPr lang="he-IL" smtClean="0"/>
              <a:t>כ"ה/תמוז/תשפ"ד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0D50B-747E-4D5B-BE56-C7DE57DB294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35806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34" y="336021"/>
            <a:ext cx="522250" cy="1176073"/>
          </a:xfrm>
        </p:spPr>
        <p:txBody>
          <a:bodyPr anchor="b"/>
          <a:lstStyle>
            <a:lvl1pPr>
              <a:defRPr sz="567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8392" y="725713"/>
            <a:ext cx="819745" cy="3581889"/>
          </a:xfrm>
        </p:spPr>
        <p:txBody>
          <a:bodyPr anchor="t"/>
          <a:lstStyle>
            <a:lvl1pPr marL="0" indent="0">
              <a:buNone/>
              <a:defRPr sz="567"/>
            </a:lvl1pPr>
            <a:lvl2pPr marL="80970" indent="0">
              <a:buNone/>
              <a:defRPr sz="496"/>
            </a:lvl2pPr>
            <a:lvl3pPr marL="161940" indent="0">
              <a:buNone/>
              <a:defRPr sz="425"/>
            </a:lvl3pPr>
            <a:lvl4pPr marL="242910" indent="0">
              <a:buNone/>
              <a:defRPr sz="354"/>
            </a:lvl4pPr>
            <a:lvl5pPr marL="323880" indent="0">
              <a:buNone/>
              <a:defRPr sz="354"/>
            </a:lvl5pPr>
            <a:lvl6pPr marL="404851" indent="0">
              <a:buNone/>
              <a:defRPr sz="354"/>
            </a:lvl6pPr>
            <a:lvl7pPr marL="485821" indent="0">
              <a:buNone/>
              <a:defRPr sz="354"/>
            </a:lvl7pPr>
            <a:lvl8pPr marL="566791" indent="0">
              <a:buNone/>
              <a:defRPr sz="354"/>
            </a:lvl8pPr>
            <a:lvl9pPr marL="647761" indent="0">
              <a:buNone/>
              <a:defRPr sz="354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34" y="1512094"/>
            <a:ext cx="522250" cy="2801341"/>
          </a:xfrm>
        </p:spPr>
        <p:txBody>
          <a:bodyPr/>
          <a:lstStyle>
            <a:lvl1pPr marL="0" indent="0">
              <a:buNone/>
              <a:defRPr sz="283"/>
            </a:lvl1pPr>
            <a:lvl2pPr marL="80970" indent="0">
              <a:buNone/>
              <a:defRPr sz="248"/>
            </a:lvl2pPr>
            <a:lvl3pPr marL="161940" indent="0">
              <a:buNone/>
              <a:defRPr sz="213"/>
            </a:lvl3pPr>
            <a:lvl4pPr marL="242910" indent="0">
              <a:buNone/>
              <a:defRPr sz="177"/>
            </a:lvl4pPr>
            <a:lvl5pPr marL="323880" indent="0">
              <a:buNone/>
              <a:defRPr sz="177"/>
            </a:lvl5pPr>
            <a:lvl6pPr marL="404851" indent="0">
              <a:buNone/>
              <a:defRPr sz="177"/>
            </a:lvl6pPr>
            <a:lvl7pPr marL="485821" indent="0">
              <a:buNone/>
              <a:defRPr sz="177"/>
            </a:lvl7pPr>
            <a:lvl8pPr marL="566791" indent="0">
              <a:buNone/>
              <a:defRPr sz="177"/>
            </a:lvl8pPr>
            <a:lvl9pPr marL="647761" indent="0">
              <a:buNone/>
              <a:defRPr sz="177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1A6FB-A55E-4FA0-8DA6-EEA810504686}" type="datetimeFigureOut">
              <a:rPr lang="he-IL" smtClean="0"/>
              <a:t>כ"ה/תמוז/תשפ"ד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0D50B-747E-4D5B-BE56-C7DE57DB294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8723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324" y="268351"/>
            <a:ext cx="1396603" cy="974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24" y="1341750"/>
            <a:ext cx="1396603" cy="31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324" y="4671625"/>
            <a:ext cx="364331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1A6FB-A55E-4FA0-8DA6-EEA810504686}" type="datetimeFigureOut">
              <a:rPr lang="he-IL" smtClean="0"/>
              <a:t>כ"ה/תמוז/תשפ"ד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6377" y="4671625"/>
            <a:ext cx="546497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3595" y="4671625"/>
            <a:ext cx="364331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0D50B-747E-4D5B-BE56-C7DE57DB294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32595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61940" rtl="1" eaLnBrk="1" latinLnBrk="0" hangingPunct="1">
        <a:lnSpc>
          <a:spcPct val="90000"/>
        </a:lnSpc>
        <a:spcBef>
          <a:spcPct val="0"/>
        </a:spcBef>
        <a:buNone/>
        <a:defRPr sz="7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485" indent="-40485" algn="r" defTabSz="161940" rtl="1" eaLnBrk="1" latinLnBrk="0" hangingPunct="1">
        <a:lnSpc>
          <a:spcPct val="90000"/>
        </a:lnSpc>
        <a:spcBef>
          <a:spcPts val="177"/>
        </a:spcBef>
        <a:buFont typeface="Arial" panose="020B0604020202020204" pitchFamily="34" charset="0"/>
        <a:buChar char="•"/>
        <a:defRPr sz="496" kern="1200">
          <a:solidFill>
            <a:schemeClr val="tx1"/>
          </a:solidFill>
          <a:latin typeface="+mn-lt"/>
          <a:ea typeface="+mn-ea"/>
          <a:cs typeface="+mn-cs"/>
        </a:defRPr>
      </a:lvl1pPr>
      <a:lvl2pPr marL="121455" indent="-40485" algn="r" defTabSz="161940" rtl="1" eaLnBrk="1" latinLnBrk="0" hangingPunct="1">
        <a:lnSpc>
          <a:spcPct val="90000"/>
        </a:lnSpc>
        <a:spcBef>
          <a:spcPts val="89"/>
        </a:spcBef>
        <a:buFont typeface="Arial" panose="020B0604020202020204" pitchFamily="34" charset="0"/>
        <a:buChar char="•"/>
        <a:defRPr sz="425" kern="1200">
          <a:solidFill>
            <a:schemeClr val="tx1"/>
          </a:solidFill>
          <a:latin typeface="+mn-lt"/>
          <a:ea typeface="+mn-ea"/>
          <a:cs typeface="+mn-cs"/>
        </a:defRPr>
      </a:lvl2pPr>
      <a:lvl3pPr marL="202425" indent="-40485" algn="r" defTabSz="161940" rtl="1" eaLnBrk="1" latinLnBrk="0" hangingPunct="1">
        <a:lnSpc>
          <a:spcPct val="90000"/>
        </a:lnSpc>
        <a:spcBef>
          <a:spcPts val="89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3pPr>
      <a:lvl4pPr marL="283395" indent="-40485" algn="r" defTabSz="161940" rtl="1" eaLnBrk="1" latinLnBrk="0" hangingPunct="1">
        <a:lnSpc>
          <a:spcPct val="90000"/>
        </a:lnSpc>
        <a:spcBef>
          <a:spcPts val="89"/>
        </a:spcBef>
        <a:buFont typeface="Arial" panose="020B0604020202020204" pitchFamily="34" charset="0"/>
        <a:buChar char="•"/>
        <a:defRPr sz="319" kern="1200">
          <a:solidFill>
            <a:schemeClr val="tx1"/>
          </a:solidFill>
          <a:latin typeface="+mn-lt"/>
          <a:ea typeface="+mn-ea"/>
          <a:cs typeface="+mn-cs"/>
        </a:defRPr>
      </a:lvl4pPr>
      <a:lvl5pPr marL="364366" indent="-40485" algn="r" defTabSz="161940" rtl="1" eaLnBrk="1" latinLnBrk="0" hangingPunct="1">
        <a:lnSpc>
          <a:spcPct val="90000"/>
        </a:lnSpc>
        <a:spcBef>
          <a:spcPts val="89"/>
        </a:spcBef>
        <a:buFont typeface="Arial" panose="020B0604020202020204" pitchFamily="34" charset="0"/>
        <a:buChar char="•"/>
        <a:defRPr sz="319" kern="1200">
          <a:solidFill>
            <a:schemeClr val="tx1"/>
          </a:solidFill>
          <a:latin typeface="+mn-lt"/>
          <a:ea typeface="+mn-ea"/>
          <a:cs typeface="+mn-cs"/>
        </a:defRPr>
      </a:lvl5pPr>
      <a:lvl6pPr marL="445336" indent="-40485" algn="r" defTabSz="161940" rtl="1" eaLnBrk="1" latinLnBrk="0" hangingPunct="1">
        <a:lnSpc>
          <a:spcPct val="90000"/>
        </a:lnSpc>
        <a:spcBef>
          <a:spcPts val="89"/>
        </a:spcBef>
        <a:buFont typeface="Arial" panose="020B0604020202020204" pitchFamily="34" charset="0"/>
        <a:buChar char="•"/>
        <a:defRPr sz="319" kern="1200">
          <a:solidFill>
            <a:schemeClr val="tx1"/>
          </a:solidFill>
          <a:latin typeface="+mn-lt"/>
          <a:ea typeface="+mn-ea"/>
          <a:cs typeface="+mn-cs"/>
        </a:defRPr>
      </a:lvl6pPr>
      <a:lvl7pPr marL="526306" indent="-40485" algn="r" defTabSz="161940" rtl="1" eaLnBrk="1" latinLnBrk="0" hangingPunct="1">
        <a:lnSpc>
          <a:spcPct val="90000"/>
        </a:lnSpc>
        <a:spcBef>
          <a:spcPts val="89"/>
        </a:spcBef>
        <a:buFont typeface="Arial" panose="020B0604020202020204" pitchFamily="34" charset="0"/>
        <a:buChar char="•"/>
        <a:defRPr sz="319" kern="1200">
          <a:solidFill>
            <a:schemeClr val="tx1"/>
          </a:solidFill>
          <a:latin typeface="+mn-lt"/>
          <a:ea typeface="+mn-ea"/>
          <a:cs typeface="+mn-cs"/>
        </a:defRPr>
      </a:lvl7pPr>
      <a:lvl8pPr marL="607276" indent="-40485" algn="r" defTabSz="161940" rtl="1" eaLnBrk="1" latinLnBrk="0" hangingPunct="1">
        <a:lnSpc>
          <a:spcPct val="90000"/>
        </a:lnSpc>
        <a:spcBef>
          <a:spcPts val="89"/>
        </a:spcBef>
        <a:buFont typeface="Arial" panose="020B0604020202020204" pitchFamily="34" charset="0"/>
        <a:buChar char="•"/>
        <a:defRPr sz="319" kern="1200">
          <a:solidFill>
            <a:schemeClr val="tx1"/>
          </a:solidFill>
          <a:latin typeface="+mn-lt"/>
          <a:ea typeface="+mn-ea"/>
          <a:cs typeface="+mn-cs"/>
        </a:defRPr>
      </a:lvl8pPr>
      <a:lvl9pPr marL="688246" indent="-40485" algn="r" defTabSz="161940" rtl="1" eaLnBrk="1" latinLnBrk="0" hangingPunct="1">
        <a:lnSpc>
          <a:spcPct val="90000"/>
        </a:lnSpc>
        <a:spcBef>
          <a:spcPts val="89"/>
        </a:spcBef>
        <a:buFont typeface="Arial" panose="020B0604020202020204" pitchFamily="34" charset="0"/>
        <a:buChar char="•"/>
        <a:defRPr sz="31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161940" rtl="1" eaLnBrk="1" latinLnBrk="0" hangingPunct="1">
        <a:defRPr sz="319" kern="1200">
          <a:solidFill>
            <a:schemeClr val="tx1"/>
          </a:solidFill>
          <a:latin typeface="+mn-lt"/>
          <a:ea typeface="+mn-ea"/>
          <a:cs typeface="+mn-cs"/>
        </a:defRPr>
      </a:lvl1pPr>
      <a:lvl2pPr marL="80970" algn="r" defTabSz="161940" rtl="1" eaLnBrk="1" latinLnBrk="0" hangingPunct="1">
        <a:defRPr sz="319" kern="1200">
          <a:solidFill>
            <a:schemeClr val="tx1"/>
          </a:solidFill>
          <a:latin typeface="+mn-lt"/>
          <a:ea typeface="+mn-ea"/>
          <a:cs typeface="+mn-cs"/>
        </a:defRPr>
      </a:lvl2pPr>
      <a:lvl3pPr marL="161940" algn="r" defTabSz="161940" rtl="1" eaLnBrk="1" latinLnBrk="0" hangingPunct="1">
        <a:defRPr sz="319" kern="1200">
          <a:solidFill>
            <a:schemeClr val="tx1"/>
          </a:solidFill>
          <a:latin typeface="+mn-lt"/>
          <a:ea typeface="+mn-ea"/>
          <a:cs typeface="+mn-cs"/>
        </a:defRPr>
      </a:lvl3pPr>
      <a:lvl4pPr marL="242910" algn="r" defTabSz="161940" rtl="1" eaLnBrk="1" latinLnBrk="0" hangingPunct="1">
        <a:defRPr sz="319" kern="1200">
          <a:solidFill>
            <a:schemeClr val="tx1"/>
          </a:solidFill>
          <a:latin typeface="+mn-lt"/>
          <a:ea typeface="+mn-ea"/>
          <a:cs typeface="+mn-cs"/>
        </a:defRPr>
      </a:lvl4pPr>
      <a:lvl5pPr marL="323880" algn="r" defTabSz="161940" rtl="1" eaLnBrk="1" latinLnBrk="0" hangingPunct="1">
        <a:defRPr sz="319" kern="1200">
          <a:solidFill>
            <a:schemeClr val="tx1"/>
          </a:solidFill>
          <a:latin typeface="+mn-lt"/>
          <a:ea typeface="+mn-ea"/>
          <a:cs typeface="+mn-cs"/>
        </a:defRPr>
      </a:lvl5pPr>
      <a:lvl6pPr marL="404851" algn="r" defTabSz="161940" rtl="1" eaLnBrk="1" latinLnBrk="0" hangingPunct="1">
        <a:defRPr sz="319" kern="1200">
          <a:solidFill>
            <a:schemeClr val="tx1"/>
          </a:solidFill>
          <a:latin typeface="+mn-lt"/>
          <a:ea typeface="+mn-ea"/>
          <a:cs typeface="+mn-cs"/>
        </a:defRPr>
      </a:lvl6pPr>
      <a:lvl7pPr marL="485821" algn="r" defTabSz="161940" rtl="1" eaLnBrk="1" latinLnBrk="0" hangingPunct="1">
        <a:defRPr sz="319" kern="1200">
          <a:solidFill>
            <a:schemeClr val="tx1"/>
          </a:solidFill>
          <a:latin typeface="+mn-lt"/>
          <a:ea typeface="+mn-ea"/>
          <a:cs typeface="+mn-cs"/>
        </a:defRPr>
      </a:lvl7pPr>
      <a:lvl8pPr marL="566791" algn="r" defTabSz="161940" rtl="1" eaLnBrk="1" latinLnBrk="0" hangingPunct="1">
        <a:defRPr sz="319" kern="1200">
          <a:solidFill>
            <a:schemeClr val="tx1"/>
          </a:solidFill>
          <a:latin typeface="+mn-lt"/>
          <a:ea typeface="+mn-ea"/>
          <a:cs typeface="+mn-cs"/>
        </a:defRPr>
      </a:lvl8pPr>
      <a:lvl9pPr marL="647761" algn="r" defTabSz="161940" rtl="1" eaLnBrk="1" latinLnBrk="0" hangingPunct="1">
        <a:defRPr sz="31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מלבן: פינות מעוגלות 11">
            <a:extLst>
              <a:ext uri="{FF2B5EF4-FFF2-40B4-BE49-F238E27FC236}">
                <a16:creationId xmlns:a16="http://schemas.microsoft.com/office/drawing/2014/main" id="{864CE11D-60BA-1089-256C-68DDF692DF1F}"/>
              </a:ext>
            </a:extLst>
          </p:cNvPr>
          <p:cNvSpPr/>
          <p:nvPr/>
        </p:nvSpPr>
        <p:spPr>
          <a:xfrm>
            <a:off x="181882" y="132556"/>
            <a:ext cx="1255486" cy="4775200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מלבן 12">
            <a:extLst>
              <a:ext uri="{FF2B5EF4-FFF2-40B4-BE49-F238E27FC236}">
                <a16:creationId xmlns:a16="http://schemas.microsoft.com/office/drawing/2014/main" id="{B69A1368-1E3D-73BD-B6CE-65F3A299C172}"/>
              </a:ext>
            </a:extLst>
          </p:cNvPr>
          <p:cNvSpPr/>
          <p:nvPr/>
        </p:nvSpPr>
        <p:spPr>
          <a:xfrm>
            <a:off x="327018" y="4579352"/>
            <a:ext cx="972467" cy="23222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מלבן 13">
            <a:extLst>
              <a:ext uri="{FF2B5EF4-FFF2-40B4-BE49-F238E27FC236}">
                <a16:creationId xmlns:a16="http://schemas.microsoft.com/office/drawing/2014/main" id="{4E47569E-9121-11A6-C8BA-6DC3B5378B41}"/>
              </a:ext>
            </a:extLst>
          </p:cNvPr>
          <p:cNvSpPr/>
          <p:nvPr/>
        </p:nvSpPr>
        <p:spPr>
          <a:xfrm>
            <a:off x="327018" y="4243690"/>
            <a:ext cx="972467" cy="232229"/>
          </a:xfrm>
          <a:prstGeom prst="rect">
            <a:avLst/>
          </a:prstGeom>
          <a:solidFill>
            <a:srgbClr val="6195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מלבן 14">
            <a:extLst>
              <a:ext uri="{FF2B5EF4-FFF2-40B4-BE49-F238E27FC236}">
                <a16:creationId xmlns:a16="http://schemas.microsoft.com/office/drawing/2014/main" id="{C0B9B1ED-35A7-7247-6DDE-55C64CD63609}"/>
              </a:ext>
            </a:extLst>
          </p:cNvPr>
          <p:cNvSpPr/>
          <p:nvPr/>
        </p:nvSpPr>
        <p:spPr>
          <a:xfrm>
            <a:off x="327018" y="3908028"/>
            <a:ext cx="972467" cy="232229"/>
          </a:xfrm>
          <a:prstGeom prst="rect">
            <a:avLst/>
          </a:prstGeom>
          <a:solidFill>
            <a:srgbClr val="78B64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מלבן 15">
            <a:extLst>
              <a:ext uri="{FF2B5EF4-FFF2-40B4-BE49-F238E27FC236}">
                <a16:creationId xmlns:a16="http://schemas.microsoft.com/office/drawing/2014/main" id="{094F608B-8DF4-FC2F-3C18-E8636982C3D1}"/>
              </a:ext>
            </a:extLst>
          </p:cNvPr>
          <p:cNvSpPr/>
          <p:nvPr/>
        </p:nvSpPr>
        <p:spPr>
          <a:xfrm>
            <a:off x="327018" y="3572366"/>
            <a:ext cx="972467" cy="23222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" name="מלבן 16">
            <a:extLst>
              <a:ext uri="{FF2B5EF4-FFF2-40B4-BE49-F238E27FC236}">
                <a16:creationId xmlns:a16="http://schemas.microsoft.com/office/drawing/2014/main" id="{9B89B95D-CEFA-0FD8-92C0-19DEFAB5AE17}"/>
              </a:ext>
            </a:extLst>
          </p:cNvPr>
          <p:cNvSpPr/>
          <p:nvPr/>
        </p:nvSpPr>
        <p:spPr>
          <a:xfrm>
            <a:off x="327018" y="3236704"/>
            <a:ext cx="972467" cy="232229"/>
          </a:xfrm>
          <a:prstGeom prst="rect">
            <a:avLst/>
          </a:prstGeom>
          <a:solidFill>
            <a:srgbClr val="A6D86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מלבן 17">
            <a:extLst>
              <a:ext uri="{FF2B5EF4-FFF2-40B4-BE49-F238E27FC236}">
                <a16:creationId xmlns:a16="http://schemas.microsoft.com/office/drawing/2014/main" id="{C3D08D52-AF26-AD22-3C58-626DA07EE7BD}"/>
              </a:ext>
            </a:extLst>
          </p:cNvPr>
          <p:cNvSpPr/>
          <p:nvPr/>
        </p:nvSpPr>
        <p:spPr>
          <a:xfrm>
            <a:off x="327018" y="2901042"/>
            <a:ext cx="972467" cy="232229"/>
          </a:xfrm>
          <a:prstGeom prst="rect">
            <a:avLst/>
          </a:prstGeom>
          <a:solidFill>
            <a:srgbClr val="AFDC7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" name="מלבן 18">
            <a:extLst>
              <a:ext uri="{FF2B5EF4-FFF2-40B4-BE49-F238E27FC236}">
                <a16:creationId xmlns:a16="http://schemas.microsoft.com/office/drawing/2014/main" id="{5D7A95A2-B5C1-83E6-B621-B162FBC3E9DA}"/>
              </a:ext>
            </a:extLst>
          </p:cNvPr>
          <p:cNvSpPr/>
          <p:nvPr/>
        </p:nvSpPr>
        <p:spPr>
          <a:xfrm>
            <a:off x="327018" y="2569134"/>
            <a:ext cx="972467" cy="232229"/>
          </a:xfrm>
          <a:prstGeom prst="rect">
            <a:avLst/>
          </a:prstGeom>
          <a:solidFill>
            <a:srgbClr val="DCE0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" name="מלבן 19">
            <a:extLst>
              <a:ext uri="{FF2B5EF4-FFF2-40B4-BE49-F238E27FC236}">
                <a16:creationId xmlns:a16="http://schemas.microsoft.com/office/drawing/2014/main" id="{BFC952CF-A1F1-3244-BA90-2C97D4A18B42}"/>
              </a:ext>
            </a:extLst>
          </p:cNvPr>
          <p:cNvSpPr/>
          <p:nvPr/>
        </p:nvSpPr>
        <p:spPr>
          <a:xfrm>
            <a:off x="327018" y="2233472"/>
            <a:ext cx="972467" cy="232229"/>
          </a:xfrm>
          <a:prstGeom prst="rect">
            <a:avLst/>
          </a:prstGeom>
          <a:solidFill>
            <a:srgbClr val="F8F2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" name="מלבן 20">
            <a:extLst>
              <a:ext uri="{FF2B5EF4-FFF2-40B4-BE49-F238E27FC236}">
                <a16:creationId xmlns:a16="http://schemas.microsoft.com/office/drawing/2014/main" id="{F7DD91EE-818F-3CCE-271E-BCC81FA040FA}"/>
              </a:ext>
            </a:extLst>
          </p:cNvPr>
          <p:cNvSpPr/>
          <p:nvPr/>
        </p:nvSpPr>
        <p:spPr>
          <a:xfrm>
            <a:off x="327018" y="1897810"/>
            <a:ext cx="972467" cy="23222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rgbClr val="FFFF00"/>
              </a:solidFill>
            </a:endParaRPr>
          </a:p>
        </p:txBody>
      </p:sp>
      <p:sp>
        <p:nvSpPr>
          <p:cNvPr id="22" name="מלבן 21">
            <a:extLst>
              <a:ext uri="{FF2B5EF4-FFF2-40B4-BE49-F238E27FC236}">
                <a16:creationId xmlns:a16="http://schemas.microsoft.com/office/drawing/2014/main" id="{F3578BF5-4AFD-F35C-C28E-C8D23E711519}"/>
              </a:ext>
            </a:extLst>
          </p:cNvPr>
          <p:cNvSpPr/>
          <p:nvPr/>
        </p:nvSpPr>
        <p:spPr>
          <a:xfrm>
            <a:off x="327018" y="1562148"/>
            <a:ext cx="972467" cy="23222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" name="מלבן 22">
            <a:extLst>
              <a:ext uri="{FF2B5EF4-FFF2-40B4-BE49-F238E27FC236}">
                <a16:creationId xmlns:a16="http://schemas.microsoft.com/office/drawing/2014/main" id="{819E711F-4834-B0F6-602C-588E66C02A2C}"/>
              </a:ext>
            </a:extLst>
          </p:cNvPr>
          <p:cNvSpPr/>
          <p:nvPr/>
        </p:nvSpPr>
        <p:spPr>
          <a:xfrm>
            <a:off x="327018" y="1226486"/>
            <a:ext cx="972467" cy="23222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" name="מלבן 23">
            <a:extLst>
              <a:ext uri="{FF2B5EF4-FFF2-40B4-BE49-F238E27FC236}">
                <a16:creationId xmlns:a16="http://schemas.microsoft.com/office/drawing/2014/main" id="{8767CEAC-54FD-280C-987C-472FCC97F25A}"/>
              </a:ext>
            </a:extLst>
          </p:cNvPr>
          <p:cNvSpPr/>
          <p:nvPr/>
        </p:nvSpPr>
        <p:spPr>
          <a:xfrm>
            <a:off x="327018" y="890824"/>
            <a:ext cx="972467" cy="232229"/>
          </a:xfrm>
          <a:prstGeom prst="rect">
            <a:avLst/>
          </a:prstGeom>
          <a:solidFill>
            <a:srgbClr val="F39B0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" name="מלבן 24">
            <a:extLst>
              <a:ext uri="{FF2B5EF4-FFF2-40B4-BE49-F238E27FC236}">
                <a16:creationId xmlns:a16="http://schemas.microsoft.com/office/drawing/2014/main" id="{EA25742F-1191-9EDD-4919-37600BB27199}"/>
              </a:ext>
            </a:extLst>
          </p:cNvPr>
          <p:cNvSpPr/>
          <p:nvPr/>
        </p:nvSpPr>
        <p:spPr>
          <a:xfrm>
            <a:off x="327018" y="567036"/>
            <a:ext cx="972467" cy="232229"/>
          </a:xfrm>
          <a:prstGeom prst="rect">
            <a:avLst/>
          </a:prstGeom>
          <a:solidFill>
            <a:srgbClr val="F58B0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מלבן 25">
            <a:extLst>
              <a:ext uri="{FF2B5EF4-FFF2-40B4-BE49-F238E27FC236}">
                <a16:creationId xmlns:a16="http://schemas.microsoft.com/office/drawing/2014/main" id="{47AE6B81-9832-77B2-6B8C-FF77F421D61F}"/>
              </a:ext>
            </a:extLst>
          </p:cNvPr>
          <p:cNvSpPr/>
          <p:nvPr/>
        </p:nvSpPr>
        <p:spPr>
          <a:xfrm>
            <a:off x="327018" y="243248"/>
            <a:ext cx="972467" cy="232229"/>
          </a:xfrm>
          <a:prstGeom prst="rect">
            <a:avLst/>
          </a:prstGeom>
          <a:solidFill>
            <a:srgbClr val="F551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59799860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ערכת נושא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ערכת נושא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ערכת נושא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233</TotalTime>
  <Words>0</Words>
  <Application>Microsoft Office PowerPoint</Application>
  <PresentationFormat>מותאם אישית</PresentationFormat>
  <Paragraphs>0</Paragraphs>
  <Slides>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ערכת נושא Office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יפי</dc:creator>
  <cp:lastModifiedBy>y0504104974@gmail.com</cp:lastModifiedBy>
  <cp:revision>8</cp:revision>
  <dcterms:created xsi:type="dcterms:W3CDTF">2024-07-19T11:40:33Z</dcterms:created>
  <dcterms:modified xsi:type="dcterms:W3CDTF">2024-07-31T18:00:02Z</dcterms:modified>
</cp:coreProperties>
</file>