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62" r:id="rId6"/>
    <p:sldId id="332" r:id="rId7"/>
    <p:sldId id="263" r:id="rId8"/>
    <p:sldId id="264" r:id="rId9"/>
    <p:sldId id="333" r:id="rId10"/>
    <p:sldId id="334" r:id="rId11"/>
    <p:sldId id="335" r:id="rId12"/>
    <p:sldId id="265" r:id="rId13"/>
    <p:sldId id="266" r:id="rId14"/>
    <p:sldId id="336" r:id="rId15"/>
    <p:sldId id="337"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339" r:id="rId32"/>
    <p:sldId id="282" r:id="rId33"/>
    <p:sldId id="283" r:id="rId34"/>
    <p:sldId id="284" r:id="rId35"/>
    <p:sldId id="285" r:id="rId36"/>
    <p:sldId id="338" r:id="rId37"/>
    <p:sldId id="286" r:id="rId38"/>
    <p:sldId id="287" r:id="rId39"/>
    <p:sldId id="340" r:id="rId40"/>
    <p:sldId id="341" r:id="rId41"/>
    <p:sldId id="342" r:id="rId42"/>
    <p:sldId id="343" r:id="rId43"/>
    <p:sldId id="344" r:id="rId44"/>
    <p:sldId id="345" r:id="rId45"/>
    <p:sldId id="346" r:id="rId46"/>
    <p:sldId id="347" r:id="rId47"/>
    <p:sldId id="348" r:id="rId48"/>
    <p:sldId id="349" r:id="rId49"/>
    <p:sldId id="350" r:id="rId50"/>
    <p:sldId id="351" r:id="rId51"/>
    <p:sldId id="352" r:id="rId52"/>
    <p:sldId id="321" r:id="rId53"/>
    <p:sldId id="322" r:id="rId54"/>
    <p:sldId id="320" r:id="rId55"/>
    <p:sldId id="288" r:id="rId56"/>
    <p:sldId id="291" r:id="rId57"/>
    <p:sldId id="292" r:id="rId58"/>
    <p:sldId id="293" r:id="rId59"/>
    <p:sldId id="294" r:id="rId60"/>
    <p:sldId id="324" r:id="rId61"/>
    <p:sldId id="325" r:id="rId62"/>
    <p:sldId id="295" r:id="rId63"/>
    <p:sldId id="326" r:id="rId64"/>
    <p:sldId id="327" r:id="rId65"/>
    <p:sldId id="328" r:id="rId66"/>
    <p:sldId id="331" r:id="rId67"/>
    <p:sldId id="329" r:id="rId68"/>
    <p:sldId id="330" r:id="rId69"/>
    <p:sldId id="296" r:id="rId70"/>
    <p:sldId id="297" r:id="rId71"/>
    <p:sldId id="298" r:id="rId72"/>
    <p:sldId id="300" r:id="rId73"/>
    <p:sldId id="301" r:id="rId74"/>
    <p:sldId id="302" r:id="rId75"/>
    <p:sldId id="303" r:id="rId76"/>
    <p:sldId id="304" r:id="rId77"/>
    <p:sldId id="305" r:id="rId78"/>
    <p:sldId id="306" r:id="rId79"/>
    <p:sldId id="307" r:id="rId80"/>
    <p:sldId id="308" r:id="rId81"/>
    <p:sldId id="309" r:id="rId82"/>
    <p:sldId id="310" r:id="rId83"/>
    <p:sldId id="311" r:id="rId84"/>
    <p:sldId id="312" r:id="rId85"/>
    <p:sldId id="313" r:id="rId86"/>
    <p:sldId id="314" r:id="rId87"/>
    <p:sldId id="315" r:id="rId88"/>
    <p:sldId id="316" r:id="rId89"/>
    <p:sldId id="317" r:id="rId90"/>
    <p:sldId id="318" r:id="rId91"/>
    <p:sldId id="319"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60A84C-E551-5C19-E8F4-5151FA981289}" v="2" dt="2024-05-21T18:25:09.530"/>
    <p1510:client id="{75373E1F-6A78-4996-8048-ACA685B3D048}" v="19" dt="2024-05-21T18:21:10.011"/>
    <p1510:client id="{81D0B4BB-8BD8-9CD0-F752-F814099CD269}" v="2" dt="2024-05-21T07:56:18.274"/>
    <p1510:client id="{D2CEE5ED-7198-897E-8E33-469AB87057F4}" v="8" dt="2024-05-21T18:37:19.3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presProps" Target="presProps.xml"/><Relationship Id="rId9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ENDHU PC 2023" userId="S::kh.sc.u3cds23039@kh.students.amrita.edu::d066cf40-22e5-4271-9e3f-592306712499" providerId="AD" clId="Web-{A081CFDB-7847-456E-856D-F9D406A946B2}"/>
    <pc:docChg chg="sldOrd">
      <pc:chgData name="KRISHNENDHU PC 2023" userId="S::kh.sc.u3cds23039@kh.students.amrita.edu::d066cf40-22e5-4271-9e3f-592306712499" providerId="AD" clId="Web-{A081CFDB-7847-456E-856D-F9D406A946B2}" dt="2024-03-10T06:56:43.992" v="0"/>
      <pc:docMkLst>
        <pc:docMk/>
      </pc:docMkLst>
      <pc:sldChg chg="ord">
        <pc:chgData name="KRISHNENDHU PC 2023" userId="S::kh.sc.u3cds23039@kh.students.amrita.edu::d066cf40-22e5-4271-9e3f-592306712499" providerId="AD" clId="Web-{A081CFDB-7847-456E-856D-F9D406A946B2}" dt="2024-03-10T06:56:43.992" v="0"/>
        <pc:sldMkLst>
          <pc:docMk/>
          <pc:sldMk cId="1951177115" sldId="277"/>
        </pc:sldMkLst>
      </pc:sldChg>
    </pc:docChg>
  </pc:docChgLst>
  <pc:docChgLst>
    <pc:chgData name="ADITHYA GOPAL V 2023" userId="S::kh.sc.u3cds23003@kh.students.amrita.edu::a3cc4b83-8c5a-495f-919b-7c4c2492734c" providerId="AD" clId="Web-{648E5642-8F7D-479B-A17B-BAC75B18BBEF}"/>
    <pc:docChg chg="modSld">
      <pc:chgData name="ADITHYA GOPAL V 2023" userId="S::kh.sc.u3cds23003@kh.students.amrita.edu::a3cc4b83-8c5a-495f-919b-7c4c2492734c" providerId="AD" clId="Web-{648E5642-8F7D-479B-A17B-BAC75B18BBEF}" dt="2024-03-23T13:28:24.329" v="8" actId="20577"/>
      <pc:docMkLst>
        <pc:docMk/>
      </pc:docMkLst>
      <pc:sldChg chg="modSp">
        <pc:chgData name="ADITHYA GOPAL V 2023" userId="S::kh.sc.u3cds23003@kh.students.amrita.edu::a3cc4b83-8c5a-495f-919b-7c4c2492734c" providerId="AD" clId="Web-{648E5642-8F7D-479B-A17B-BAC75B18BBEF}" dt="2024-03-23T13:28:24.329" v="8" actId="20577"/>
        <pc:sldMkLst>
          <pc:docMk/>
          <pc:sldMk cId="24231106" sldId="324"/>
        </pc:sldMkLst>
        <pc:spChg chg="mod">
          <ac:chgData name="ADITHYA GOPAL V 2023" userId="S::kh.sc.u3cds23003@kh.students.amrita.edu::a3cc4b83-8c5a-495f-919b-7c4c2492734c" providerId="AD" clId="Web-{648E5642-8F7D-479B-A17B-BAC75B18BBEF}" dt="2024-03-23T13:28:24.329" v="8" actId="20577"/>
          <ac:spMkLst>
            <pc:docMk/>
            <pc:sldMk cId="24231106" sldId="324"/>
            <ac:spMk id="6" creationId="{B4B7CF4E-8E32-991B-C0F5-6040F0DDD1D4}"/>
          </ac:spMkLst>
        </pc:spChg>
      </pc:sldChg>
    </pc:docChg>
  </pc:docChgLst>
  <pc:docChgLst>
    <pc:chgData name="AKHILA KRISHNA 2023" userId="S::kh.sc.u3cds23016@kh.students.amrita.edu::85e1b342-54a0-4f7b-92ee-fa48d5479244" providerId="AD" clId="Web-{19505C86-C36E-B80F-B0EF-D9A3258C660F}"/>
    <pc:docChg chg="modSld">
      <pc:chgData name="AKHILA KRISHNA 2023" userId="S::kh.sc.u3cds23016@kh.students.amrita.edu::85e1b342-54a0-4f7b-92ee-fa48d5479244" providerId="AD" clId="Web-{19505C86-C36E-B80F-B0EF-D9A3258C660F}" dt="2024-03-16T14:10:57.248" v="0" actId="1076"/>
      <pc:docMkLst>
        <pc:docMk/>
      </pc:docMkLst>
      <pc:sldChg chg="modSp">
        <pc:chgData name="AKHILA KRISHNA 2023" userId="S::kh.sc.u3cds23016@kh.students.amrita.edu::85e1b342-54a0-4f7b-92ee-fa48d5479244" providerId="AD" clId="Web-{19505C86-C36E-B80F-B0EF-D9A3258C660F}" dt="2024-03-16T14:10:57.248" v="0" actId="1076"/>
        <pc:sldMkLst>
          <pc:docMk/>
          <pc:sldMk cId="3645279977" sldId="266"/>
        </pc:sldMkLst>
        <pc:picChg chg="mod">
          <ac:chgData name="AKHILA KRISHNA 2023" userId="S::kh.sc.u3cds23016@kh.students.amrita.edu::85e1b342-54a0-4f7b-92ee-fa48d5479244" providerId="AD" clId="Web-{19505C86-C36E-B80F-B0EF-D9A3258C660F}" dt="2024-03-16T14:10:57.248" v="0" actId="1076"/>
          <ac:picMkLst>
            <pc:docMk/>
            <pc:sldMk cId="3645279977" sldId="266"/>
            <ac:picMk id="4" creationId="{32931FF6-0EE5-7866-81E1-21E006DFB8A4}"/>
          </ac:picMkLst>
        </pc:picChg>
      </pc:sldChg>
    </pc:docChg>
  </pc:docChgLst>
  <pc:docChgLst>
    <pc:chgData name="STIVIN STYNE 2023" userId="S::kh.sc.u3cds23055@kh.students.amrita.edu::e2123ad2-1031-4f30-b815-192a0915d6e0" providerId="AD" clId="Web-{7BD717B9-8C6C-195B-AE28-F15A3BC042CA}"/>
    <pc:docChg chg="modSld">
      <pc:chgData name="STIVIN STYNE 2023" userId="S::kh.sc.u3cds23055@kh.students.amrita.edu::e2123ad2-1031-4f30-b815-192a0915d6e0" providerId="AD" clId="Web-{7BD717B9-8C6C-195B-AE28-F15A3BC042CA}" dt="2024-03-25T14:15:26.771" v="0" actId="1076"/>
      <pc:docMkLst>
        <pc:docMk/>
      </pc:docMkLst>
      <pc:sldChg chg="modSp">
        <pc:chgData name="STIVIN STYNE 2023" userId="S::kh.sc.u3cds23055@kh.students.amrita.edu::e2123ad2-1031-4f30-b815-192a0915d6e0" providerId="AD" clId="Web-{7BD717B9-8C6C-195B-AE28-F15A3BC042CA}" dt="2024-03-25T14:15:26.771" v="0" actId="1076"/>
        <pc:sldMkLst>
          <pc:docMk/>
          <pc:sldMk cId="3777868697" sldId="320"/>
        </pc:sldMkLst>
        <pc:picChg chg="mod">
          <ac:chgData name="STIVIN STYNE 2023" userId="S::kh.sc.u3cds23055@kh.students.amrita.edu::e2123ad2-1031-4f30-b815-192a0915d6e0" providerId="AD" clId="Web-{7BD717B9-8C6C-195B-AE28-F15A3BC042CA}" dt="2024-03-25T14:15:26.771" v="0" actId="1076"/>
          <ac:picMkLst>
            <pc:docMk/>
            <pc:sldMk cId="3777868697" sldId="320"/>
            <ac:picMk id="5" creationId="{9EF1E91F-8915-E77B-1386-1089B5572A6A}"/>
          </ac:picMkLst>
        </pc:picChg>
      </pc:sldChg>
    </pc:docChg>
  </pc:docChgLst>
  <pc:docChgLst>
    <pc:chgData name="AFNAN M 2023" userId="S::kh.sc.u3cds23004@kh.students.amrita.edu::ccce502a-d650-4003-872b-2cf1794765a4" providerId="AD" clId="Web-{39B2DA19-5B30-B22E-14D5-E8EEB240A7E9}"/>
    <pc:docChg chg="addSld">
      <pc:chgData name="AFNAN M 2023" userId="S::kh.sc.u3cds23004@kh.students.amrita.edu::ccce502a-d650-4003-872b-2cf1794765a4" providerId="AD" clId="Web-{39B2DA19-5B30-B22E-14D5-E8EEB240A7E9}" dt="2024-03-25T12:34:15.629" v="1"/>
      <pc:docMkLst>
        <pc:docMk/>
      </pc:docMkLst>
      <pc:sldChg chg="new">
        <pc:chgData name="AFNAN M 2023" userId="S::kh.sc.u3cds23004@kh.students.amrita.edu::ccce502a-d650-4003-872b-2cf1794765a4" providerId="AD" clId="Web-{39B2DA19-5B30-B22E-14D5-E8EEB240A7E9}" dt="2024-03-25T12:34:15.254" v="0"/>
        <pc:sldMkLst>
          <pc:docMk/>
          <pc:sldMk cId="477308465" sldId="332"/>
        </pc:sldMkLst>
      </pc:sldChg>
      <pc:sldChg chg="new">
        <pc:chgData name="AFNAN M 2023" userId="S::kh.sc.u3cds23004@kh.students.amrita.edu::ccce502a-d650-4003-872b-2cf1794765a4" providerId="AD" clId="Web-{39B2DA19-5B30-B22E-14D5-E8EEB240A7E9}" dt="2024-03-25T12:34:15.629" v="1"/>
        <pc:sldMkLst>
          <pc:docMk/>
          <pc:sldMk cId="3689753167" sldId="333"/>
        </pc:sldMkLst>
      </pc:sldChg>
    </pc:docChg>
  </pc:docChgLst>
  <pc:docChgLst>
    <pc:chgData name="ADITHYA GOPAL V 2023" userId="S::kh.sc.u3cds23003@kh.students.amrita.edu::a3cc4b83-8c5a-495f-919b-7c4c2492734c" providerId="AD" clId="Web-{B3558DFA-31F5-4EA0-AD49-4E4DCA5AF534}"/>
    <pc:docChg chg="addSld delSld modSld">
      <pc:chgData name="ADITHYA GOPAL V 2023" userId="S::kh.sc.u3cds23003@kh.students.amrita.edu::a3cc4b83-8c5a-495f-919b-7c4c2492734c" providerId="AD" clId="Web-{B3558DFA-31F5-4EA0-AD49-4E4DCA5AF534}" dt="2024-03-25T14:53:23.613" v="24"/>
      <pc:docMkLst>
        <pc:docMk/>
      </pc:docMkLst>
      <pc:sldChg chg="modSp">
        <pc:chgData name="ADITHYA GOPAL V 2023" userId="S::kh.sc.u3cds23003@kh.students.amrita.edu::a3cc4b83-8c5a-495f-919b-7c4c2492734c" providerId="AD" clId="Web-{B3558DFA-31F5-4EA0-AD49-4E4DCA5AF534}" dt="2024-03-25T14:53:12.879" v="22" actId="20577"/>
        <pc:sldMkLst>
          <pc:docMk/>
          <pc:sldMk cId="218235019" sldId="263"/>
        </pc:sldMkLst>
        <pc:spChg chg="mod">
          <ac:chgData name="ADITHYA GOPAL V 2023" userId="S::kh.sc.u3cds23003@kh.students.amrita.edu::a3cc4b83-8c5a-495f-919b-7c4c2492734c" providerId="AD" clId="Web-{B3558DFA-31F5-4EA0-AD49-4E4DCA5AF534}" dt="2024-03-25T14:53:12.879" v="22" actId="20577"/>
          <ac:spMkLst>
            <pc:docMk/>
            <pc:sldMk cId="218235019" sldId="263"/>
            <ac:spMk id="3" creationId="{8E1F092E-B185-1EB1-09E7-49C80570623F}"/>
          </ac:spMkLst>
        </pc:spChg>
      </pc:sldChg>
      <pc:sldChg chg="add del">
        <pc:chgData name="ADITHYA GOPAL V 2023" userId="S::kh.sc.u3cds23003@kh.students.amrita.edu::a3cc4b83-8c5a-495f-919b-7c4c2492734c" providerId="AD" clId="Web-{B3558DFA-31F5-4EA0-AD49-4E4DCA5AF534}" dt="2024-03-25T14:53:23.613" v="24"/>
        <pc:sldMkLst>
          <pc:docMk/>
          <pc:sldMk cId="3462776740" sldId="264"/>
        </pc:sldMkLst>
      </pc:sldChg>
    </pc:docChg>
  </pc:docChgLst>
  <pc:docChgLst>
    <pc:chgData name="SREELEKSHMI VARMA M 2023" userId="S::kh.sc.u3cds23054@kh.students.amrita.edu::99c6225c-0894-4b94-b531-59b0bb993dac" providerId="AD" clId="Web-{EA25F2C2-36E7-1382-2C28-1218DFA08D32}"/>
    <pc:docChg chg="modSld">
      <pc:chgData name="SREELEKSHMI VARMA M 2023" userId="S::kh.sc.u3cds23054@kh.students.amrita.edu::99c6225c-0894-4b94-b531-59b0bb993dac" providerId="AD" clId="Web-{EA25F2C2-36E7-1382-2C28-1218DFA08D32}" dt="2024-03-10T07:53:10.451" v="0" actId="1076"/>
      <pc:docMkLst>
        <pc:docMk/>
      </pc:docMkLst>
      <pc:sldChg chg="modSp">
        <pc:chgData name="SREELEKSHMI VARMA M 2023" userId="S::kh.sc.u3cds23054@kh.students.amrita.edu::99c6225c-0894-4b94-b531-59b0bb993dac" providerId="AD" clId="Web-{EA25F2C2-36E7-1382-2C28-1218DFA08D32}" dt="2024-03-10T07:53:10.451" v="0" actId="1076"/>
        <pc:sldMkLst>
          <pc:docMk/>
          <pc:sldMk cId="3696807020" sldId="257"/>
        </pc:sldMkLst>
        <pc:picChg chg="mod">
          <ac:chgData name="SREELEKSHMI VARMA M 2023" userId="S::kh.sc.u3cds23054@kh.students.amrita.edu::99c6225c-0894-4b94-b531-59b0bb993dac" providerId="AD" clId="Web-{EA25F2C2-36E7-1382-2C28-1218DFA08D32}" dt="2024-03-10T07:53:10.451" v="0" actId="1076"/>
          <ac:picMkLst>
            <pc:docMk/>
            <pc:sldMk cId="3696807020" sldId="257"/>
            <ac:picMk id="3" creationId="{618D9008-44FB-A079-A88E-773B26859FB6}"/>
          </ac:picMkLst>
        </pc:picChg>
      </pc:sldChg>
    </pc:docChg>
  </pc:docChgLst>
  <pc:docChgLst>
    <pc:chgData name="ADITHYA GOPAL V 2023" userId="S::kh.sc.u3cds23003@kh.students.amrita.edu::a3cc4b83-8c5a-495f-919b-7c4c2492734c" providerId="AD" clId="Web-{C03E4078-A842-4089-AE32-12F39A6C7B4A}"/>
    <pc:docChg chg="modSld">
      <pc:chgData name="ADITHYA GOPAL V 2023" userId="S::kh.sc.u3cds23003@kh.students.amrita.edu::a3cc4b83-8c5a-495f-919b-7c4c2492734c" providerId="AD" clId="Web-{C03E4078-A842-4089-AE32-12F39A6C7B4A}" dt="2024-03-24T06:49:23.355" v="13" actId="20577"/>
      <pc:docMkLst>
        <pc:docMk/>
      </pc:docMkLst>
      <pc:sldChg chg="modSp">
        <pc:chgData name="ADITHYA GOPAL V 2023" userId="S::kh.sc.u3cds23003@kh.students.amrita.edu::a3cc4b83-8c5a-495f-919b-7c4c2492734c" providerId="AD" clId="Web-{C03E4078-A842-4089-AE32-12F39A6C7B4A}" dt="2024-03-24T06:44:21.351" v="5" actId="20577"/>
        <pc:sldMkLst>
          <pc:docMk/>
          <pc:sldMk cId="2231511967" sldId="274"/>
        </pc:sldMkLst>
        <pc:spChg chg="mod">
          <ac:chgData name="ADITHYA GOPAL V 2023" userId="S::kh.sc.u3cds23003@kh.students.amrita.edu::a3cc4b83-8c5a-495f-919b-7c4c2492734c" providerId="AD" clId="Web-{C03E4078-A842-4089-AE32-12F39A6C7B4A}" dt="2024-03-24T06:44:21.351" v="5" actId="20577"/>
          <ac:spMkLst>
            <pc:docMk/>
            <pc:sldMk cId="2231511967" sldId="274"/>
            <ac:spMk id="3" creationId="{AD0BCA86-E039-07A0-DB63-CD4AED38D55E}"/>
          </ac:spMkLst>
        </pc:spChg>
      </pc:sldChg>
      <pc:sldChg chg="modSp">
        <pc:chgData name="ADITHYA GOPAL V 2023" userId="S::kh.sc.u3cds23003@kh.students.amrita.edu::a3cc4b83-8c5a-495f-919b-7c4c2492734c" providerId="AD" clId="Web-{C03E4078-A842-4089-AE32-12F39A6C7B4A}" dt="2024-03-24T06:49:23.355" v="13" actId="20577"/>
        <pc:sldMkLst>
          <pc:docMk/>
          <pc:sldMk cId="2153012369" sldId="322"/>
        </pc:sldMkLst>
        <pc:spChg chg="mod">
          <ac:chgData name="ADITHYA GOPAL V 2023" userId="S::kh.sc.u3cds23003@kh.students.amrita.edu::a3cc4b83-8c5a-495f-919b-7c4c2492734c" providerId="AD" clId="Web-{C03E4078-A842-4089-AE32-12F39A6C7B4A}" dt="2024-03-24T06:49:23.355" v="13" actId="20577"/>
          <ac:spMkLst>
            <pc:docMk/>
            <pc:sldMk cId="2153012369" sldId="322"/>
            <ac:spMk id="2" creationId="{4FE7E3AC-B320-D2E3-B7EF-D990CE350F68}"/>
          </ac:spMkLst>
        </pc:spChg>
        <pc:picChg chg="mod">
          <ac:chgData name="ADITHYA GOPAL V 2023" userId="S::kh.sc.u3cds23003@kh.students.amrita.edu::a3cc4b83-8c5a-495f-919b-7c4c2492734c" providerId="AD" clId="Web-{C03E4078-A842-4089-AE32-12F39A6C7B4A}" dt="2024-03-24T06:49:14.964" v="11" actId="1076"/>
          <ac:picMkLst>
            <pc:docMk/>
            <pc:sldMk cId="2153012369" sldId="322"/>
            <ac:picMk id="4" creationId="{8A16DF51-A795-C42F-9A8D-E7DF54FC7506}"/>
          </ac:picMkLst>
        </pc:picChg>
      </pc:sldChg>
    </pc:docChg>
  </pc:docChgLst>
  <pc:docChgLst>
    <pc:chgData name="VIGHNESH S 2023" userId="S::kh.sc.u3cds23064@kh.students.amrita.edu::59cb859e-6e54-4cda-bf4e-b109df5830ff" providerId="AD" clId="Web-{1FDD53CB-A2AC-F0DA-494C-EF76A260DF33}"/>
    <pc:docChg chg="modSld">
      <pc:chgData name="VIGHNESH S 2023" userId="S::kh.sc.u3cds23064@kh.students.amrita.edu::59cb859e-6e54-4cda-bf4e-b109df5830ff" providerId="AD" clId="Web-{1FDD53CB-A2AC-F0DA-494C-EF76A260DF33}" dt="2024-03-22T05:14:21.969" v="0" actId="1076"/>
      <pc:docMkLst>
        <pc:docMk/>
      </pc:docMkLst>
      <pc:sldChg chg="modSp">
        <pc:chgData name="VIGHNESH S 2023" userId="S::kh.sc.u3cds23064@kh.students.amrita.edu::59cb859e-6e54-4cda-bf4e-b109df5830ff" providerId="AD" clId="Web-{1FDD53CB-A2AC-F0DA-494C-EF76A260DF33}" dt="2024-03-22T05:14:21.969" v="0" actId="1076"/>
        <pc:sldMkLst>
          <pc:docMk/>
          <pc:sldMk cId="3645279977" sldId="266"/>
        </pc:sldMkLst>
        <pc:picChg chg="mod">
          <ac:chgData name="VIGHNESH S 2023" userId="S::kh.sc.u3cds23064@kh.students.amrita.edu::59cb859e-6e54-4cda-bf4e-b109df5830ff" providerId="AD" clId="Web-{1FDD53CB-A2AC-F0DA-494C-EF76A260DF33}" dt="2024-03-22T05:14:21.969" v="0" actId="1076"/>
          <ac:picMkLst>
            <pc:docMk/>
            <pc:sldMk cId="3645279977" sldId="266"/>
            <ac:picMk id="4" creationId="{32931FF6-0EE5-7866-81E1-21E006DFB8A4}"/>
          </ac:picMkLst>
        </pc:picChg>
      </pc:sldChg>
    </pc:docChg>
  </pc:docChgLst>
  <pc:docChgLst>
    <pc:chgData name="PRUTHU PRASAD 2023" userId="S::kh.sc.u3cds23047@kh.students.amrita.edu::ae6c7b74-a428-4cc6-9109-e5ce087c4704" providerId="AD" clId="Web-{6ED18C79-D1D3-B6D7-FF3F-AF76D45D5AE6}"/>
    <pc:docChg chg="modSld">
      <pc:chgData name="PRUTHU PRASAD 2023" userId="S::kh.sc.u3cds23047@kh.students.amrita.edu::ae6c7b74-a428-4cc6-9109-e5ce087c4704" providerId="AD" clId="Web-{6ED18C79-D1D3-B6D7-FF3F-AF76D45D5AE6}" dt="2024-03-23T17:42:15.285" v="10" actId="20577"/>
      <pc:docMkLst>
        <pc:docMk/>
      </pc:docMkLst>
      <pc:sldChg chg="modSp">
        <pc:chgData name="PRUTHU PRASAD 2023" userId="S::kh.sc.u3cds23047@kh.students.amrita.edu::ae6c7b74-a428-4cc6-9109-e5ce087c4704" providerId="AD" clId="Web-{6ED18C79-D1D3-B6D7-FF3F-AF76D45D5AE6}" dt="2024-03-23T17:42:15.285" v="10" actId="20577"/>
        <pc:sldMkLst>
          <pc:docMk/>
          <pc:sldMk cId="218235019" sldId="263"/>
        </pc:sldMkLst>
        <pc:spChg chg="mod">
          <ac:chgData name="PRUTHU PRASAD 2023" userId="S::kh.sc.u3cds23047@kh.students.amrita.edu::ae6c7b74-a428-4cc6-9109-e5ce087c4704" providerId="AD" clId="Web-{6ED18C79-D1D3-B6D7-FF3F-AF76D45D5AE6}" dt="2024-03-23T17:42:15.285" v="10" actId="20577"/>
          <ac:spMkLst>
            <pc:docMk/>
            <pc:sldMk cId="218235019" sldId="263"/>
            <ac:spMk id="3" creationId="{8E1F092E-B185-1EB1-09E7-49C80570623F}"/>
          </ac:spMkLst>
        </pc:spChg>
      </pc:sldChg>
    </pc:docChg>
  </pc:docChgLst>
  <pc:docChgLst>
    <pc:chgData name="GOVIND S SURESH 2023" userId="S::kh.sc.u3cds23030@kh.students.amrita.edu::e9d796e0-f0c9-4850-8231-98bf9cd25e19" providerId="AD" clId="Web-{6EE71BBE-5F4D-4F6C-B388-65AEEFFBD5E6}"/>
    <pc:docChg chg="modSld">
      <pc:chgData name="GOVIND S SURESH 2023" userId="S::kh.sc.u3cds23030@kh.students.amrita.edu::e9d796e0-f0c9-4850-8231-98bf9cd25e19" providerId="AD" clId="Web-{6EE71BBE-5F4D-4F6C-B388-65AEEFFBD5E6}" dt="2024-03-25T16:48:14.048" v="17" actId="20577"/>
      <pc:docMkLst>
        <pc:docMk/>
      </pc:docMkLst>
      <pc:sldChg chg="modSp">
        <pc:chgData name="GOVIND S SURESH 2023" userId="S::kh.sc.u3cds23030@kh.students.amrita.edu::e9d796e0-f0c9-4850-8231-98bf9cd25e19" providerId="AD" clId="Web-{6EE71BBE-5F4D-4F6C-B388-65AEEFFBD5E6}" dt="2024-03-25T16:48:14.048" v="17" actId="20577"/>
        <pc:sldMkLst>
          <pc:docMk/>
          <pc:sldMk cId="2594051240" sldId="306"/>
        </pc:sldMkLst>
        <pc:spChg chg="mod">
          <ac:chgData name="GOVIND S SURESH 2023" userId="S::kh.sc.u3cds23030@kh.students.amrita.edu::e9d796e0-f0c9-4850-8231-98bf9cd25e19" providerId="AD" clId="Web-{6EE71BBE-5F4D-4F6C-B388-65AEEFFBD5E6}" dt="2024-03-25T16:48:14.048" v="17" actId="20577"/>
          <ac:spMkLst>
            <pc:docMk/>
            <pc:sldMk cId="2594051240" sldId="306"/>
            <ac:spMk id="3" creationId="{6E328699-6D15-67B6-E211-B14F08A471A0}"/>
          </ac:spMkLst>
        </pc:spChg>
      </pc:sldChg>
      <pc:sldChg chg="modSp">
        <pc:chgData name="GOVIND S SURESH 2023" userId="S::kh.sc.u3cds23030@kh.students.amrita.edu::e9d796e0-f0c9-4850-8231-98bf9cd25e19" providerId="AD" clId="Web-{6EE71BBE-5F4D-4F6C-B388-65AEEFFBD5E6}" dt="2024-03-25T16:37:48.364" v="2" actId="1076"/>
        <pc:sldMkLst>
          <pc:docMk/>
          <pc:sldMk cId="3917679314" sldId="325"/>
        </pc:sldMkLst>
        <pc:picChg chg="mod">
          <ac:chgData name="GOVIND S SURESH 2023" userId="S::kh.sc.u3cds23030@kh.students.amrita.edu::e9d796e0-f0c9-4850-8231-98bf9cd25e19" providerId="AD" clId="Web-{6EE71BBE-5F4D-4F6C-B388-65AEEFFBD5E6}" dt="2024-03-25T16:37:48.364" v="2" actId="1076"/>
          <ac:picMkLst>
            <pc:docMk/>
            <pc:sldMk cId="3917679314" sldId="325"/>
            <ac:picMk id="4" creationId="{1EF3D18D-D598-477D-C19A-09A374325766}"/>
          </ac:picMkLst>
        </pc:picChg>
      </pc:sldChg>
      <pc:sldChg chg="modSp">
        <pc:chgData name="GOVIND S SURESH 2023" userId="S::kh.sc.u3cds23030@kh.students.amrita.edu::e9d796e0-f0c9-4850-8231-98bf9cd25e19" providerId="AD" clId="Web-{6EE71BBE-5F4D-4F6C-B388-65AEEFFBD5E6}" dt="2024-03-25T16:46:51.813" v="8" actId="1076"/>
        <pc:sldMkLst>
          <pc:docMk/>
          <pc:sldMk cId="3496434178" sldId="327"/>
        </pc:sldMkLst>
        <pc:picChg chg="mod">
          <ac:chgData name="GOVIND S SURESH 2023" userId="S::kh.sc.u3cds23030@kh.students.amrita.edu::e9d796e0-f0c9-4850-8231-98bf9cd25e19" providerId="AD" clId="Web-{6EE71BBE-5F4D-4F6C-B388-65AEEFFBD5E6}" dt="2024-03-25T16:46:51.813" v="8" actId="1076"/>
          <ac:picMkLst>
            <pc:docMk/>
            <pc:sldMk cId="3496434178" sldId="327"/>
            <ac:picMk id="6" creationId="{4A6455E5-FE4C-051C-896C-4237F883FD26}"/>
          </ac:picMkLst>
        </pc:picChg>
        <pc:picChg chg="mod">
          <ac:chgData name="GOVIND S SURESH 2023" userId="S::kh.sc.u3cds23030@kh.students.amrita.edu::e9d796e0-f0c9-4850-8231-98bf9cd25e19" providerId="AD" clId="Web-{6EE71BBE-5F4D-4F6C-B388-65AEEFFBD5E6}" dt="2024-03-25T16:46:39.969" v="7" actId="1076"/>
          <ac:picMkLst>
            <pc:docMk/>
            <pc:sldMk cId="3496434178" sldId="327"/>
            <ac:picMk id="7" creationId="{EB19533C-75BD-CFE1-A9D8-92F7A58D107F}"/>
          </ac:picMkLst>
        </pc:picChg>
        <pc:picChg chg="mod">
          <ac:chgData name="GOVIND S SURESH 2023" userId="S::kh.sc.u3cds23030@kh.students.amrita.edu::e9d796e0-f0c9-4850-8231-98bf9cd25e19" providerId="AD" clId="Web-{6EE71BBE-5F4D-4F6C-B388-65AEEFFBD5E6}" dt="2024-03-25T16:46:30.984" v="6" actId="1076"/>
          <ac:picMkLst>
            <pc:docMk/>
            <pc:sldMk cId="3496434178" sldId="327"/>
            <ac:picMk id="8" creationId="{CFFEC1C0-CE77-4C5B-74B2-99314DDB56D1}"/>
          </ac:picMkLst>
        </pc:picChg>
      </pc:sldChg>
    </pc:docChg>
  </pc:docChgLst>
  <pc:docChgLst>
    <pc:chgData name="AFNAN M 2023" userId="S::kh.sc.u3cds23004@kh.students.amrita.edu::ccce502a-d650-4003-872b-2cf1794765a4" providerId="AD" clId="Web-{EA709010-562C-D904-5F6F-68D0E0CD3FD5}"/>
    <pc:docChg chg="addSld delSld">
      <pc:chgData name="AFNAN M 2023" userId="S::kh.sc.u3cds23004@kh.students.amrita.edu::ccce502a-d650-4003-872b-2cf1794765a4" providerId="AD" clId="Web-{EA709010-562C-D904-5F6F-68D0E0CD3FD5}" dt="2024-03-29T11:04:57.379" v="5"/>
      <pc:docMkLst>
        <pc:docMk/>
      </pc:docMkLst>
      <pc:sldChg chg="new del">
        <pc:chgData name="AFNAN M 2023" userId="S::kh.sc.u3cds23004@kh.students.amrita.edu::ccce502a-d650-4003-872b-2cf1794765a4" providerId="AD" clId="Web-{EA709010-562C-D904-5F6F-68D0E0CD3FD5}" dt="2024-03-29T06:11:11.640" v="1"/>
        <pc:sldMkLst>
          <pc:docMk/>
          <pc:sldMk cId="997115415" sldId="332"/>
        </pc:sldMkLst>
      </pc:sldChg>
      <pc:sldChg chg="new del">
        <pc:chgData name="AFNAN M 2023" userId="S::kh.sc.u3cds23004@kh.students.amrita.edu::ccce502a-d650-4003-872b-2cf1794765a4" providerId="AD" clId="Web-{EA709010-562C-D904-5F6F-68D0E0CD3FD5}" dt="2024-03-29T11:04:57.379" v="5"/>
        <pc:sldMkLst>
          <pc:docMk/>
          <pc:sldMk cId="2373620773" sldId="332"/>
        </pc:sldMkLst>
      </pc:sldChg>
      <pc:sldChg chg="new del">
        <pc:chgData name="AFNAN M 2023" userId="S::kh.sc.u3cds23004@kh.students.amrita.edu::ccce502a-d650-4003-872b-2cf1794765a4" providerId="AD" clId="Web-{EA709010-562C-D904-5F6F-68D0E0CD3FD5}" dt="2024-03-29T11:04:53.050" v="4"/>
        <pc:sldMkLst>
          <pc:docMk/>
          <pc:sldMk cId="3051584073" sldId="333"/>
        </pc:sldMkLst>
      </pc:sldChg>
    </pc:docChg>
  </pc:docChgLst>
  <pc:docChgLst>
    <pc:chgData name="AFNAN M 2023" userId="S::kh.sc.u3cds23004@kh.students.amrita.edu::ccce502a-d650-4003-872b-2cf1794765a4" providerId="AD" clId="Web-{455AD130-96B5-FDD0-F15E-6E9E373EB632}"/>
    <pc:docChg chg="modSld">
      <pc:chgData name="AFNAN M 2023" userId="S::kh.sc.u3cds23004@kh.students.amrita.edu::ccce502a-d650-4003-872b-2cf1794765a4" providerId="AD" clId="Web-{455AD130-96B5-FDD0-F15E-6E9E373EB632}" dt="2024-03-08T17:57:12.890" v="0" actId="1076"/>
      <pc:docMkLst>
        <pc:docMk/>
      </pc:docMkLst>
      <pc:sldChg chg="modSp">
        <pc:chgData name="AFNAN M 2023" userId="S::kh.sc.u3cds23004@kh.students.amrita.edu::ccce502a-d650-4003-872b-2cf1794765a4" providerId="AD" clId="Web-{455AD130-96B5-FDD0-F15E-6E9E373EB632}" dt="2024-03-08T17:57:12.890" v="0" actId="1076"/>
        <pc:sldMkLst>
          <pc:docMk/>
          <pc:sldMk cId="1879485261" sldId="273"/>
        </pc:sldMkLst>
        <pc:spChg chg="mod">
          <ac:chgData name="AFNAN M 2023" userId="S::kh.sc.u3cds23004@kh.students.amrita.edu::ccce502a-d650-4003-872b-2cf1794765a4" providerId="AD" clId="Web-{455AD130-96B5-FDD0-F15E-6E9E373EB632}" dt="2024-03-08T17:57:12.890" v="0" actId="1076"/>
          <ac:spMkLst>
            <pc:docMk/>
            <pc:sldMk cId="1879485261" sldId="273"/>
            <ac:spMk id="5" creationId="{7BE189BA-1F3A-DA5D-549C-8C77E54FDFE3}"/>
          </ac:spMkLst>
        </pc:spChg>
      </pc:sldChg>
    </pc:docChg>
  </pc:docChgLst>
  <pc:docChgLst>
    <pc:chgData name="SAUBHAGYA VIDYASEKHAR IYER 2023" userId="S::kh.sc.u3cds23053@kh.students.amrita.edu::872b430c-b44d-461b-bb75-2d21bd03a7ad" providerId="AD" clId="Web-{2A65A209-6040-4F8D-D869-42F23C2C57C9}"/>
    <pc:docChg chg="delSld modSld">
      <pc:chgData name="SAUBHAGYA VIDYASEKHAR IYER 2023" userId="S::kh.sc.u3cds23053@kh.students.amrita.edu::872b430c-b44d-461b-bb75-2d21bd03a7ad" providerId="AD" clId="Web-{2A65A209-6040-4F8D-D869-42F23C2C57C9}" dt="2024-03-25T14:15:20.864" v="1" actId="1076"/>
      <pc:docMkLst>
        <pc:docMk/>
      </pc:docMkLst>
      <pc:sldChg chg="modSp">
        <pc:chgData name="SAUBHAGYA VIDYASEKHAR IYER 2023" userId="S::kh.sc.u3cds23053@kh.students.amrita.edu::872b430c-b44d-461b-bb75-2d21bd03a7ad" providerId="AD" clId="Web-{2A65A209-6040-4F8D-D869-42F23C2C57C9}" dt="2024-03-25T14:15:20.864" v="1" actId="1076"/>
        <pc:sldMkLst>
          <pc:docMk/>
          <pc:sldMk cId="3344886403" sldId="295"/>
        </pc:sldMkLst>
        <pc:picChg chg="mod">
          <ac:chgData name="SAUBHAGYA VIDYASEKHAR IYER 2023" userId="S::kh.sc.u3cds23053@kh.students.amrita.edu::872b430c-b44d-461b-bb75-2d21bd03a7ad" providerId="AD" clId="Web-{2A65A209-6040-4F8D-D869-42F23C2C57C9}" dt="2024-03-25T14:15:20.864" v="1" actId="1076"/>
          <ac:picMkLst>
            <pc:docMk/>
            <pc:sldMk cId="3344886403" sldId="295"/>
            <ac:picMk id="2" creationId="{1E50E1CE-9187-1235-A06E-A994C4FAAEC2}"/>
          </ac:picMkLst>
        </pc:picChg>
      </pc:sldChg>
      <pc:sldChg chg="del">
        <pc:chgData name="SAUBHAGYA VIDYASEKHAR IYER 2023" userId="S::kh.sc.u3cds23053@kh.students.amrita.edu::872b430c-b44d-461b-bb75-2d21bd03a7ad" providerId="AD" clId="Web-{2A65A209-6040-4F8D-D869-42F23C2C57C9}" dt="2024-03-25T13:41:14.868" v="0"/>
        <pc:sldMkLst>
          <pc:docMk/>
          <pc:sldMk cId="3455689966" sldId="332"/>
        </pc:sldMkLst>
      </pc:sldChg>
    </pc:docChg>
  </pc:docChgLst>
  <pc:docChgLst>
    <pc:chgData name="PRUTHU PRASAD 2023" userId="S::kh.sc.u3cds23047@kh.students.amrita.edu::ae6c7b74-a428-4cc6-9109-e5ce087c4704" providerId="AD" clId="Web-{BD7A5DE7-88F5-3D2E-92B3-3AF0CF05E333}"/>
    <pc:docChg chg="modSld">
      <pc:chgData name="PRUTHU PRASAD 2023" userId="S::kh.sc.u3cds23047@kh.students.amrita.edu::ae6c7b74-a428-4cc6-9109-e5ce087c4704" providerId="AD" clId="Web-{BD7A5DE7-88F5-3D2E-92B3-3AF0CF05E333}" dt="2024-03-25T16:01:28.541" v="26" actId="1076"/>
      <pc:docMkLst>
        <pc:docMk/>
      </pc:docMkLst>
      <pc:sldChg chg="modSp">
        <pc:chgData name="PRUTHU PRASAD 2023" userId="S::kh.sc.u3cds23047@kh.students.amrita.edu::ae6c7b74-a428-4cc6-9109-e5ce087c4704" providerId="AD" clId="Web-{BD7A5DE7-88F5-3D2E-92B3-3AF0CF05E333}" dt="2024-03-25T15:34:03.524" v="23" actId="20577"/>
        <pc:sldMkLst>
          <pc:docMk/>
          <pc:sldMk cId="3424186439" sldId="272"/>
        </pc:sldMkLst>
        <pc:spChg chg="mod">
          <ac:chgData name="PRUTHU PRASAD 2023" userId="S::kh.sc.u3cds23047@kh.students.amrita.edu::ae6c7b74-a428-4cc6-9109-e5ce087c4704" providerId="AD" clId="Web-{BD7A5DE7-88F5-3D2E-92B3-3AF0CF05E333}" dt="2024-03-25T15:34:03.524" v="23" actId="20577"/>
          <ac:spMkLst>
            <pc:docMk/>
            <pc:sldMk cId="3424186439" sldId="272"/>
            <ac:spMk id="2" creationId="{F1BF97D2-0D59-C7DE-2A11-422E6BF9B284}"/>
          </ac:spMkLst>
        </pc:spChg>
        <pc:spChg chg="mod">
          <ac:chgData name="PRUTHU PRASAD 2023" userId="S::kh.sc.u3cds23047@kh.students.amrita.edu::ae6c7b74-a428-4cc6-9109-e5ce087c4704" providerId="AD" clId="Web-{BD7A5DE7-88F5-3D2E-92B3-3AF0CF05E333}" dt="2024-03-25T15:33:35.087" v="6" actId="20577"/>
          <ac:spMkLst>
            <pc:docMk/>
            <pc:sldMk cId="3424186439" sldId="272"/>
            <ac:spMk id="3" creationId="{DBC05017-575E-B560-BFC2-09743B725C16}"/>
          </ac:spMkLst>
        </pc:spChg>
      </pc:sldChg>
      <pc:sldChg chg="modSp">
        <pc:chgData name="PRUTHU PRASAD 2023" userId="S::kh.sc.u3cds23047@kh.students.amrita.edu::ae6c7b74-a428-4cc6-9109-e5ce087c4704" providerId="AD" clId="Web-{BD7A5DE7-88F5-3D2E-92B3-3AF0CF05E333}" dt="2024-03-25T15:39:39.996" v="25" actId="1076"/>
        <pc:sldMkLst>
          <pc:docMk/>
          <pc:sldMk cId="576850552" sldId="276"/>
        </pc:sldMkLst>
        <pc:picChg chg="mod">
          <ac:chgData name="PRUTHU PRASAD 2023" userId="S::kh.sc.u3cds23047@kh.students.amrita.edu::ae6c7b74-a428-4cc6-9109-e5ce087c4704" providerId="AD" clId="Web-{BD7A5DE7-88F5-3D2E-92B3-3AF0CF05E333}" dt="2024-03-25T15:39:39.996" v="25" actId="1076"/>
          <ac:picMkLst>
            <pc:docMk/>
            <pc:sldMk cId="576850552" sldId="276"/>
            <ac:picMk id="4" creationId="{769D6EEA-4290-7689-53F4-CCA9D0642E52}"/>
          </ac:picMkLst>
        </pc:picChg>
      </pc:sldChg>
      <pc:sldChg chg="modSp">
        <pc:chgData name="PRUTHU PRASAD 2023" userId="S::kh.sc.u3cds23047@kh.students.amrita.edu::ae6c7b74-a428-4cc6-9109-e5ce087c4704" providerId="AD" clId="Web-{BD7A5DE7-88F5-3D2E-92B3-3AF0CF05E333}" dt="2024-03-25T16:01:28.541" v="26" actId="1076"/>
        <pc:sldMkLst>
          <pc:docMk/>
          <pc:sldMk cId="2153012369" sldId="322"/>
        </pc:sldMkLst>
        <pc:picChg chg="mod">
          <ac:chgData name="PRUTHU PRASAD 2023" userId="S::kh.sc.u3cds23047@kh.students.amrita.edu::ae6c7b74-a428-4cc6-9109-e5ce087c4704" providerId="AD" clId="Web-{BD7A5DE7-88F5-3D2E-92B3-3AF0CF05E333}" dt="2024-03-25T16:01:28.541" v="26" actId="1076"/>
          <ac:picMkLst>
            <pc:docMk/>
            <pc:sldMk cId="2153012369" sldId="322"/>
            <ac:picMk id="4" creationId="{8A16DF51-A795-C42F-9A8D-E7DF54FC7506}"/>
          </ac:picMkLst>
        </pc:picChg>
      </pc:sldChg>
    </pc:docChg>
  </pc:docChgLst>
  <pc:docChgLst>
    <pc:chgData name="SWARAN P RAMESH 2023" userId="S::kh.sc.u3cds23056@kh.students.amrita.edu::936f9909-ca06-4c42-bc11-09c936cfcbad" providerId="AD" clId="Web-{A3F7E342-D4D2-AF3C-359D-C59C4B16A6FD}"/>
    <pc:docChg chg="modSld">
      <pc:chgData name="SWARAN P RAMESH 2023" userId="S::kh.sc.u3cds23056@kh.students.amrita.edu::936f9909-ca06-4c42-bc11-09c936cfcbad" providerId="AD" clId="Web-{A3F7E342-D4D2-AF3C-359D-C59C4B16A6FD}" dt="2024-03-24T04:25:49.991" v="1" actId="1076"/>
      <pc:docMkLst>
        <pc:docMk/>
      </pc:docMkLst>
      <pc:sldChg chg="modSp">
        <pc:chgData name="SWARAN P RAMESH 2023" userId="S::kh.sc.u3cds23056@kh.students.amrita.edu::936f9909-ca06-4c42-bc11-09c936cfcbad" providerId="AD" clId="Web-{A3F7E342-D4D2-AF3C-359D-C59C4B16A6FD}" dt="2024-03-24T04:25:46.632" v="0" actId="1076"/>
        <pc:sldMkLst>
          <pc:docMk/>
          <pc:sldMk cId="4039796489" sldId="321"/>
        </pc:sldMkLst>
        <pc:picChg chg="mod">
          <ac:chgData name="SWARAN P RAMESH 2023" userId="S::kh.sc.u3cds23056@kh.students.amrita.edu::936f9909-ca06-4c42-bc11-09c936cfcbad" providerId="AD" clId="Web-{A3F7E342-D4D2-AF3C-359D-C59C4B16A6FD}" dt="2024-03-24T04:25:46.632" v="0" actId="1076"/>
          <ac:picMkLst>
            <pc:docMk/>
            <pc:sldMk cId="4039796489" sldId="321"/>
            <ac:picMk id="4" creationId="{72DC3491-ECEC-EDAE-C77A-FBE89A04C2AF}"/>
          </ac:picMkLst>
        </pc:picChg>
      </pc:sldChg>
      <pc:sldChg chg="modSp">
        <pc:chgData name="SWARAN P RAMESH 2023" userId="S::kh.sc.u3cds23056@kh.students.amrita.edu::936f9909-ca06-4c42-bc11-09c936cfcbad" providerId="AD" clId="Web-{A3F7E342-D4D2-AF3C-359D-C59C4B16A6FD}" dt="2024-03-24T04:25:49.991" v="1" actId="1076"/>
        <pc:sldMkLst>
          <pc:docMk/>
          <pc:sldMk cId="2153012369" sldId="322"/>
        </pc:sldMkLst>
        <pc:picChg chg="mod">
          <ac:chgData name="SWARAN P RAMESH 2023" userId="S::kh.sc.u3cds23056@kh.students.amrita.edu::936f9909-ca06-4c42-bc11-09c936cfcbad" providerId="AD" clId="Web-{A3F7E342-D4D2-AF3C-359D-C59C4B16A6FD}" dt="2024-03-24T04:25:49.991" v="1" actId="1076"/>
          <ac:picMkLst>
            <pc:docMk/>
            <pc:sldMk cId="2153012369" sldId="322"/>
            <ac:picMk id="4" creationId="{8A16DF51-A795-C42F-9A8D-E7DF54FC7506}"/>
          </ac:picMkLst>
        </pc:picChg>
      </pc:sldChg>
    </pc:docChg>
  </pc:docChgLst>
  <pc:docChgLst>
    <pc:chgData name="AFNAN M 2023" userId="S::kh.sc.u3cds23004@kh.students.amrita.edu::ccce502a-d650-4003-872b-2cf1794765a4" providerId="AD" clId="Web-{D7A82D11-DB3C-61AE-B5EF-102AA296CC51}"/>
    <pc:docChg chg="delSld">
      <pc:chgData name="AFNAN M 2023" userId="S::kh.sc.u3cds23004@kh.students.amrita.edu::ccce502a-d650-4003-872b-2cf1794765a4" providerId="AD" clId="Web-{D7A82D11-DB3C-61AE-B5EF-102AA296CC51}" dt="2024-03-25T12:34:36.746" v="1"/>
      <pc:docMkLst>
        <pc:docMk/>
      </pc:docMkLst>
      <pc:sldChg chg="del">
        <pc:chgData name="AFNAN M 2023" userId="S::kh.sc.u3cds23004@kh.students.amrita.edu::ccce502a-d650-4003-872b-2cf1794765a4" providerId="AD" clId="Web-{D7A82D11-DB3C-61AE-B5EF-102AA296CC51}" dt="2024-03-25T12:34:35.840" v="0"/>
        <pc:sldMkLst>
          <pc:docMk/>
          <pc:sldMk cId="477308465" sldId="332"/>
        </pc:sldMkLst>
      </pc:sldChg>
      <pc:sldChg chg="del">
        <pc:chgData name="AFNAN M 2023" userId="S::kh.sc.u3cds23004@kh.students.amrita.edu::ccce502a-d650-4003-872b-2cf1794765a4" providerId="AD" clId="Web-{D7A82D11-DB3C-61AE-B5EF-102AA296CC51}" dt="2024-03-25T12:34:36.746" v="1"/>
        <pc:sldMkLst>
          <pc:docMk/>
          <pc:sldMk cId="3689753167" sldId="333"/>
        </pc:sldMkLst>
      </pc:sldChg>
    </pc:docChg>
  </pc:docChgLst>
  <pc:docChgLst>
    <pc:chgData name="AFNAN M 2023" userId="S::kh.sc.u3cds23004@kh.students.amrita.edu::ccce502a-d650-4003-872b-2cf1794765a4" providerId="AD" clId="Web-{CD9E3924-B74B-14C1-2597-0A53293DCAA0}"/>
    <pc:docChg chg="modSld">
      <pc:chgData name="AFNAN M 2023" userId="S::kh.sc.u3cds23004@kh.students.amrita.edu::ccce502a-d650-4003-872b-2cf1794765a4" providerId="AD" clId="Web-{CD9E3924-B74B-14C1-2597-0A53293DCAA0}" dt="2024-03-25T12:06:48.474" v="0" actId="1076"/>
      <pc:docMkLst>
        <pc:docMk/>
      </pc:docMkLst>
      <pc:sldChg chg="modSp">
        <pc:chgData name="AFNAN M 2023" userId="S::kh.sc.u3cds23004@kh.students.amrita.edu::ccce502a-d650-4003-872b-2cf1794765a4" providerId="AD" clId="Web-{CD9E3924-B74B-14C1-2597-0A53293DCAA0}" dt="2024-03-25T12:06:48.474" v="0" actId="1076"/>
        <pc:sldMkLst>
          <pc:docMk/>
          <pc:sldMk cId="3462776740" sldId="264"/>
        </pc:sldMkLst>
        <pc:picChg chg="mod">
          <ac:chgData name="AFNAN M 2023" userId="S::kh.sc.u3cds23004@kh.students.amrita.edu::ccce502a-d650-4003-872b-2cf1794765a4" providerId="AD" clId="Web-{CD9E3924-B74B-14C1-2597-0A53293DCAA0}" dt="2024-03-25T12:06:48.474" v="0" actId="1076"/>
          <ac:picMkLst>
            <pc:docMk/>
            <pc:sldMk cId="3462776740" sldId="264"/>
            <ac:picMk id="4" creationId="{80FC8482-4544-42A2-4747-8017415AB96C}"/>
          </ac:picMkLst>
        </pc:picChg>
      </pc:sldChg>
    </pc:docChg>
  </pc:docChgLst>
  <pc:docChgLst>
    <pc:chgData name="R JWALA 2023" userId="S::kh.sc.u3cds23049@kh.students.amrita.edu::e13f9608-6ebb-4ff8-baac-740e358817e9" providerId="AD" clId="Web-{D51DBBEA-4D8F-5E43-990F-D840845A736A}"/>
    <pc:docChg chg="addSld delSld">
      <pc:chgData name="R JWALA 2023" userId="S::kh.sc.u3cds23049@kh.students.amrita.edu::e13f9608-6ebb-4ff8-baac-740e358817e9" providerId="AD" clId="Web-{D51DBBEA-4D8F-5E43-990F-D840845A736A}" dt="2024-03-25T19:32:04.341" v="1"/>
      <pc:docMkLst>
        <pc:docMk/>
      </pc:docMkLst>
      <pc:sldChg chg="new del">
        <pc:chgData name="R JWALA 2023" userId="S::kh.sc.u3cds23049@kh.students.amrita.edu::e13f9608-6ebb-4ff8-baac-740e358817e9" providerId="AD" clId="Web-{D51DBBEA-4D8F-5E43-990F-D840845A736A}" dt="2024-03-25T19:32:04.341" v="1"/>
        <pc:sldMkLst>
          <pc:docMk/>
          <pc:sldMk cId="886420455" sldId="332"/>
        </pc:sldMkLst>
      </pc:sldChg>
    </pc:docChg>
  </pc:docChgLst>
  <pc:docChgLst>
    <pc:chgData name="ANANDHU SHAJI 2023" userId="S::kh.sc.u3cds23019@kh.students.amrita.edu::e3d748b9-494a-491c-bed5-9b711e1866e9" providerId="AD" clId="Web-{9196F469-427E-A024-0289-FE0A3E458F62}"/>
    <pc:docChg chg="modSld">
      <pc:chgData name="ANANDHU SHAJI 2023" userId="S::kh.sc.u3cds23019@kh.students.amrita.edu::e3d748b9-494a-491c-bed5-9b711e1866e9" providerId="AD" clId="Web-{9196F469-427E-A024-0289-FE0A3E458F62}" dt="2024-03-22T09:30:55.303" v="0" actId="1076"/>
      <pc:docMkLst>
        <pc:docMk/>
      </pc:docMkLst>
      <pc:sldChg chg="modSp">
        <pc:chgData name="ANANDHU SHAJI 2023" userId="S::kh.sc.u3cds23019@kh.students.amrita.edu::e3d748b9-494a-491c-bed5-9b711e1866e9" providerId="AD" clId="Web-{9196F469-427E-A024-0289-FE0A3E458F62}" dt="2024-03-22T09:30:55.303" v="0" actId="1076"/>
        <pc:sldMkLst>
          <pc:docMk/>
          <pc:sldMk cId="3032934240" sldId="268"/>
        </pc:sldMkLst>
        <pc:spChg chg="mod">
          <ac:chgData name="ANANDHU SHAJI 2023" userId="S::kh.sc.u3cds23019@kh.students.amrita.edu::e3d748b9-494a-491c-bed5-9b711e1866e9" providerId="AD" clId="Web-{9196F469-427E-A024-0289-FE0A3E458F62}" dt="2024-03-22T09:30:55.303" v="0" actId="1076"/>
          <ac:spMkLst>
            <pc:docMk/>
            <pc:sldMk cId="3032934240" sldId="268"/>
            <ac:spMk id="3" creationId="{3146E7FA-1725-2EA1-37EE-3FBA4768DF40}"/>
          </ac:spMkLst>
        </pc:spChg>
      </pc:sldChg>
    </pc:docChg>
  </pc:docChgLst>
  <pc:docChgLst>
    <pc:chgData name="SREELEKSHMI VARMA M 2023" userId="S::kh.sc.u3cds23054@kh.students.amrita.edu::99c6225c-0894-4b94-b531-59b0bb993dac" providerId="AD" clId="Web-{81D0B4BB-8BD8-9CD0-F752-F814099CD269}"/>
    <pc:docChg chg="modSld">
      <pc:chgData name="SREELEKSHMI VARMA M 2023" userId="S::kh.sc.u3cds23054@kh.students.amrita.edu::99c6225c-0894-4b94-b531-59b0bb993dac" providerId="AD" clId="Web-{81D0B4BB-8BD8-9CD0-F752-F814099CD269}" dt="2024-05-21T07:56:18.274" v="1" actId="1076"/>
      <pc:docMkLst>
        <pc:docMk/>
      </pc:docMkLst>
      <pc:sldChg chg="modSp">
        <pc:chgData name="SREELEKSHMI VARMA M 2023" userId="S::kh.sc.u3cds23054@kh.students.amrita.edu::99c6225c-0894-4b94-b531-59b0bb993dac" providerId="AD" clId="Web-{81D0B4BB-8BD8-9CD0-F752-F814099CD269}" dt="2024-05-21T07:56:18.274" v="1" actId="1076"/>
        <pc:sldMkLst>
          <pc:docMk/>
          <pc:sldMk cId="4039796489" sldId="321"/>
        </pc:sldMkLst>
        <pc:picChg chg="mod">
          <ac:chgData name="SREELEKSHMI VARMA M 2023" userId="S::kh.sc.u3cds23054@kh.students.amrita.edu::99c6225c-0894-4b94-b531-59b0bb993dac" providerId="AD" clId="Web-{81D0B4BB-8BD8-9CD0-F752-F814099CD269}" dt="2024-05-21T07:56:18.274" v="1" actId="1076"/>
          <ac:picMkLst>
            <pc:docMk/>
            <pc:sldMk cId="4039796489" sldId="321"/>
            <ac:picMk id="4" creationId="{72DC3491-ECEC-EDAE-C77A-FBE89A04C2AF}"/>
          </ac:picMkLst>
        </pc:picChg>
      </pc:sldChg>
    </pc:docChg>
  </pc:docChgLst>
  <pc:docChgLst>
    <pc:chgData name="ADITHYA GOPAL V 2023" userId="S::kh.sc.u3cds23003@kh.students.amrita.edu::a3cc4b83-8c5a-495f-919b-7c4c2492734c" providerId="AD" clId="Web-{103B61E8-1B07-4F77-ACDB-7F67A284ED41}"/>
    <pc:docChg chg="modSld">
      <pc:chgData name="ADITHYA GOPAL V 2023" userId="S::kh.sc.u3cds23003@kh.students.amrita.edu::a3cc4b83-8c5a-495f-919b-7c4c2492734c" providerId="AD" clId="Web-{103B61E8-1B07-4F77-ACDB-7F67A284ED41}" dt="2024-03-23T15:03:15.222" v="18" actId="20577"/>
      <pc:docMkLst>
        <pc:docMk/>
      </pc:docMkLst>
      <pc:sldChg chg="modSp">
        <pc:chgData name="ADITHYA GOPAL V 2023" userId="S::kh.sc.u3cds23003@kh.students.amrita.edu::a3cc4b83-8c5a-495f-919b-7c4c2492734c" providerId="AD" clId="Web-{103B61E8-1B07-4F77-ACDB-7F67A284ED41}" dt="2024-03-23T14:54:38.434" v="13" actId="20577"/>
        <pc:sldMkLst>
          <pc:docMk/>
          <pc:sldMk cId="218235019" sldId="263"/>
        </pc:sldMkLst>
        <pc:spChg chg="mod">
          <ac:chgData name="ADITHYA GOPAL V 2023" userId="S::kh.sc.u3cds23003@kh.students.amrita.edu::a3cc4b83-8c5a-495f-919b-7c4c2492734c" providerId="AD" clId="Web-{103B61E8-1B07-4F77-ACDB-7F67A284ED41}" dt="2024-03-23T14:54:38.434" v="13" actId="20577"/>
          <ac:spMkLst>
            <pc:docMk/>
            <pc:sldMk cId="218235019" sldId="263"/>
            <ac:spMk id="3" creationId="{8E1F092E-B185-1EB1-09E7-49C80570623F}"/>
          </ac:spMkLst>
        </pc:spChg>
      </pc:sldChg>
      <pc:sldChg chg="modSp">
        <pc:chgData name="ADITHYA GOPAL V 2023" userId="S::kh.sc.u3cds23003@kh.students.amrita.edu::a3cc4b83-8c5a-495f-919b-7c4c2492734c" providerId="AD" clId="Web-{103B61E8-1B07-4F77-ACDB-7F67A284ED41}" dt="2024-03-23T15:03:15.222" v="18" actId="20577"/>
        <pc:sldMkLst>
          <pc:docMk/>
          <pc:sldMk cId="2231511967" sldId="274"/>
        </pc:sldMkLst>
        <pc:spChg chg="mod">
          <ac:chgData name="ADITHYA GOPAL V 2023" userId="S::kh.sc.u3cds23003@kh.students.amrita.edu::a3cc4b83-8c5a-495f-919b-7c4c2492734c" providerId="AD" clId="Web-{103B61E8-1B07-4F77-ACDB-7F67A284ED41}" dt="2024-03-23T15:03:15.222" v="18" actId="20577"/>
          <ac:spMkLst>
            <pc:docMk/>
            <pc:sldMk cId="2231511967" sldId="274"/>
            <ac:spMk id="3" creationId="{AD0BCA86-E039-07A0-DB63-CD4AED38D55E}"/>
          </ac:spMkLst>
        </pc:spChg>
      </pc:sldChg>
    </pc:docChg>
  </pc:docChgLst>
  <pc:docChgLst>
    <pc:chgData name="SREEKARTHIK S ANDYAKKAL 2023" userId="S::kh.sc.u3cds23059@kh.students.amrita.edu::b87152b8-8258-4b05-a35e-b7daf764fb99" providerId="AD" clId="Web-{4070A8FE-0FA6-AEFF-1410-71AC33D48368}"/>
    <pc:docChg chg="modSld">
      <pc:chgData name="SREEKARTHIK S ANDYAKKAL 2023" userId="S::kh.sc.u3cds23059@kh.students.amrita.edu::b87152b8-8258-4b05-a35e-b7daf764fb99" providerId="AD" clId="Web-{4070A8FE-0FA6-AEFF-1410-71AC33D48368}" dt="2024-03-22T06:17:52.861" v="2" actId="1076"/>
      <pc:docMkLst>
        <pc:docMk/>
      </pc:docMkLst>
      <pc:sldChg chg="modSp">
        <pc:chgData name="SREEKARTHIK S ANDYAKKAL 2023" userId="S::kh.sc.u3cds23059@kh.students.amrita.edu::b87152b8-8258-4b05-a35e-b7daf764fb99" providerId="AD" clId="Web-{4070A8FE-0FA6-AEFF-1410-71AC33D48368}" dt="2024-03-22T06:01:25.395" v="1" actId="20577"/>
        <pc:sldMkLst>
          <pc:docMk/>
          <pc:sldMk cId="3032934240" sldId="268"/>
        </pc:sldMkLst>
        <pc:spChg chg="mod">
          <ac:chgData name="SREEKARTHIK S ANDYAKKAL 2023" userId="S::kh.sc.u3cds23059@kh.students.amrita.edu::b87152b8-8258-4b05-a35e-b7daf764fb99" providerId="AD" clId="Web-{4070A8FE-0FA6-AEFF-1410-71AC33D48368}" dt="2024-03-22T06:01:25.395" v="1" actId="20577"/>
          <ac:spMkLst>
            <pc:docMk/>
            <pc:sldMk cId="3032934240" sldId="268"/>
            <ac:spMk id="5" creationId="{EB21B0D2-5C6C-CC9D-3C5A-F5659E0A0937}"/>
          </ac:spMkLst>
        </pc:spChg>
      </pc:sldChg>
      <pc:sldChg chg="modSp">
        <pc:chgData name="SREEKARTHIK S ANDYAKKAL 2023" userId="S::kh.sc.u3cds23059@kh.students.amrita.edu::b87152b8-8258-4b05-a35e-b7daf764fb99" providerId="AD" clId="Web-{4070A8FE-0FA6-AEFF-1410-71AC33D48368}" dt="2024-03-22T06:17:52.861" v="2" actId="1076"/>
        <pc:sldMkLst>
          <pc:docMk/>
          <pc:sldMk cId="576850552" sldId="276"/>
        </pc:sldMkLst>
        <pc:picChg chg="mod">
          <ac:chgData name="SREEKARTHIK S ANDYAKKAL 2023" userId="S::kh.sc.u3cds23059@kh.students.amrita.edu::b87152b8-8258-4b05-a35e-b7daf764fb99" providerId="AD" clId="Web-{4070A8FE-0FA6-AEFF-1410-71AC33D48368}" dt="2024-03-22T06:17:52.861" v="2" actId="1076"/>
          <ac:picMkLst>
            <pc:docMk/>
            <pc:sldMk cId="576850552" sldId="276"/>
            <ac:picMk id="4" creationId="{769D6EEA-4290-7689-53F4-CCA9D0642E52}"/>
          </ac:picMkLst>
        </pc:picChg>
      </pc:sldChg>
    </pc:docChg>
  </pc:docChgLst>
  <pc:docChgLst>
    <pc:chgData name="JAGATH JYOTHIS T S 2023" userId="S::kh.sc.u3cds23034@kh.students.amrita.edu::a230cb83-c941-4148-a0c0-ae37b74d3aa6" providerId="AD" clId="Web-{41536EEE-62DB-47C7-22C9-296C7CCAC376}"/>
    <pc:docChg chg="addSld delSld modSld">
      <pc:chgData name="JAGATH JYOTHIS T S 2023" userId="S::kh.sc.u3cds23034@kh.students.amrita.edu::a230cb83-c941-4148-a0c0-ae37b74d3aa6" providerId="AD" clId="Web-{41536EEE-62DB-47C7-22C9-296C7CCAC376}" dt="2024-03-10T13:55:08.438" v="2" actId="1076"/>
      <pc:docMkLst>
        <pc:docMk/>
      </pc:docMkLst>
      <pc:sldChg chg="modSp">
        <pc:chgData name="JAGATH JYOTHIS T S 2023" userId="S::kh.sc.u3cds23034@kh.students.amrita.edu::a230cb83-c941-4148-a0c0-ae37b74d3aa6" providerId="AD" clId="Web-{41536EEE-62DB-47C7-22C9-296C7CCAC376}" dt="2024-03-10T13:55:08.438" v="2" actId="1076"/>
        <pc:sldMkLst>
          <pc:docMk/>
          <pc:sldMk cId="2153012369" sldId="322"/>
        </pc:sldMkLst>
        <pc:picChg chg="mod">
          <ac:chgData name="JAGATH JYOTHIS T S 2023" userId="S::kh.sc.u3cds23034@kh.students.amrita.edu::a230cb83-c941-4148-a0c0-ae37b74d3aa6" providerId="AD" clId="Web-{41536EEE-62DB-47C7-22C9-296C7CCAC376}" dt="2024-03-10T13:55:08.438" v="2" actId="1076"/>
          <ac:picMkLst>
            <pc:docMk/>
            <pc:sldMk cId="2153012369" sldId="322"/>
            <ac:picMk id="4" creationId="{8A16DF51-A795-C42F-9A8D-E7DF54FC7506}"/>
          </ac:picMkLst>
        </pc:picChg>
      </pc:sldChg>
      <pc:sldChg chg="new del">
        <pc:chgData name="JAGATH JYOTHIS T S 2023" userId="S::kh.sc.u3cds23034@kh.students.amrita.edu::a230cb83-c941-4148-a0c0-ae37b74d3aa6" providerId="AD" clId="Web-{41536EEE-62DB-47C7-22C9-296C7CCAC376}" dt="2024-03-10T13:15:52.702" v="1"/>
        <pc:sldMkLst>
          <pc:docMk/>
          <pc:sldMk cId="606432246" sldId="332"/>
        </pc:sldMkLst>
      </pc:sldChg>
    </pc:docChg>
  </pc:docChgLst>
  <pc:docChgLst>
    <pc:chgData name="AKHILA KRISHNA 2023" userId="S::kh.sc.u3cds23016@kh.students.amrita.edu::85e1b342-54a0-4f7b-92ee-fa48d5479244" providerId="AD" clId="Web-{C4486C8F-E85D-406D-3785-91336881FB85}"/>
    <pc:docChg chg="modSld">
      <pc:chgData name="AKHILA KRISHNA 2023" userId="S::kh.sc.u3cds23016@kh.students.amrita.edu::85e1b342-54a0-4f7b-92ee-fa48d5479244" providerId="AD" clId="Web-{C4486C8F-E85D-406D-3785-91336881FB85}" dt="2024-03-16T15:28:20.384" v="17" actId="20577"/>
      <pc:docMkLst>
        <pc:docMk/>
      </pc:docMkLst>
      <pc:sldChg chg="modSp">
        <pc:chgData name="AKHILA KRISHNA 2023" userId="S::kh.sc.u3cds23016@kh.students.amrita.edu::85e1b342-54a0-4f7b-92ee-fa48d5479244" providerId="AD" clId="Web-{C4486C8F-E85D-406D-3785-91336881FB85}" dt="2024-03-16T14:44:10.155" v="0" actId="20577"/>
        <pc:sldMkLst>
          <pc:docMk/>
          <pc:sldMk cId="1224617033" sldId="279"/>
        </pc:sldMkLst>
        <pc:spChg chg="mod">
          <ac:chgData name="AKHILA KRISHNA 2023" userId="S::kh.sc.u3cds23016@kh.students.amrita.edu::85e1b342-54a0-4f7b-92ee-fa48d5479244" providerId="AD" clId="Web-{C4486C8F-E85D-406D-3785-91336881FB85}" dt="2024-03-16T14:44:10.155" v="0" actId="20577"/>
          <ac:spMkLst>
            <pc:docMk/>
            <pc:sldMk cId="1224617033" sldId="279"/>
            <ac:spMk id="5" creationId="{7037CD62-A266-CCBC-FBFA-E1645DBE7B5E}"/>
          </ac:spMkLst>
        </pc:spChg>
      </pc:sldChg>
      <pc:sldChg chg="modSp">
        <pc:chgData name="AKHILA KRISHNA 2023" userId="S::kh.sc.u3cds23016@kh.students.amrita.edu::85e1b342-54a0-4f7b-92ee-fa48d5479244" providerId="AD" clId="Web-{C4486C8F-E85D-406D-3785-91336881FB85}" dt="2024-03-16T14:54:01.593" v="7" actId="20577"/>
        <pc:sldMkLst>
          <pc:docMk/>
          <pc:sldMk cId="632524538" sldId="285"/>
        </pc:sldMkLst>
        <pc:spChg chg="mod">
          <ac:chgData name="AKHILA KRISHNA 2023" userId="S::kh.sc.u3cds23016@kh.students.amrita.edu::85e1b342-54a0-4f7b-92ee-fa48d5479244" providerId="AD" clId="Web-{C4486C8F-E85D-406D-3785-91336881FB85}" dt="2024-03-16T14:54:01.593" v="7" actId="20577"/>
          <ac:spMkLst>
            <pc:docMk/>
            <pc:sldMk cId="632524538" sldId="285"/>
            <ac:spMk id="3" creationId="{D1289F7A-8219-290E-3E9D-7CF55DF4EF91}"/>
          </ac:spMkLst>
        </pc:spChg>
      </pc:sldChg>
      <pc:sldChg chg="modSp">
        <pc:chgData name="AKHILA KRISHNA 2023" userId="S::kh.sc.u3cds23016@kh.students.amrita.edu::85e1b342-54a0-4f7b-92ee-fa48d5479244" providerId="AD" clId="Web-{C4486C8F-E85D-406D-3785-91336881FB85}" dt="2024-03-16T14:58:04.816" v="11" actId="20577"/>
        <pc:sldMkLst>
          <pc:docMk/>
          <pc:sldMk cId="2363037591" sldId="286"/>
        </pc:sldMkLst>
        <pc:spChg chg="mod">
          <ac:chgData name="AKHILA KRISHNA 2023" userId="S::kh.sc.u3cds23016@kh.students.amrita.edu::85e1b342-54a0-4f7b-92ee-fa48d5479244" providerId="AD" clId="Web-{C4486C8F-E85D-406D-3785-91336881FB85}" dt="2024-03-16T14:58:04.816" v="11" actId="20577"/>
          <ac:spMkLst>
            <pc:docMk/>
            <pc:sldMk cId="2363037591" sldId="286"/>
            <ac:spMk id="3" creationId="{AB832658-78A8-6DAF-049B-55039A7381B7}"/>
          </ac:spMkLst>
        </pc:spChg>
      </pc:sldChg>
      <pc:sldChg chg="modSp">
        <pc:chgData name="AKHILA KRISHNA 2023" userId="S::kh.sc.u3cds23016@kh.students.amrita.edu::85e1b342-54a0-4f7b-92ee-fa48d5479244" providerId="AD" clId="Web-{C4486C8F-E85D-406D-3785-91336881FB85}" dt="2024-03-16T15:16:31.835" v="15" actId="20577"/>
        <pc:sldMkLst>
          <pc:docMk/>
          <pc:sldMk cId="880691948" sldId="292"/>
        </pc:sldMkLst>
        <pc:spChg chg="mod">
          <ac:chgData name="AKHILA KRISHNA 2023" userId="S::kh.sc.u3cds23016@kh.students.amrita.edu::85e1b342-54a0-4f7b-92ee-fa48d5479244" providerId="AD" clId="Web-{C4486C8F-E85D-406D-3785-91336881FB85}" dt="2024-03-16T15:16:31.835" v="15" actId="20577"/>
          <ac:spMkLst>
            <pc:docMk/>
            <pc:sldMk cId="880691948" sldId="292"/>
            <ac:spMk id="5" creationId="{F0913504-C972-D666-F4F4-04A29D2880BA}"/>
          </ac:spMkLst>
        </pc:spChg>
      </pc:sldChg>
      <pc:sldChg chg="modSp">
        <pc:chgData name="AKHILA KRISHNA 2023" userId="S::kh.sc.u3cds23016@kh.students.amrita.edu::85e1b342-54a0-4f7b-92ee-fa48d5479244" providerId="AD" clId="Web-{C4486C8F-E85D-406D-3785-91336881FB85}" dt="2024-03-16T15:22:42.237" v="16" actId="20577"/>
        <pc:sldMkLst>
          <pc:docMk/>
          <pc:sldMk cId="3516388443" sldId="294"/>
        </pc:sldMkLst>
        <pc:spChg chg="mod">
          <ac:chgData name="AKHILA KRISHNA 2023" userId="S::kh.sc.u3cds23016@kh.students.amrita.edu::85e1b342-54a0-4f7b-92ee-fa48d5479244" providerId="AD" clId="Web-{C4486C8F-E85D-406D-3785-91336881FB85}" dt="2024-03-16T15:22:42.237" v="16" actId="20577"/>
          <ac:spMkLst>
            <pc:docMk/>
            <pc:sldMk cId="3516388443" sldId="294"/>
            <ac:spMk id="5" creationId="{238BAE75-08D5-81A8-FC95-D997754D53E9}"/>
          </ac:spMkLst>
        </pc:spChg>
      </pc:sldChg>
      <pc:sldChg chg="modSp">
        <pc:chgData name="AKHILA KRISHNA 2023" userId="S::kh.sc.u3cds23016@kh.students.amrita.edu::85e1b342-54a0-4f7b-92ee-fa48d5479244" providerId="AD" clId="Web-{C4486C8F-E85D-406D-3785-91336881FB85}" dt="2024-03-16T15:28:20.384" v="17" actId="20577"/>
        <pc:sldMkLst>
          <pc:docMk/>
          <pc:sldMk cId="3344886403" sldId="295"/>
        </pc:sldMkLst>
        <pc:spChg chg="mod">
          <ac:chgData name="AKHILA KRISHNA 2023" userId="S::kh.sc.u3cds23016@kh.students.amrita.edu::85e1b342-54a0-4f7b-92ee-fa48d5479244" providerId="AD" clId="Web-{C4486C8F-E85D-406D-3785-91336881FB85}" dt="2024-03-16T15:28:20.384" v="17" actId="20577"/>
          <ac:spMkLst>
            <pc:docMk/>
            <pc:sldMk cId="3344886403" sldId="295"/>
            <ac:spMk id="7" creationId="{86702682-5890-87C6-DBDE-26EB03821C35}"/>
          </ac:spMkLst>
        </pc:spChg>
      </pc:sldChg>
      <pc:sldChg chg="modSp">
        <pc:chgData name="AKHILA KRISHNA 2023" userId="S::kh.sc.u3cds23016@kh.students.amrita.edu::85e1b342-54a0-4f7b-92ee-fa48d5479244" providerId="AD" clId="Web-{C4486C8F-E85D-406D-3785-91336881FB85}" dt="2024-03-16T15:07:35.560" v="13" actId="14100"/>
        <pc:sldMkLst>
          <pc:docMk/>
          <pc:sldMk cId="2153012369" sldId="322"/>
        </pc:sldMkLst>
        <pc:picChg chg="mod">
          <ac:chgData name="AKHILA KRISHNA 2023" userId="S::kh.sc.u3cds23016@kh.students.amrita.edu::85e1b342-54a0-4f7b-92ee-fa48d5479244" providerId="AD" clId="Web-{C4486C8F-E85D-406D-3785-91336881FB85}" dt="2024-03-16T15:07:35.560" v="13" actId="14100"/>
          <ac:picMkLst>
            <pc:docMk/>
            <pc:sldMk cId="2153012369" sldId="322"/>
            <ac:picMk id="4" creationId="{8A16DF51-A795-C42F-9A8D-E7DF54FC7506}"/>
          </ac:picMkLst>
        </pc:picChg>
      </pc:sldChg>
    </pc:docChg>
  </pc:docChgLst>
  <pc:docChgLst>
    <pc:chgData name="AKHILA KRISHNA 2023" userId="S::kh.sc.u3cds23016@kh.students.amrita.edu::85e1b342-54a0-4f7b-92ee-fa48d5479244" providerId="AD" clId="Web-{9453E4F3-664C-D015-A552-73B9CC5447F8}"/>
    <pc:docChg chg="modSld">
      <pc:chgData name="AKHILA KRISHNA 2023" userId="S::kh.sc.u3cds23016@kh.students.amrita.edu::85e1b342-54a0-4f7b-92ee-fa48d5479244" providerId="AD" clId="Web-{9453E4F3-664C-D015-A552-73B9CC5447F8}" dt="2024-03-17T14:35:11.437" v="2" actId="20577"/>
      <pc:docMkLst>
        <pc:docMk/>
      </pc:docMkLst>
      <pc:sldChg chg="modSp">
        <pc:chgData name="AKHILA KRISHNA 2023" userId="S::kh.sc.u3cds23016@kh.students.amrita.edu::85e1b342-54a0-4f7b-92ee-fa48d5479244" providerId="AD" clId="Web-{9453E4F3-664C-D015-A552-73B9CC5447F8}" dt="2024-03-17T14:00:32.925" v="0" actId="20577"/>
        <pc:sldMkLst>
          <pc:docMk/>
          <pc:sldMk cId="363028581" sldId="326"/>
        </pc:sldMkLst>
        <pc:spChg chg="mod">
          <ac:chgData name="AKHILA KRISHNA 2023" userId="S::kh.sc.u3cds23016@kh.students.amrita.edu::85e1b342-54a0-4f7b-92ee-fa48d5479244" providerId="AD" clId="Web-{9453E4F3-664C-D015-A552-73B9CC5447F8}" dt="2024-03-17T14:00:32.925" v="0" actId="20577"/>
          <ac:spMkLst>
            <pc:docMk/>
            <pc:sldMk cId="363028581" sldId="326"/>
            <ac:spMk id="5" creationId="{F5CAAF7B-D7A3-B70C-5323-7C3F508B4E38}"/>
          </ac:spMkLst>
        </pc:spChg>
      </pc:sldChg>
      <pc:sldChg chg="modSp">
        <pc:chgData name="AKHILA KRISHNA 2023" userId="S::kh.sc.u3cds23016@kh.students.amrita.edu::85e1b342-54a0-4f7b-92ee-fa48d5479244" providerId="AD" clId="Web-{9453E4F3-664C-D015-A552-73B9CC5447F8}" dt="2024-03-17T14:26:05.299" v="1" actId="20577"/>
        <pc:sldMkLst>
          <pc:docMk/>
          <pc:sldMk cId="3917688423" sldId="329"/>
        </pc:sldMkLst>
        <pc:spChg chg="mod">
          <ac:chgData name="AKHILA KRISHNA 2023" userId="S::kh.sc.u3cds23016@kh.students.amrita.edu::85e1b342-54a0-4f7b-92ee-fa48d5479244" providerId="AD" clId="Web-{9453E4F3-664C-D015-A552-73B9CC5447F8}" dt="2024-03-17T14:26:05.299" v="1" actId="20577"/>
          <ac:spMkLst>
            <pc:docMk/>
            <pc:sldMk cId="3917688423" sldId="329"/>
            <ac:spMk id="2" creationId="{5461DC59-E2CF-3236-1F93-486CFC942A60}"/>
          </ac:spMkLst>
        </pc:spChg>
      </pc:sldChg>
      <pc:sldChg chg="modSp">
        <pc:chgData name="AKHILA KRISHNA 2023" userId="S::kh.sc.u3cds23016@kh.students.amrita.edu::85e1b342-54a0-4f7b-92ee-fa48d5479244" providerId="AD" clId="Web-{9453E4F3-664C-D015-A552-73B9CC5447F8}" dt="2024-03-17T14:35:11.437" v="2" actId="20577"/>
        <pc:sldMkLst>
          <pc:docMk/>
          <pc:sldMk cId="426712965" sldId="330"/>
        </pc:sldMkLst>
        <pc:spChg chg="mod">
          <ac:chgData name="AKHILA KRISHNA 2023" userId="S::kh.sc.u3cds23016@kh.students.amrita.edu::85e1b342-54a0-4f7b-92ee-fa48d5479244" providerId="AD" clId="Web-{9453E4F3-664C-D015-A552-73B9CC5447F8}" dt="2024-03-17T14:35:11.437" v="2" actId="20577"/>
          <ac:spMkLst>
            <pc:docMk/>
            <pc:sldMk cId="426712965" sldId="330"/>
            <ac:spMk id="8" creationId="{AA4FEF2F-C21C-C93B-C3E6-A447522AF59E}"/>
          </ac:spMkLst>
        </pc:spChg>
      </pc:sldChg>
    </pc:docChg>
  </pc:docChgLst>
  <pc:docChgLst>
    <pc:chgData name="PRUTHU PRASAD 2023" userId="S::kh.sc.u3cds23047@kh.students.amrita.edu::ae6c7b74-a428-4cc6-9109-e5ce087c4704" providerId="AD" clId="Web-{D2CEE5ED-7198-897E-8E33-469AB87057F4}"/>
    <pc:docChg chg="modSld">
      <pc:chgData name="PRUTHU PRASAD 2023" userId="S::kh.sc.u3cds23047@kh.students.amrita.edu::ae6c7b74-a428-4cc6-9109-e5ce087c4704" providerId="AD" clId="Web-{D2CEE5ED-7198-897E-8E33-469AB87057F4}" dt="2024-05-21T18:37:19.385" v="7" actId="1076"/>
      <pc:docMkLst>
        <pc:docMk/>
      </pc:docMkLst>
      <pc:sldChg chg="delSp modSp">
        <pc:chgData name="PRUTHU PRASAD 2023" userId="S::kh.sc.u3cds23047@kh.students.amrita.edu::ae6c7b74-a428-4cc6-9109-e5ce087c4704" providerId="AD" clId="Web-{D2CEE5ED-7198-897E-8E33-469AB87057F4}" dt="2024-05-21T18:10:16.299" v="4"/>
        <pc:sldMkLst>
          <pc:docMk/>
          <pc:sldMk cId="4039796489" sldId="321"/>
        </pc:sldMkLst>
        <pc:spChg chg="del">
          <ac:chgData name="PRUTHU PRASAD 2023" userId="S::kh.sc.u3cds23047@kh.students.amrita.edu::ae6c7b74-a428-4cc6-9109-e5ce087c4704" providerId="AD" clId="Web-{D2CEE5ED-7198-897E-8E33-469AB87057F4}" dt="2024-05-21T18:10:16.299" v="4"/>
          <ac:spMkLst>
            <pc:docMk/>
            <pc:sldMk cId="4039796489" sldId="321"/>
            <ac:spMk id="2" creationId="{D12BD536-E2FB-F355-7E0A-7A07EBFBC15A}"/>
          </ac:spMkLst>
        </pc:spChg>
        <pc:picChg chg="mod">
          <ac:chgData name="PRUTHU PRASAD 2023" userId="S::kh.sc.u3cds23047@kh.students.amrita.edu::ae6c7b74-a428-4cc6-9109-e5ce087c4704" providerId="AD" clId="Web-{D2CEE5ED-7198-897E-8E33-469AB87057F4}" dt="2024-05-21T18:02:07.868" v="3" actId="1076"/>
          <ac:picMkLst>
            <pc:docMk/>
            <pc:sldMk cId="4039796489" sldId="321"/>
            <ac:picMk id="4" creationId="{72DC3491-ECEC-EDAE-C77A-FBE89A04C2AF}"/>
          </ac:picMkLst>
        </pc:picChg>
      </pc:sldChg>
      <pc:sldChg chg="modSp">
        <pc:chgData name="PRUTHU PRASAD 2023" userId="S::kh.sc.u3cds23047@kh.students.amrita.edu::ae6c7b74-a428-4cc6-9109-e5ce087c4704" providerId="AD" clId="Web-{D2CEE5ED-7198-897E-8E33-469AB87057F4}" dt="2024-05-21T18:37:19.385" v="7" actId="1076"/>
        <pc:sldMkLst>
          <pc:docMk/>
          <pc:sldMk cId="3917688423" sldId="329"/>
        </pc:sldMkLst>
        <pc:picChg chg="mod">
          <ac:chgData name="PRUTHU PRASAD 2023" userId="S::kh.sc.u3cds23047@kh.students.amrita.edu::ae6c7b74-a428-4cc6-9109-e5ce087c4704" providerId="AD" clId="Web-{D2CEE5ED-7198-897E-8E33-469AB87057F4}" dt="2024-05-21T18:37:19.385" v="7" actId="1076"/>
          <ac:picMkLst>
            <pc:docMk/>
            <pc:sldMk cId="3917688423" sldId="329"/>
            <ac:picMk id="4" creationId="{2C6D28A3-79C6-8496-C5FE-2550A97ED23D}"/>
          </ac:picMkLst>
        </pc:picChg>
      </pc:sldChg>
    </pc:docChg>
  </pc:docChgLst>
  <pc:docChgLst>
    <pc:chgData name="VIVEK KRISHNAN H 2023" userId="S::kh.sc.u3cds23067@kh.students.amrita.edu::50947de9-9709-4f7d-ab0b-f0667a276933" providerId="AD" clId="Web-{3E60A84C-E551-5C19-E8F4-5151FA981289}"/>
    <pc:docChg chg="modSld">
      <pc:chgData name="VIVEK KRISHNAN H 2023" userId="S::kh.sc.u3cds23067@kh.students.amrita.edu::50947de9-9709-4f7d-ab0b-f0667a276933" providerId="AD" clId="Web-{3E60A84C-E551-5C19-E8F4-5151FA981289}" dt="2024-05-21T18:25:09.530" v="1" actId="1076"/>
      <pc:docMkLst>
        <pc:docMk/>
      </pc:docMkLst>
      <pc:sldChg chg="modSp">
        <pc:chgData name="VIVEK KRISHNAN H 2023" userId="S::kh.sc.u3cds23067@kh.students.amrita.edu::50947de9-9709-4f7d-ab0b-f0667a276933" providerId="AD" clId="Web-{3E60A84C-E551-5C19-E8F4-5151FA981289}" dt="2024-05-21T18:22:30.465" v="0" actId="1076"/>
        <pc:sldMkLst>
          <pc:docMk/>
          <pc:sldMk cId="3917679314" sldId="325"/>
        </pc:sldMkLst>
        <pc:picChg chg="mod">
          <ac:chgData name="VIVEK KRISHNAN H 2023" userId="S::kh.sc.u3cds23067@kh.students.amrita.edu::50947de9-9709-4f7d-ab0b-f0667a276933" providerId="AD" clId="Web-{3E60A84C-E551-5C19-E8F4-5151FA981289}" dt="2024-05-21T18:22:30.465" v="0" actId="1076"/>
          <ac:picMkLst>
            <pc:docMk/>
            <pc:sldMk cId="3917679314" sldId="325"/>
            <ac:picMk id="4" creationId="{1EF3D18D-D598-477D-C19A-09A374325766}"/>
          </ac:picMkLst>
        </pc:picChg>
      </pc:sldChg>
      <pc:sldChg chg="modSp">
        <pc:chgData name="VIVEK KRISHNAN H 2023" userId="S::kh.sc.u3cds23067@kh.students.amrita.edu::50947de9-9709-4f7d-ab0b-f0667a276933" providerId="AD" clId="Web-{3E60A84C-E551-5C19-E8F4-5151FA981289}" dt="2024-05-21T18:25:09.530" v="1" actId="1076"/>
        <pc:sldMkLst>
          <pc:docMk/>
          <pc:sldMk cId="363028581" sldId="326"/>
        </pc:sldMkLst>
        <pc:picChg chg="mod">
          <ac:chgData name="VIVEK KRISHNAN H 2023" userId="S::kh.sc.u3cds23067@kh.students.amrita.edu::50947de9-9709-4f7d-ab0b-f0667a276933" providerId="AD" clId="Web-{3E60A84C-E551-5C19-E8F4-5151FA981289}" dt="2024-05-21T18:25:09.530" v="1" actId="1076"/>
          <ac:picMkLst>
            <pc:docMk/>
            <pc:sldMk cId="363028581" sldId="326"/>
            <ac:picMk id="7" creationId="{CDCABE35-61B5-DB0D-4E3E-D282404CA42B}"/>
          </ac:picMkLst>
        </pc:picChg>
      </pc:sldChg>
    </pc:docChg>
  </pc:docChgLst>
  <pc:docChgLst>
    <pc:chgData name="VIVEK KRISHNAN H 2023" userId="S::kh.sc.u3cds23067@kh.students.amrita.edu::50947de9-9709-4f7d-ab0b-f0667a276933" providerId="AD" clId="Web-{D72765E1-186D-4B42-99AC-F3BF393E8FEE}"/>
    <pc:docChg chg="modSld">
      <pc:chgData name="VIVEK KRISHNAN H 2023" userId="S::kh.sc.u3cds23067@kh.students.amrita.edu::50947de9-9709-4f7d-ab0b-f0667a276933" providerId="AD" clId="Web-{D72765E1-186D-4B42-99AC-F3BF393E8FEE}" dt="2024-03-25T16:17:17.115" v="1" actId="1076"/>
      <pc:docMkLst>
        <pc:docMk/>
      </pc:docMkLst>
      <pc:sldChg chg="modSp">
        <pc:chgData name="VIVEK KRISHNAN H 2023" userId="S::kh.sc.u3cds23067@kh.students.amrita.edu::50947de9-9709-4f7d-ab0b-f0667a276933" providerId="AD" clId="Web-{D72765E1-186D-4B42-99AC-F3BF393E8FEE}" dt="2024-03-25T15:37:39.235" v="0" actId="688"/>
        <pc:sldMkLst>
          <pc:docMk/>
          <pc:sldMk cId="576850552" sldId="276"/>
        </pc:sldMkLst>
        <pc:picChg chg="mod">
          <ac:chgData name="VIVEK KRISHNAN H 2023" userId="S::kh.sc.u3cds23067@kh.students.amrita.edu::50947de9-9709-4f7d-ab0b-f0667a276933" providerId="AD" clId="Web-{D72765E1-186D-4B42-99AC-F3BF393E8FEE}" dt="2024-03-25T15:37:39.235" v="0" actId="688"/>
          <ac:picMkLst>
            <pc:docMk/>
            <pc:sldMk cId="576850552" sldId="276"/>
            <ac:picMk id="4" creationId="{769D6EEA-4290-7689-53F4-CCA9D0642E52}"/>
          </ac:picMkLst>
        </pc:picChg>
      </pc:sldChg>
      <pc:sldChg chg="modSp">
        <pc:chgData name="VIVEK KRISHNAN H 2023" userId="S::kh.sc.u3cds23067@kh.students.amrita.edu::50947de9-9709-4f7d-ab0b-f0667a276933" providerId="AD" clId="Web-{D72765E1-186D-4B42-99AC-F3BF393E8FEE}" dt="2024-03-25T16:17:17.115" v="1" actId="1076"/>
        <pc:sldMkLst>
          <pc:docMk/>
          <pc:sldMk cId="363028581" sldId="326"/>
        </pc:sldMkLst>
        <pc:picChg chg="mod">
          <ac:chgData name="VIVEK KRISHNAN H 2023" userId="S::kh.sc.u3cds23067@kh.students.amrita.edu::50947de9-9709-4f7d-ab0b-f0667a276933" providerId="AD" clId="Web-{D72765E1-186D-4B42-99AC-F3BF393E8FEE}" dt="2024-03-25T16:17:17.115" v="1" actId="1076"/>
          <ac:picMkLst>
            <pc:docMk/>
            <pc:sldMk cId="363028581" sldId="326"/>
            <ac:picMk id="7" creationId="{CDCABE35-61B5-DB0D-4E3E-D282404CA42B}"/>
          </ac:picMkLst>
        </pc:picChg>
      </pc:sldChg>
    </pc:docChg>
  </pc:docChgLst>
  <pc:docChgLst>
    <pc:chgData name="GOVIND S SURESH 2023" userId="S::kh.sc.u3cds23030@kh.students.amrita.edu::e9d796e0-f0c9-4850-8231-98bf9cd25e19" providerId="AD" clId="Web-{F08DA382-E98B-77E9-E948-8F906C2767B4}"/>
    <pc:docChg chg="modSld">
      <pc:chgData name="GOVIND S SURESH 2023" userId="S::kh.sc.u3cds23030@kh.students.amrita.edu::e9d796e0-f0c9-4850-8231-98bf9cd25e19" providerId="AD" clId="Web-{F08DA382-E98B-77E9-E948-8F906C2767B4}" dt="2024-03-02T18:00:43.767" v="1" actId="20577"/>
      <pc:docMkLst>
        <pc:docMk/>
      </pc:docMkLst>
      <pc:sldChg chg="modSp">
        <pc:chgData name="GOVIND S SURESH 2023" userId="S::kh.sc.u3cds23030@kh.students.amrita.edu::e9d796e0-f0c9-4850-8231-98bf9cd25e19" providerId="AD" clId="Web-{F08DA382-E98B-77E9-E948-8F906C2767B4}" dt="2024-03-02T18:00:43.767" v="1" actId="20577"/>
        <pc:sldMkLst>
          <pc:docMk/>
          <pc:sldMk cId="4013173017" sldId="282"/>
        </pc:sldMkLst>
        <pc:spChg chg="mod">
          <ac:chgData name="GOVIND S SURESH 2023" userId="S::kh.sc.u3cds23030@kh.students.amrita.edu::e9d796e0-f0c9-4850-8231-98bf9cd25e19" providerId="AD" clId="Web-{F08DA382-E98B-77E9-E948-8F906C2767B4}" dt="2024-03-02T18:00:43.767" v="1" actId="20577"/>
          <ac:spMkLst>
            <pc:docMk/>
            <pc:sldMk cId="4013173017" sldId="282"/>
            <ac:spMk id="3" creationId="{D5519211-C48A-20B8-08B4-A7EFE6670265}"/>
          </ac:spMkLst>
        </pc:spChg>
      </pc:sldChg>
    </pc:docChg>
  </pc:docChgLst>
  <pc:docChgLst>
    <pc:chgData name="SAUBHAGYA VIDYASEKHAR IYER 2023" userId="S::kh.sc.u3cds23053@kh.students.amrita.edu::872b430c-b44d-461b-bb75-2d21bd03a7ad" providerId="AD" clId="Web-{9E658E0B-3D08-C55D-56D7-77B835A452CB}"/>
    <pc:docChg chg="addSld delSld">
      <pc:chgData name="SAUBHAGYA VIDYASEKHAR IYER 2023" userId="S::kh.sc.u3cds23053@kh.students.amrita.edu::872b430c-b44d-461b-bb75-2d21bd03a7ad" providerId="AD" clId="Web-{9E658E0B-3D08-C55D-56D7-77B835A452CB}" dt="2024-03-13T14:33:51.012" v="1"/>
      <pc:docMkLst>
        <pc:docMk/>
      </pc:docMkLst>
      <pc:sldChg chg="new del">
        <pc:chgData name="SAUBHAGYA VIDYASEKHAR IYER 2023" userId="S::kh.sc.u3cds23053@kh.students.amrita.edu::872b430c-b44d-461b-bb75-2d21bd03a7ad" providerId="AD" clId="Web-{9E658E0B-3D08-C55D-56D7-77B835A452CB}" dt="2024-03-13T14:33:51.012" v="1"/>
        <pc:sldMkLst>
          <pc:docMk/>
          <pc:sldMk cId="3765181303" sldId="332"/>
        </pc:sldMkLst>
      </pc:sldChg>
    </pc:docChg>
  </pc:docChgLst>
  <pc:docChgLst>
    <pc:chgData name="SREELEKSHMI VARMA M 2023" userId="S::kh.sc.u3cds23054@kh.students.amrita.edu::99c6225c-0894-4b94-b531-59b0bb993dac" providerId="AD" clId="Web-{3261BB36-6ACF-81EE-8F33-7938F1FB30D0}"/>
    <pc:docChg chg="addSld">
      <pc:chgData name="SREELEKSHMI VARMA M 2023" userId="S::kh.sc.u3cds23054@kh.students.amrita.edu::99c6225c-0894-4b94-b531-59b0bb993dac" providerId="AD" clId="Web-{3261BB36-6ACF-81EE-8F33-7938F1FB30D0}" dt="2024-03-25T13:25:10.211" v="0"/>
      <pc:docMkLst>
        <pc:docMk/>
      </pc:docMkLst>
      <pc:sldChg chg="new">
        <pc:chgData name="SREELEKSHMI VARMA M 2023" userId="S::kh.sc.u3cds23054@kh.students.amrita.edu::99c6225c-0894-4b94-b531-59b0bb993dac" providerId="AD" clId="Web-{3261BB36-6ACF-81EE-8F33-7938F1FB30D0}" dt="2024-03-25T13:25:10.211" v="0"/>
        <pc:sldMkLst>
          <pc:docMk/>
          <pc:sldMk cId="3455689966" sldId="332"/>
        </pc:sldMkLst>
      </pc:sldChg>
    </pc:docChg>
  </pc:docChgLst>
  <pc:docChgLst>
    <pc:chgData name="ABHIRAM KRISHNA A S 2023" userId="S::kh.sc.u3cds23009@kh.students.amrita.edu::b77ab780-f26d-4016-a64c-d99153b8fc35" providerId="AD" clId="Web-{DE9A7068-296C-3872-8633-5A5A0D4304DE}"/>
    <pc:docChg chg="sldOrd">
      <pc:chgData name="ABHIRAM KRISHNA A S 2023" userId="S::kh.sc.u3cds23009@kh.students.amrita.edu::b77ab780-f26d-4016-a64c-d99153b8fc35" providerId="AD" clId="Web-{DE9A7068-296C-3872-8633-5A5A0D4304DE}" dt="2024-03-10T07:09:37.784" v="3"/>
      <pc:docMkLst>
        <pc:docMk/>
      </pc:docMkLst>
      <pc:sldChg chg="ord">
        <pc:chgData name="ABHIRAM KRISHNA A S 2023" userId="S::kh.sc.u3cds23009@kh.students.amrita.edu::b77ab780-f26d-4016-a64c-d99153b8fc35" providerId="AD" clId="Web-{DE9A7068-296C-3872-8633-5A5A0D4304DE}" dt="2024-03-10T07:09:37.784" v="2"/>
        <pc:sldMkLst>
          <pc:docMk/>
          <pc:sldMk cId="1224617033" sldId="279"/>
        </pc:sldMkLst>
      </pc:sldChg>
      <pc:sldChg chg="ord">
        <pc:chgData name="ABHIRAM KRISHNA A S 2023" userId="S::kh.sc.u3cds23009@kh.students.amrita.edu::b77ab780-f26d-4016-a64c-d99153b8fc35" providerId="AD" clId="Web-{DE9A7068-296C-3872-8633-5A5A0D4304DE}" dt="2024-03-10T07:09:37.784" v="3"/>
        <pc:sldMkLst>
          <pc:docMk/>
          <pc:sldMk cId="2424602541" sldId="280"/>
        </pc:sldMkLst>
      </pc:sldChg>
    </pc:docChg>
  </pc:docChgLst>
  <pc:docChgLst>
    <pc:chgData name="ADITHYA GOPAL V 2023" userId="S::kh.sc.u3cds23003@kh.students.amrita.edu::a3cc4b83-8c5a-495f-919b-7c4c2492734c" providerId="AD" clId="Web-{5A9101BD-0061-4468-8450-18390BF07C73}"/>
    <pc:docChg chg="addSld delSld modSld">
      <pc:chgData name="ADITHYA GOPAL V 2023" userId="S::kh.sc.u3cds23003@kh.students.amrita.edu::a3cc4b83-8c5a-495f-919b-7c4c2492734c" providerId="AD" clId="Web-{5A9101BD-0061-4468-8450-18390BF07C73}" dt="2024-03-25T16:20:35.628" v="101" actId="1076"/>
      <pc:docMkLst>
        <pc:docMk/>
      </pc:docMkLst>
      <pc:sldChg chg="modSp add del">
        <pc:chgData name="ADITHYA GOPAL V 2023" userId="S::kh.sc.u3cds23003@kh.students.amrita.edu::a3cc4b83-8c5a-495f-919b-7c4c2492734c" providerId="AD" clId="Web-{5A9101BD-0061-4468-8450-18390BF07C73}" dt="2024-03-25T15:36:10.054" v="96"/>
        <pc:sldMkLst>
          <pc:docMk/>
          <pc:sldMk cId="1889674534" sldId="271"/>
        </pc:sldMkLst>
        <pc:picChg chg="mod modCrop">
          <ac:chgData name="ADITHYA GOPAL V 2023" userId="S::kh.sc.u3cds23003@kh.students.amrita.edu::a3cc4b83-8c5a-495f-919b-7c4c2492734c" providerId="AD" clId="Web-{5A9101BD-0061-4468-8450-18390BF07C73}" dt="2024-03-25T15:36:10.054" v="96"/>
          <ac:picMkLst>
            <pc:docMk/>
            <pc:sldMk cId="1889674534" sldId="271"/>
            <ac:picMk id="6" creationId="{9AB63FBB-383A-7397-2E5C-EF4AEB242C7E}"/>
          </ac:picMkLst>
        </pc:picChg>
      </pc:sldChg>
      <pc:sldChg chg="modSp">
        <pc:chgData name="ADITHYA GOPAL V 2023" userId="S::kh.sc.u3cds23003@kh.students.amrita.edu::a3cc4b83-8c5a-495f-919b-7c4c2492734c" providerId="AD" clId="Web-{5A9101BD-0061-4468-8450-18390BF07C73}" dt="2024-03-25T15:33:50.052" v="84" actId="20577"/>
        <pc:sldMkLst>
          <pc:docMk/>
          <pc:sldMk cId="3424186439" sldId="272"/>
        </pc:sldMkLst>
        <pc:spChg chg="mod">
          <ac:chgData name="ADITHYA GOPAL V 2023" userId="S::kh.sc.u3cds23003@kh.students.amrita.edu::a3cc4b83-8c5a-495f-919b-7c4c2492734c" providerId="AD" clId="Web-{5A9101BD-0061-4468-8450-18390BF07C73}" dt="2024-03-25T15:33:50.052" v="84" actId="20577"/>
          <ac:spMkLst>
            <pc:docMk/>
            <pc:sldMk cId="3424186439" sldId="272"/>
            <ac:spMk id="2" creationId="{F1BF97D2-0D59-C7DE-2A11-422E6BF9B284}"/>
          </ac:spMkLst>
        </pc:spChg>
        <pc:spChg chg="mod">
          <ac:chgData name="ADITHYA GOPAL V 2023" userId="S::kh.sc.u3cds23003@kh.students.amrita.edu::a3cc4b83-8c5a-495f-919b-7c4c2492734c" providerId="AD" clId="Web-{5A9101BD-0061-4468-8450-18390BF07C73}" dt="2024-03-25T15:33:45.662" v="79" actId="20577"/>
          <ac:spMkLst>
            <pc:docMk/>
            <pc:sldMk cId="3424186439" sldId="272"/>
            <ac:spMk id="3" creationId="{DBC05017-575E-B560-BFC2-09743B725C16}"/>
          </ac:spMkLst>
        </pc:spChg>
      </pc:sldChg>
      <pc:sldChg chg="modSp add del">
        <pc:chgData name="ADITHYA GOPAL V 2023" userId="S::kh.sc.u3cds23003@kh.students.amrita.edu::a3cc4b83-8c5a-495f-919b-7c4c2492734c" providerId="AD" clId="Web-{5A9101BD-0061-4468-8450-18390BF07C73}" dt="2024-03-25T15:35:56.851" v="94"/>
        <pc:sldMkLst>
          <pc:docMk/>
          <pc:sldMk cId="1879485261" sldId="273"/>
        </pc:sldMkLst>
        <pc:picChg chg="mod modCrop">
          <ac:chgData name="ADITHYA GOPAL V 2023" userId="S::kh.sc.u3cds23003@kh.students.amrita.edu::a3cc4b83-8c5a-495f-919b-7c4c2492734c" providerId="AD" clId="Web-{5A9101BD-0061-4468-8450-18390BF07C73}" dt="2024-03-25T15:35:56.851" v="94"/>
          <ac:picMkLst>
            <pc:docMk/>
            <pc:sldMk cId="1879485261" sldId="273"/>
            <ac:picMk id="6" creationId="{EF93760C-AF6B-7ED9-6ED2-8C18A8D2B564}"/>
          </ac:picMkLst>
        </pc:picChg>
      </pc:sldChg>
      <pc:sldChg chg="modSp">
        <pc:chgData name="ADITHYA GOPAL V 2023" userId="S::kh.sc.u3cds23003@kh.students.amrita.edu::a3cc4b83-8c5a-495f-919b-7c4c2492734c" providerId="AD" clId="Web-{5A9101BD-0061-4468-8450-18390BF07C73}" dt="2024-03-25T15:39:32.542" v="98" actId="14100"/>
        <pc:sldMkLst>
          <pc:docMk/>
          <pc:sldMk cId="576850552" sldId="276"/>
        </pc:sldMkLst>
        <pc:picChg chg="mod">
          <ac:chgData name="ADITHYA GOPAL V 2023" userId="S::kh.sc.u3cds23003@kh.students.amrita.edu::a3cc4b83-8c5a-495f-919b-7c4c2492734c" providerId="AD" clId="Web-{5A9101BD-0061-4468-8450-18390BF07C73}" dt="2024-03-25T15:39:32.542" v="98" actId="14100"/>
          <ac:picMkLst>
            <pc:docMk/>
            <pc:sldMk cId="576850552" sldId="276"/>
            <ac:picMk id="4" creationId="{769D6EEA-4290-7689-53F4-CCA9D0642E52}"/>
          </ac:picMkLst>
        </pc:picChg>
      </pc:sldChg>
      <pc:sldChg chg="modSp">
        <pc:chgData name="ADITHYA GOPAL V 2023" userId="S::kh.sc.u3cds23003@kh.students.amrita.edu::a3cc4b83-8c5a-495f-919b-7c4c2492734c" providerId="AD" clId="Web-{5A9101BD-0061-4468-8450-18390BF07C73}" dt="2024-03-25T16:02:22.768" v="99" actId="1076"/>
        <pc:sldMkLst>
          <pc:docMk/>
          <pc:sldMk cId="2153012369" sldId="322"/>
        </pc:sldMkLst>
        <pc:picChg chg="mod">
          <ac:chgData name="ADITHYA GOPAL V 2023" userId="S::kh.sc.u3cds23003@kh.students.amrita.edu::a3cc4b83-8c5a-495f-919b-7c4c2492734c" providerId="AD" clId="Web-{5A9101BD-0061-4468-8450-18390BF07C73}" dt="2024-03-25T16:02:22.768" v="99" actId="1076"/>
          <ac:picMkLst>
            <pc:docMk/>
            <pc:sldMk cId="2153012369" sldId="322"/>
            <ac:picMk id="4" creationId="{8A16DF51-A795-C42F-9A8D-E7DF54FC7506}"/>
          </ac:picMkLst>
        </pc:picChg>
      </pc:sldChg>
      <pc:sldChg chg="modSp">
        <pc:chgData name="ADITHYA GOPAL V 2023" userId="S::kh.sc.u3cds23003@kh.students.amrita.edu::a3cc4b83-8c5a-495f-919b-7c4c2492734c" providerId="AD" clId="Web-{5A9101BD-0061-4468-8450-18390BF07C73}" dt="2024-03-25T16:20:35.628" v="101" actId="1076"/>
        <pc:sldMkLst>
          <pc:docMk/>
          <pc:sldMk cId="616049590" sldId="328"/>
        </pc:sldMkLst>
        <pc:picChg chg="mod">
          <ac:chgData name="ADITHYA GOPAL V 2023" userId="S::kh.sc.u3cds23003@kh.students.amrita.edu::a3cc4b83-8c5a-495f-919b-7c4c2492734c" providerId="AD" clId="Web-{5A9101BD-0061-4468-8450-18390BF07C73}" dt="2024-03-25T16:20:35.628" v="101" actId="1076"/>
          <ac:picMkLst>
            <pc:docMk/>
            <pc:sldMk cId="616049590" sldId="328"/>
            <ac:picMk id="8" creationId="{EE3942E8-3BFF-8B85-562B-39F73C2752F6}"/>
          </ac:picMkLst>
        </pc:picChg>
      </pc:sldChg>
    </pc:docChg>
  </pc:docChgLst>
  <pc:docChgLst>
    <pc:chgData name="ADITHYA GOPAL V 2023" userId="S::kh.sc.u3cds23003@kh.students.amrita.edu::a3cc4b83-8c5a-495f-919b-7c4c2492734c" providerId="AD" clId="Web-{75373E1F-6A78-4996-8048-ACA685B3D048}"/>
    <pc:docChg chg="modSld">
      <pc:chgData name="ADITHYA GOPAL V 2023" userId="S::kh.sc.u3cds23003@kh.students.amrita.edu::a3cc4b83-8c5a-495f-919b-7c4c2492734c" providerId="AD" clId="Web-{75373E1F-6A78-4996-8048-ACA685B3D048}" dt="2024-05-21T18:21:10.011" v="18" actId="1076"/>
      <pc:docMkLst>
        <pc:docMk/>
      </pc:docMkLst>
      <pc:sldChg chg="modSp">
        <pc:chgData name="ADITHYA GOPAL V 2023" userId="S::kh.sc.u3cds23003@kh.students.amrita.edu::a3cc4b83-8c5a-495f-919b-7c4c2492734c" providerId="AD" clId="Web-{75373E1F-6A78-4996-8048-ACA685B3D048}" dt="2024-05-21T18:03:55.950" v="16" actId="20577"/>
        <pc:sldMkLst>
          <pc:docMk/>
          <pc:sldMk cId="4039796489" sldId="321"/>
        </pc:sldMkLst>
        <pc:spChg chg="mod">
          <ac:chgData name="ADITHYA GOPAL V 2023" userId="S::kh.sc.u3cds23003@kh.students.amrita.edu::a3cc4b83-8c5a-495f-919b-7c4c2492734c" providerId="AD" clId="Web-{75373E1F-6A78-4996-8048-ACA685B3D048}" dt="2024-05-21T18:03:55.950" v="16" actId="20577"/>
          <ac:spMkLst>
            <pc:docMk/>
            <pc:sldMk cId="4039796489" sldId="321"/>
            <ac:spMk id="2" creationId="{D12BD536-E2FB-F355-7E0A-7A07EBFBC15A}"/>
          </ac:spMkLst>
        </pc:spChg>
        <pc:picChg chg="mod modCrop">
          <ac:chgData name="ADITHYA GOPAL V 2023" userId="S::kh.sc.u3cds23003@kh.students.amrita.edu::a3cc4b83-8c5a-495f-919b-7c4c2492734c" providerId="AD" clId="Web-{75373E1F-6A78-4996-8048-ACA685B3D048}" dt="2024-05-21T18:03:49.044" v="14" actId="1076"/>
          <ac:picMkLst>
            <pc:docMk/>
            <pc:sldMk cId="4039796489" sldId="321"/>
            <ac:picMk id="4" creationId="{72DC3491-ECEC-EDAE-C77A-FBE89A04C2AF}"/>
          </ac:picMkLst>
        </pc:picChg>
      </pc:sldChg>
      <pc:sldChg chg="modSp">
        <pc:chgData name="ADITHYA GOPAL V 2023" userId="S::kh.sc.u3cds23003@kh.students.amrita.edu::a3cc4b83-8c5a-495f-919b-7c4c2492734c" providerId="AD" clId="Web-{75373E1F-6A78-4996-8048-ACA685B3D048}" dt="2024-05-21T18:21:10.011" v="18" actId="1076"/>
        <pc:sldMkLst>
          <pc:docMk/>
          <pc:sldMk cId="3917679314" sldId="325"/>
        </pc:sldMkLst>
        <pc:picChg chg="mod">
          <ac:chgData name="ADITHYA GOPAL V 2023" userId="S::kh.sc.u3cds23003@kh.students.amrita.edu::a3cc4b83-8c5a-495f-919b-7c4c2492734c" providerId="AD" clId="Web-{75373E1F-6A78-4996-8048-ACA685B3D048}" dt="2024-05-21T18:21:10.011" v="18" actId="1076"/>
          <ac:picMkLst>
            <pc:docMk/>
            <pc:sldMk cId="3917679314" sldId="325"/>
            <ac:picMk id="4" creationId="{1EF3D18D-D598-477D-C19A-09A374325766}"/>
          </ac:picMkLst>
        </pc:picChg>
        <pc:picChg chg="mod">
          <ac:chgData name="ADITHYA GOPAL V 2023" userId="S::kh.sc.u3cds23003@kh.students.amrita.edu::a3cc4b83-8c5a-495f-919b-7c4c2492734c" providerId="AD" clId="Web-{75373E1F-6A78-4996-8048-ACA685B3D048}" dt="2024-05-21T18:21:03.714" v="17" actId="1076"/>
          <ac:picMkLst>
            <pc:docMk/>
            <pc:sldMk cId="3917679314" sldId="325"/>
            <ac:picMk id="7" creationId="{D6689147-9EC2-17A0-614E-4B7187F70A8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FFFC0C-30D5-4395-BA32-6B2FCD80C177}"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F5B7926F-1EF5-4352-98A9-D617609D9A6D}">
      <dgm:prSet/>
      <dgm:spPr/>
      <dgm:t>
        <a:bodyPr/>
        <a:lstStyle/>
        <a:p>
          <a:r>
            <a:rPr lang="en-US"/>
            <a:t>process can be thought of as a program in execution.</a:t>
          </a:r>
        </a:p>
      </dgm:t>
    </dgm:pt>
    <dgm:pt modelId="{90C5E9BD-0C79-43CD-AD3B-331D7E082483}" type="parTrans" cxnId="{FD0405C5-9108-44E8-911A-AD2018E54E5E}">
      <dgm:prSet/>
      <dgm:spPr/>
      <dgm:t>
        <a:bodyPr/>
        <a:lstStyle/>
        <a:p>
          <a:endParaRPr lang="en-US"/>
        </a:p>
      </dgm:t>
    </dgm:pt>
    <dgm:pt modelId="{35986EE4-899F-4933-88DC-6FA1A8419276}" type="sibTrans" cxnId="{FD0405C5-9108-44E8-911A-AD2018E54E5E}">
      <dgm:prSet/>
      <dgm:spPr/>
      <dgm:t>
        <a:bodyPr/>
        <a:lstStyle/>
        <a:p>
          <a:endParaRPr lang="en-US"/>
        </a:p>
      </dgm:t>
    </dgm:pt>
    <dgm:pt modelId="{F7489AA3-AC91-45CD-8E1F-22ED2B819299}">
      <dgm:prSet/>
      <dgm:spPr/>
      <dgm:t>
        <a:bodyPr/>
        <a:lstStyle/>
        <a:p>
          <a:r>
            <a:rPr lang="en-US"/>
            <a:t>A process will need certain resources-such as CPU time, memory, files, and I/O devices-to accomplish its task. </a:t>
          </a:r>
        </a:p>
      </dgm:t>
    </dgm:pt>
    <dgm:pt modelId="{A0304CE6-962F-4E77-9874-11971ABCFF98}" type="parTrans" cxnId="{5B8A4177-2F54-4B0A-9187-510AF4752F4C}">
      <dgm:prSet/>
      <dgm:spPr/>
      <dgm:t>
        <a:bodyPr/>
        <a:lstStyle/>
        <a:p>
          <a:endParaRPr lang="en-US"/>
        </a:p>
      </dgm:t>
    </dgm:pt>
    <dgm:pt modelId="{61A329C6-4E55-44AF-9512-9872D8EE0317}" type="sibTrans" cxnId="{5B8A4177-2F54-4B0A-9187-510AF4752F4C}">
      <dgm:prSet/>
      <dgm:spPr/>
      <dgm:t>
        <a:bodyPr/>
        <a:lstStyle/>
        <a:p>
          <a:endParaRPr lang="en-US"/>
        </a:p>
      </dgm:t>
    </dgm:pt>
    <dgm:pt modelId="{1F98556D-0C51-4506-B995-77639E622470}">
      <dgm:prSet/>
      <dgm:spPr/>
      <dgm:t>
        <a:bodyPr/>
        <a:lstStyle/>
        <a:p>
          <a:r>
            <a:rPr lang="en-US"/>
            <a:t>These resources are allocated to the process either when it is created or while it is executing. </a:t>
          </a:r>
        </a:p>
      </dgm:t>
    </dgm:pt>
    <dgm:pt modelId="{63149B96-466F-4723-9755-68433E050442}" type="parTrans" cxnId="{A990679D-CB48-407E-ABA1-A51B3A786628}">
      <dgm:prSet/>
      <dgm:spPr/>
      <dgm:t>
        <a:bodyPr/>
        <a:lstStyle/>
        <a:p>
          <a:endParaRPr lang="en-US"/>
        </a:p>
      </dgm:t>
    </dgm:pt>
    <dgm:pt modelId="{14C58EA8-75D8-4ECE-B748-98DAE45E9C42}" type="sibTrans" cxnId="{A990679D-CB48-407E-ABA1-A51B3A786628}">
      <dgm:prSet/>
      <dgm:spPr/>
      <dgm:t>
        <a:bodyPr/>
        <a:lstStyle/>
        <a:p>
          <a:endParaRPr lang="en-US"/>
        </a:p>
      </dgm:t>
    </dgm:pt>
    <dgm:pt modelId="{E9FB8D89-3E3B-4D37-B2BD-ECC303B920DD}">
      <dgm:prSet/>
      <dgm:spPr/>
      <dgm:t>
        <a:bodyPr/>
        <a:lstStyle/>
        <a:p>
          <a:r>
            <a:rPr lang="en-US" dirty="0"/>
            <a:t>A process is the unit of work in most systems. Such a system consists of a collection of processes.</a:t>
          </a:r>
        </a:p>
      </dgm:t>
    </dgm:pt>
    <dgm:pt modelId="{3595B04B-CCDF-44D0-9236-8A956F426E52}" type="parTrans" cxnId="{8ABDB62F-0EC1-4313-A189-CDCF17ED4C37}">
      <dgm:prSet/>
      <dgm:spPr/>
      <dgm:t>
        <a:bodyPr/>
        <a:lstStyle/>
        <a:p>
          <a:endParaRPr lang="en-US"/>
        </a:p>
      </dgm:t>
    </dgm:pt>
    <dgm:pt modelId="{B8B5A8C9-1424-450E-BC61-714C475456EE}" type="sibTrans" cxnId="{8ABDB62F-0EC1-4313-A189-CDCF17ED4C37}">
      <dgm:prSet/>
      <dgm:spPr/>
      <dgm:t>
        <a:bodyPr/>
        <a:lstStyle/>
        <a:p>
          <a:endParaRPr lang="en-US"/>
        </a:p>
      </dgm:t>
    </dgm:pt>
    <dgm:pt modelId="{0718769D-A8D7-F74C-B6D2-77502641AEF6}" type="pres">
      <dgm:prSet presAssocID="{F2FFFC0C-30D5-4395-BA32-6B2FCD80C177}" presName="matrix" presStyleCnt="0">
        <dgm:presLayoutVars>
          <dgm:chMax val="1"/>
          <dgm:dir/>
          <dgm:resizeHandles val="exact"/>
        </dgm:presLayoutVars>
      </dgm:prSet>
      <dgm:spPr/>
    </dgm:pt>
    <dgm:pt modelId="{E5333B6C-9AD9-B14A-BBD7-E270F900DE4C}" type="pres">
      <dgm:prSet presAssocID="{F2FFFC0C-30D5-4395-BA32-6B2FCD80C177}" presName="diamond" presStyleLbl="bgShp" presStyleIdx="0" presStyleCnt="1"/>
      <dgm:spPr/>
    </dgm:pt>
    <dgm:pt modelId="{6D28BB53-E1F8-C34A-9F64-E0616114CACA}" type="pres">
      <dgm:prSet presAssocID="{F2FFFC0C-30D5-4395-BA32-6B2FCD80C177}" presName="quad1" presStyleLbl="node1" presStyleIdx="0" presStyleCnt="4">
        <dgm:presLayoutVars>
          <dgm:chMax val="0"/>
          <dgm:chPref val="0"/>
          <dgm:bulletEnabled val="1"/>
        </dgm:presLayoutVars>
      </dgm:prSet>
      <dgm:spPr/>
    </dgm:pt>
    <dgm:pt modelId="{CC1663E6-1062-CC40-BC1C-AAA8CE6FD7AE}" type="pres">
      <dgm:prSet presAssocID="{F2FFFC0C-30D5-4395-BA32-6B2FCD80C177}" presName="quad2" presStyleLbl="node1" presStyleIdx="1" presStyleCnt="4">
        <dgm:presLayoutVars>
          <dgm:chMax val="0"/>
          <dgm:chPref val="0"/>
          <dgm:bulletEnabled val="1"/>
        </dgm:presLayoutVars>
      </dgm:prSet>
      <dgm:spPr/>
    </dgm:pt>
    <dgm:pt modelId="{8ADD10EA-6E5D-BC47-9D07-AECBCE1866AF}" type="pres">
      <dgm:prSet presAssocID="{F2FFFC0C-30D5-4395-BA32-6B2FCD80C177}" presName="quad3" presStyleLbl="node1" presStyleIdx="2" presStyleCnt="4">
        <dgm:presLayoutVars>
          <dgm:chMax val="0"/>
          <dgm:chPref val="0"/>
          <dgm:bulletEnabled val="1"/>
        </dgm:presLayoutVars>
      </dgm:prSet>
      <dgm:spPr/>
    </dgm:pt>
    <dgm:pt modelId="{3D8D6E68-6088-0442-8E95-979053F58109}" type="pres">
      <dgm:prSet presAssocID="{F2FFFC0C-30D5-4395-BA32-6B2FCD80C177}" presName="quad4" presStyleLbl="node1" presStyleIdx="3" presStyleCnt="4">
        <dgm:presLayoutVars>
          <dgm:chMax val="0"/>
          <dgm:chPref val="0"/>
          <dgm:bulletEnabled val="1"/>
        </dgm:presLayoutVars>
      </dgm:prSet>
      <dgm:spPr/>
    </dgm:pt>
  </dgm:ptLst>
  <dgm:cxnLst>
    <dgm:cxn modelId="{70065101-2003-6046-B2DA-D60BF2B17D2D}" type="presOf" srcId="{1F98556D-0C51-4506-B995-77639E622470}" destId="{8ADD10EA-6E5D-BC47-9D07-AECBCE1866AF}" srcOrd="0" destOrd="0" presId="urn:microsoft.com/office/officeart/2005/8/layout/matrix3"/>
    <dgm:cxn modelId="{8ABDB62F-0EC1-4313-A189-CDCF17ED4C37}" srcId="{F2FFFC0C-30D5-4395-BA32-6B2FCD80C177}" destId="{E9FB8D89-3E3B-4D37-B2BD-ECC303B920DD}" srcOrd="3" destOrd="0" parTransId="{3595B04B-CCDF-44D0-9236-8A956F426E52}" sibTransId="{B8B5A8C9-1424-450E-BC61-714C475456EE}"/>
    <dgm:cxn modelId="{35919175-D7B1-4448-9A32-44A9AA2CC5FC}" type="presOf" srcId="{E9FB8D89-3E3B-4D37-B2BD-ECC303B920DD}" destId="{3D8D6E68-6088-0442-8E95-979053F58109}" srcOrd="0" destOrd="0" presId="urn:microsoft.com/office/officeart/2005/8/layout/matrix3"/>
    <dgm:cxn modelId="{5B8A4177-2F54-4B0A-9187-510AF4752F4C}" srcId="{F2FFFC0C-30D5-4395-BA32-6B2FCD80C177}" destId="{F7489AA3-AC91-45CD-8E1F-22ED2B819299}" srcOrd="1" destOrd="0" parTransId="{A0304CE6-962F-4E77-9874-11971ABCFF98}" sibTransId="{61A329C6-4E55-44AF-9512-9872D8EE0317}"/>
    <dgm:cxn modelId="{89FC1286-79DC-564A-9955-267AC171787C}" type="presOf" srcId="{F2FFFC0C-30D5-4395-BA32-6B2FCD80C177}" destId="{0718769D-A8D7-F74C-B6D2-77502641AEF6}" srcOrd="0" destOrd="0" presId="urn:microsoft.com/office/officeart/2005/8/layout/matrix3"/>
    <dgm:cxn modelId="{A990679D-CB48-407E-ABA1-A51B3A786628}" srcId="{F2FFFC0C-30D5-4395-BA32-6B2FCD80C177}" destId="{1F98556D-0C51-4506-B995-77639E622470}" srcOrd="2" destOrd="0" parTransId="{63149B96-466F-4723-9755-68433E050442}" sibTransId="{14C58EA8-75D8-4ECE-B748-98DAE45E9C42}"/>
    <dgm:cxn modelId="{FD0405C5-9108-44E8-911A-AD2018E54E5E}" srcId="{F2FFFC0C-30D5-4395-BA32-6B2FCD80C177}" destId="{F5B7926F-1EF5-4352-98A9-D617609D9A6D}" srcOrd="0" destOrd="0" parTransId="{90C5E9BD-0C79-43CD-AD3B-331D7E082483}" sibTransId="{35986EE4-899F-4933-88DC-6FA1A8419276}"/>
    <dgm:cxn modelId="{6D56F4D2-C003-6E4F-AE87-8ADF6D4CEFD3}" type="presOf" srcId="{F7489AA3-AC91-45CD-8E1F-22ED2B819299}" destId="{CC1663E6-1062-CC40-BC1C-AAA8CE6FD7AE}" srcOrd="0" destOrd="0" presId="urn:microsoft.com/office/officeart/2005/8/layout/matrix3"/>
    <dgm:cxn modelId="{DA6D74DC-5977-1B47-B5C6-E207A183D225}" type="presOf" srcId="{F5B7926F-1EF5-4352-98A9-D617609D9A6D}" destId="{6D28BB53-E1F8-C34A-9F64-E0616114CACA}" srcOrd="0" destOrd="0" presId="urn:microsoft.com/office/officeart/2005/8/layout/matrix3"/>
    <dgm:cxn modelId="{600D16C7-63E2-AF46-900F-9224232CAAC8}" type="presParOf" srcId="{0718769D-A8D7-F74C-B6D2-77502641AEF6}" destId="{E5333B6C-9AD9-B14A-BBD7-E270F900DE4C}" srcOrd="0" destOrd="0" presId="urn:microsoft.com/office/officeart/2005/8/layout/matrix3"/>
    <dgm:cxn modelId="{805830B3-31B9-994E-B6BA-33BB5379EF4F}" type="presParOf" srcId="{0718769D-A8D7-F74C-B6D2-77502641AEF6}" destId="{6D28BB53-E1F8-C34A-9F64-E0616114CACA}" srcOrd="1" destOrd="0" presId="urn:microsoft.com/office/officeart/2005/8/layout/matrix3"/>
    <dgm:cxn modelId="{5CB7C299-ECBF-8044-8ACF-E354672E72D8}" type="presParOf" srcId="{0718769D-A8D7-F74C-B6D2-77502641AEF6}" destId="{CC1663E6-1062-CC40-BC1C-AAA8CE6FD7AE}" srcOrd="2" destOrd="0" presId="urn:microsoft.com/office/officeart/2005/8/layout/matrix3"/>
    <dgm:cxn modelId="{E6EBA7C4-C5A5-994A-B4C7-6422AE0938DF}" type="presParOf" srcId="{0718769D-A8D7-F74C-B6D2-77502641AEF6}" destId="{8ADD10EA-6E5D-BC47-9D07-AECBCE1866AF}" srcOrd="3" destOrd="0" presId="urn:microsoft.com/office/officeart/2005/8/layout/matrix3"/>
    <dgm:cxn modelId="{111CD064-0571-9241-BA70-0A200DB3BF23}" type="presParOf" srcId="{0718769D-A8D7-F74C-B6D2-77502641AEF6}" destId="{3D8D6E68-6088-0442-8E95-979053F5810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33B6C-9AD9-B14A-BBD7-E270F900DE4C}">
      <dsp:nvSpPr>
        <dsp:cNvPr id="0" name=""/>
        <dsp:cNvSpPr/>
      </dsp:nvSpPr>
      <dsp:spPr>
        <a:xfrm>
          <a:off x="746366" y="0"/>
          <a:ext cx="5567363" cy="5567363"/>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28BB53-E1F8-C34A-9F64-E0616114CACA}">
      <dsp:nvSpPr>
        <dsp:cNvPr id="0" name=""/>
        <dsp:cNvSpPr/>
      </dsp:nvSpPr>
      <dsp:spPr>
        <a:xfrm>
          <a:off x="1275265" y="528899"/>
          <a:ext cx="2171271" cy="217127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process can be thought of as a program in execution.</a:t>
          </a:r>
        </a:p>
      </dsp:txBody>
      <dsp:txXfrm>
        <a:off x="1381258" y="634892"/>
        <a:ext cx="1959285" cy="1959285"/>
      </dsp:txXfrm>
    </dsp:sp>
    <dsp:sp modelId="{CC1663E6-1062-CC40-BC1C-AAA8CE6FD7AE}">
      <dsp:nvSpPr>
        <dsp:cNvPr id="0" name=""/>
        <dsp:cNvSpPr/>
      </dsp:nvSpPr>
      <dsp:spPr>
        <a:xfrm>
          <a:off x="3613557" y="528899"/>
          <a:ext cx="2171271" cy="217127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 process will need certain resources-such as CPU time, memory, files, and I/O devices-to accomplish its task. </a:t>
          </a:r>
        </a:p>
      </dsp:txBody>
      <dsp:txXfrm>
        <a:off x="3719550" y="634892"/>
        <a:ext cx="1959285" cy="1959285"/>
      </dsp:txXfrm>
    </dsp:sp>
    <dsp:sp modelId="{8ADD10EA-6E5D-BC47-9D07-AECBCE1866AF}">
      <dsp:nvSpPr>
        <dsp:cNvPr id="0" name=""/>
        <dsp:cNvSpPr/>
      </dsp:nvSpPr>
      <dsp:spPr>
        <a:xfrm>
          <a:off x="1275265" y="2867191"/>
          <a:ext cx="2171271" cy="217127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These resources are allocated to the process either when it is created or while it is executing. </a:t>
          </a:r>
        </a:p>
      </dsp:txBody>
      <dsp:txXfrm>
        <a:off x="1381258" y="2973184"/>
        <a:ext cx="1959285" cy="1959285"/>
      </dsp:txXfrm>
    </dsp:sp>
    <dsp:sp modelId="{3D8D6E68-6088-0442-8E95-979053F58109}">
      <dsp:nvSpPr>
        <dsp:cNvPr id="0" name=""/>
        <dsp:cNvSpPr/>
      </dsp:nvSpPr>
      <dsp:spPr>
        <a:xfrm>
          <a:off x="3613557" y="2867191"/>
          <a:ext cx="2171271" cy="217127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 process is the unit of work in most systems. Such a system consists of a collection of processes.</a:t>
          </a:r>
        </a:p>
      </dsp:txBody>
      <dsp:txXfrm>
        <a:off x="3719550" y="2973184"/>
        <a:ext cx="1959285" cy="195928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8/6/2025</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0128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8/6/2025</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466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8/6/2025</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24610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8/6/2025</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8/6/2025</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4321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8/6/2025</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2945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8/6/2025</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120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8/6/2025</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7846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8/6/2025</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39391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8/6/2025</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8047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8/6/2025</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00112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8/6/2025</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81039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6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ear with compass turning gears without">
            <a:extLst>
              <a:ext uri="{FF2B5EF4-FFF2-40B4-BE49-F238E27FC236}">
                <a16:creationId xmlns:a16="http://schemas.microsoft.com/office/drawing/2014/main" id="{618D9008-44FB-A079-A88E-773B26859FB6}"/>
              </a:ext>
            </a:extLst>
          </p:cNvPr>
          <p:cNvPicPr>
            <a:picLocks noChangeAspect="1"/>
          </p:cNvPicPr>
          <p:nvPr/>
        </p:nvPicPr>
        <p:blipFill rotWithShape="1">
          <a:blip r:embed="rId2">
            <a:alphaModFix amt="20000"/>
          </a:blip>
          <a:srcRect r="6" b="15589"/>
          <a:stretch/>
        </p:blipFill>
        <p:spPr>
          <a:xfrm>
            <a:off x="-2" y="14387"/>
            <a:ext cx="12188952" cy="6857990"/>
          </a:xfrm>
          <a:prstGeom prst="rect">
            <a:avLst/>
          </a:prstGeom>
        </p:spPr>
      </p:pic>
      <p:sp>
        <p:nvSpPr>
          <p:cNvPr id="2" name="Title"/>
          <p:cNvSpPr>
            <a:spLocks noGrp="1"/>
          </p:cNvSpPr>
          <p:nvPr>
            <p:ph type="ctrTitle"/>
          </p:nvPr>
        </p:nvSpPr>
        <p:spPr>
          <a:xfrm>
            <a:off x="1524000" y="1122363"/>
            <a:ext cx="9144000" cy="2387600"/>
          </a:xfrm>
        </p:spPr>
        <p:txBody>
          <a:bodyPr>
            <a:normAutofit/>
          </a:bodyPr>
          <a:lstStyle/>
          <a:p>
            <a:r>
              <a:rPr lang="en-US">
                <a:solidFill>
                  <a:srgbClr val="FFFFFF"/>
                </a:solidFill>
              </a:rPr>
              <a:t>Process Management</a:t>
            </a:r>
          </a:p>
        </p:txBody>
      </p:sp>
    </p:spTree>
    <p:extLst>
      <p:ext uri="{BB962C8B-B14F-4D97-AF65-F5344CB8AC3E}">
        <p14:creationId xmlns:p14="http://schemas.microsoft.com/office/powerpoint/2010/main" val="369680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FB8A9-4F5D-AA60-5B70-AF3F28410D85}"/>
              </a:ext>
            </a:extLst>
          </p:cNvPr>
          <p:cNvSpPr>
            <a:spLocks noGrp="1"/>
          </p:cNvSpPr>
          <p:nvPr>
            <p:ph type="title"/>
          </p:nvPr>
        </p:nvSpPr>
        <p:spPr/>
        <p:txBody>
          <a:bodyPr/>
          <a:lstStyle/>
          <a:p>
            <a:r>
              <a:rPr lang="en-IN"/>
              <a:t>Process Control Block</a:t>
            </a:r>
            <a:endParaRPr lang="en-US"/>
          </a:p>
        </p:txBody>
      </p:sp>
      <p:pic>
        <p:nvPicPr>
          <p:cNvPr id="4" name="Picture 4">
            <a:extLst>
              <a:ext uri="{FF2B5EF4-FFF2-40B4-BE49-F238E27FC236}">
                <a16:creationId xmlns:a16="http://schemas.microsoft.com/office/drawing/2014/main" id="{32931FF6-0EE5-7866-81E1-21E006DFB8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7939" y="2179263"/>
            <a:ext cx="6295668" cy="3998913"/>
          </a:xfrm>
        </p:spPr>
      </p:pic>
    </p:spTree>
    <p:extLst>
      <p:ext uri="{BB962C8B-B14F-4D97-AF65-F5344CB8AC3E}">
        <p14:creationId xmlns:p14="http://schemas.microsoft.com/office/powerpoint/2010/main" val="3645279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F8D2D-F97C-46D8-32E6-61FB37C129F9}"/>
              </a:ext>
            </a:extLst>
          </p:cNvPr>
          <p:cNvSpPr>
            <a:spLocks noGrp="1"/>
          </p:cNvSpPr>
          <p:nvPr>
            <p:ph idx="1"/>
          </p:nvPr>
        </p:nvSpPr>
        <p:spPr>
          <a:xfrm>
            <a:off x="838200" y="877757"/>
            <a:ext cx="10515600" cy="5155397"/>
          </a:xfrm>
        </p:spPr>
        <p:txBody>
          <a:bodyPr>
            <a:normAutofit fontScale="62500" lnSpcReduction="20000"/>
          </a:bodyPr>
          <a:lstStyle/>
          <a:p>
            <a:r>
              <a:rPr lang="en-US" dirty="0"/>
              <a:t>Process ID (PID): A unique identifier for the process. </a:t>
            </a:r>
          </a:p>
          <a:p>
            <a:r>
              <a:rPr lang="en-US" dirty="0"/>
              <a:t>Process State: Indicates the current status of the process (e.g., running, ready, waiting). </a:t>
            </a:r>
          </a:p>
          <a:p>
            <a:r>
              <a:rPr lang="en-US" dirty="0"/>
              <a:t>Program Counter: Points to the next instruction to be executed in the process. </a:t>
            </a:r>
          </a:p>
          <a:p>
            <a:r>
              <a:rPr lang="en-US" dirty="0"/>
              <a:t>CPU Registers: Stores the values of CPU registers used by the process during execution. </a:t>
            </a:r>
          </a:p>
          <a:p>
            <a:r>
              <a:rPr lang="en-US" dirty="0"/>
              <a:t>CPU Scheduling Information: Includes priority, scheduling parameters, and other data needed for scheduling decisions. </a:t>
            </a:r>
          </a:p>
          <a:p>
            <a:r>
              <a:rPr lang="en-US" dirty="0"/>
              <a:t>Memory Management Information: Contains details about the memory allocated to the process. </a:t>
            </a:r>
          </a:p>
          <a:p>
            <a:r>
              <a:rPr lang="en-US" dirty="0"/>
              <a:t>Accounting Information: Tracks resource usage like CPU time, memory usage, and I/O operations. </a:t>
            </a:r>
          </a:p>
          <a:p>
            <a:r>
              <a:rPr lang="en-US" dirty="0"/>
              <a:t>I/O Status Information: Keeps track of the I/O devices allocated to the process. </a:t>
            </a:r>
          </a:p>
          <a:p>
            <a:r>
              <a:rPr lang="en-US" dirty="0"/>
              <a:t>Open Files: A list of files currently opened by the process. </a:t>
            </a:r>
          </a:p>
          <a:p>
            <a:r>
              <a:rPr lang="en-US" dirty="0"/>
              <a:t>Pointers: Links to other PCBs, especially in the context of parent-child relationships or scheduling queues. </a:t>
            </a:r>
            <a:endParaRPr lang="en-IN" dirty="0"/>
          </a:p>
        </p:txBody>
      </p:sp>
    </p:spTree>
    <p:extLst>
      <p:ext uri="{BB962C8B-B14F-4D97-AF65-F5344CB8AC3E}">
        <p14:creationId xmlns:p14="http://schemas.microsoft.com/office/powerpoint/2010/main" val="2506571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D53468-DC7A-00EE-CD43-2A2FE7246E0F}"/>
              </a:ext>
            </a:extLst>
          </p:cNvPr>
          <p:cNvSpPr>
            <a:spLocks noGrp="1"/>
          </p:cNvSpPr>
          <p:nvPr>
            <p:ph idx="1"/>
          </p:nvPr>
        </p:nvSpPr>
        <p:spPr>
          <a:xfrm>
            <a:off x="838200" y="886120"/>
            <a:ext cx="10515600" cy="5290843"/>
          </a:xfrm>
        </p:spPr>
        <p:txBody>
          <a:bodyPr/>
          <a:lstStyle/>
          <a:p>
            <a:r>
              <a:rPr lang="en-US" dirty="0"/>
              <a:t>CPU registers</a:t>
            </a:r>
          </a:p>
          <a:p>
            <a:r>
              <a:rPr lang="en-US" sz="2000" dirty="0"/>
              <a:t>Registers are the fastest memory in a computer </a:t>
            </a:r>
            <a:r>
              <a:rPr lang="en-US" sz="2000" dirty="0" err="1"/>
              <a:t>system.They</a:t>
            </a:r>
            <a:r>
              <a:rPr lang="en-US" sz="2000" dirty="0"/>
              <a:t> allow the CPU to access data quickly without needing to fetch it from slower memory like RAM.</a:t>
            </a:r>
            <a:endParaRPr lang="en-IN" sz="2000" dirty="0"/>
          </a:p>
        </p:txBody>
      </p:sp>
      <p:graphicFrame>
        <p:nvGraphicFramePr>
          <p:cNvPr id="5" name="Table 4">
            <a:extLst>
              <a:ext uri="{FF2B5EF4-FFF2-40B4-BE49-F238E27FC236}">
                <a16:creationId xmlns:a16="http://schemas.microsoft.com/office/drawing/2014/main" id="{7860B6B6-0B1F-417C-4B67-DC05B1B85B04}"/>
              </a:ext>
            </a:extLst>
          </p:cNvPr>
          <p:cNvGraphicFramePr>
            <a:graphicFrameLocks noGrp="1"/>
          </p:cNvGraphicFramePr>
          <p:nvPr>
            <p:extLst>
              <p:ext uri="{D42A27DB-BD31-4B8C-83A1-F6EECF244321}">
                <p14:modId xmlns:p14="http://schemas.microsoft.com/office/powerpoint/2010/main" val="4246484008"/>
              </p:ext>
            </p:extLst>
          </p:nvPr>
        </p:nvGraphicFramePr>
        <p:xfrm>
          <a:off x="838200" y="2257266"/>
          <a:ext cx="10515600" cy="3714612"/>
        </p:xfrm>
        <a:graphic>
          <a:graphicData uri="http://schemas.openxmlformats.org/drawingml/2006/table">
            <a:tbl>
              <a:tblPr/>
              <a:tblGrid>
                <a:gridCol w="5257800">
                  <a:extLst>
                    <a:ext uri="{9D8B030D-6E8A-4147-A177-3AD203B41FA5}">
                      <a16:colId xmlns:a16="http://schemas.microsoft.com/office/drawing/2014/main" val="1268531831"/>
                    </a:ext>
                  </a:extLst>
                </a:gridCol>
                <a:gridCol w="5257800">
                  <a:extLst>
                    <a:ext uri="{9D8B030D-6E8A-4147-A177-3AD203B41FA5}">
                      <a16:colId xmlns:a16="http://schemas.microsoft.com/office/drawing/2014/main" val="2130328840"/>
                    </a:ext>
                  </a:extLst>
                </a:gridCol>
              </a:tblGrid>
              <a:tr h="424527">
                <a:tc>
                  <a:txBody>
                    <a:bodyPr/>
                    <a:lstStyle/>
                    <a:p>
                      <a:pPr>
                        <a:buNone/>
                      </a:pPr>
                      <a:r>
                        <a:rPr lang="en-IN"/>
                        <a:t>Register Type</a:t>
                      </a:r>
                    </a:p>
                  </a:txBody>
                  <a:tcPr anchor="ctr">
                    <a:lnL>
                      <a:noFill/>
                    </a:lnL>
                    <a:lnR>
                      <a:noFill/>
                    </a:lnR>
                    <a:lnT>
                      <a:noFill/>
                    </a:lnT>
                    <a:lnB>
                      <a:noFill/>
                    </a:lnB>
                    <a:noFill/>
                  </a:tcPr>
                </a:tc>
                <a:tc>
                  <a:txBody>
                    <a:bodyPr/>
                    <a:lstStyle/>
                    <a:p>
                      <a:pPr>
                        <a:buNone/>
                      </a:pPr>
                      <a:r>
                        <a:rPr lang="en-IN"/>
                        <a:t>Function</a:t>
                      </a:r>
                    </a:p>
                  </a:txBody>
                  <a:tcPr anchor="ctr">
                    <a:lnL>
                      <a:noFill/>
                    </a:lnL>
                    <a:lnR>
                      <a:noFill/>
                    </a:lnR>
                    <a:lnT>
                      <a:noFill/>
                    </a:lnT>
                    <a:lnB>
                      <a:noFill/>
                    </a:lnB>
                    <a:noFill/>
                  </a:tcPr>
                </a:tc>
                <a:extLst>
                  <a:ext uri="{0D108BD9-81ED-4DB2-BD59-A6C34878D82A}">
                    <a16:rowId xmlns:a16="http://schemas.microsoft.com/office/drawing/2014/main" val="2494190739"/>
                  </a:ext>
                </a:extLst>
              </a:tr>
              <a:tr h="424527">
                <a:tc>
                  <a:txBody>
                    <a:bodyPr/>
                    <a:lstStyle/>
                    <a:p>
                      <a:pPr>
                        <a:buNone/>
                      </a:pPr>
                      <a:r>
                        <a:rPr lang="en-IN" b="1"/>
                        <a:t>Accumulator (ACC)</a:t>
                      </a:r>
                      <a:endParaRPr lang="en-IN"/>
                    </a:p>
                  </a:txBody>
                  <a:tcPr anchor="ctr">
                    <a:lnL>
                      <a:noFill/>
                    </a:lnL>
                    <a:lnR>
                      <a:noFill/>
                    </a:lnR>
                    <a:lnT>
                      <a:noFill/>
                    </a:lnT>
                    <a:lnB>
                      <a:noFill/>
                    </a:lnB>
                    <a:noFill/>
                  </a:tcPr>
                </a:tc>
                <a:tc>
                  <a:txBody>
                    <a:bodyPr/>
                    <a:lstStyle/>
                    <a:p>
                      <a:pPr>
                        <a:buNone/>
                      </a:pPr>
                      <a:r>
                        <a:rPr lang="en-US"/>
                        <a:t>Stores results of arithmetic and logic operations.</a:t>
                      </a:r>
                    </a:p>
                  </a:txBody>
                  <a:tcPr anchor="ctr">
                    <a:lnL>
                      <a:noFill/>
                    </a:lnL>
                    <a:lnR>
                      <a:noFill/>
                    </a:lnR>
                    <a:lnT>
                      <a:noFill/>
                    </a:lnT>
                    <a:lnB>
                      <a:noFill/>
                    </a:lnB>
                    <a:noFill/>
                  </a:tcPr>
                </a:tc>
                <a:extLst>
                  <a:ext uri="{0D108BD9-81ED-4DB2-BD59-A6C34878D82A}">
                    <a16:rowId xmlns:a16="http://schemas.microsoft.com/office/drawing/2014/main" val="4210582189"/>
                  </a:ext>
                </a:extLst>
              </a:tr>
              <a:tr h="424527">
                <a:tc>
                  <a:txBody>
                    <a:bodyPr/>
                    <a:lstStyle/>
                    <a:p>
                      <a:pPr>
                        <a:buNone/>
                      </a:pPr>
                      <a:r>
                        <a:rPr lang="en-IN" b="1"/>
                        <a:t>Program Counter (PC)</a:t>
                      </a:r>
                      <a:endParaRPr lang="en-IN"/>
                    </a:p>
                  </a:txBody>
                  <a:tcPr anchor="ctr">
                    <a:lnL>
                      <a:noFill/>
                    </a:lnL>
                    <a:lnR>
                      <a:noFill/>
                    </a:lnR>
                    <a:lnT>
                      <a:noFill/>
                    </a:lnT>
                    <a:lnB>
                      <a:noFill/>
                    </a:lnB>
                    <a:noFill/>
                  </a:tcPr>
                </a:tc>
                <a:tc>
                  <a:txBody>
                    <a:bodyPr/>
                    <a:lstStyle/>
                    <a:p>
                      <a:pPr>
                        <a:buNone/>
                      </a:pPr>
                      <a:r>
                        <a:rPr lang="en-US"/>
                        <a:t>Holds the address of the next instruction.</a:t>
                      </a:r>
                    </a:p>
                  </a:txBody>
                  <a:tcPr anchor="ctr">
                    <a:lnL>
                      <a:noFill/>
                    </a:lnL>
                    <a:lnR>
                      <a:noFill/>
                    </a:lnR>
                    <a:lnT>
                      <a:noFill/>
                    </a:lnT>
                    <a:lnB>
                      <a:noFill/>
                    </a:lnB>
                    <a:noFill/>
                  </a:tcPr>
                </a:tc>
                <a:extLst>
                  <a:ext uri="{0D108BD9-81ED-4DB2-BD59-A6C34878D82A}">
                    <a16:rowId xmlns:a16="http://schemas.microsoft.com/office/drawing/2014/main" val="3737203739"/>
                  </a:ext>
                </a:extLst>
              </a:tr>
              <a:tr h="424527">
                <a:tc>
                  <a:txBody>
                    <a:bodyPr/>
                    <a:lstStyle/>
                    <a:p>
                      <a:pPr>
                        <a:buNone/>
                      </a:pPr>
                      <a:r>
                        <a:rPr lang="en-IN" b="1"/>
                        <a:t>Instruction Register (IR)</a:t>
                      </a:r>
                      <a:endParaRPr lang="en-IN"/>
                    </a:p>
                  </a:txBody>
                  <a:tcPr anchor="ctr">
                    <a:lnL>
                      <a:noFill/>
                    </a:lnL>
                    <a:lnR>
                      <a:noFill/>
                    </a:lnR>
                    <a:lnT>
                      <a:noFill/>
                    </a:lnT>
                    <a:lnB>
                      <a:noFill/>
                    </a:lnB>
                    <a:noFill/>
                  </a:tcPr>
                </a:tc>
                <a:tc>
                  <a:txBody>
                    <a:bodyPr/>
                    <a:lstStyle/>
                    <a:p>
                      <a:pPr>
                        <a:buNone/>
                      </a:pPr>
                      <a:r>
                        <a:rPr lang="en-US"/>
                        <a:t>Holds the current instruction being executed.</a:t>
                      </a:r>
                    </a:p>
                  </a:txBody>
                  <a:tcPr anchor="ctr">
                    <a:lnL>
                      <a:noFill/>
                    </a:lnL>
                    <a:lnR>
                      <a:noFill/>
                    </a:lnR>
                    <a:lnT>
                      <a:noFill/>
                    </a:lnT>
                    <a:lnB>
                      <a:noFill/>
                    </a:lnB>
                    <a:noFill/>
                  </a:tcPr>
                </a:tc>
                <a:extLst>
                  <a:ext uri="{0D108BD9-81ED-4DB2-BD59-A6C34878D82A}">
                    <a16:rowId xmlns:a16="http://schemas.microsoft.com/office/drawing/2014/main" val="275703275"/>
                  </a:ext>
                </a:extLst>
              </a:tr>
              <a:tr h="424527">
                <a:tc>
                  <a:txBody>
                    <a:bodyPr/>
                    <a:lstStyle/>
                    <a:p>
                      <a:pPr>
                        <a:buNone/>
                      </a:pPr>
                      <a:r>
                        <a:rPr lang="en-IN" b="1"/>
                        <a:t>Memory Address Register (MAR)</a:t>
                      </a:r>
                      <a:endParaRPr lang="en-IN"/>
                    </a:p>
                  </a:txBody>
                  <a:tcPr anchor="ctr">
                    <a:lnL>
                      <a:noFill/>
                    </a:lnL>
                    <a:lnR>
                      <a:noFill/>
                    </a:lnR>
                    <a:lnT>
                      <a:noFill/>
                    </a:lnT>
                    <a:lnB>
                      <a:noFill/>
                    </a:lnB>
                    <a:noFill/>
                  </a:tcPr>
                </a:tc>
                <a:tc>
                  <a:txBody>
                    <a:bodyPr/>
                    <a:lstStyle/>
                    <a:p>
                      <a:pPr>
                        <a:buNone/>
                      </a:pPr>
                      <a:r>
                        <a:rPr lang="en-US"/>
                        <a:t>Holds the address in memory to read/write data.</a:t>
                      </a:r>
                    </a:p>
                  </a:txBody>
                  <a:tcPr anchor="ctr">
                    <a:lnL>
                      <a:noFill/>
                    </a:lnL>
                    <a:lnR>
                      <a:noFill/>
                    </a:lnR>
                    <a:lnT>
                      <a:noFill/>
                    </a:lnT>
                    <a:lnB>
                      <a:noFill/>
                    </a:lnB>
                    <a:noFill/>
                  </a:tcPr>
                </a:tc>
                <a:extLst>
                  <a:ext uri="{0D108BD9-81ED-4DB2-BD59-A6C34878D82A}">
                    <a16:rowId xmlns:a16="http://schemas.microsoft.com/office/drawing/2014/main" val="2836696906"/>
                  </a:ext>
                </a:extLst>
              </a:tr>
              <a:tr h="424527">
                <a:tc>
                  <a:txBody>
                    <a:bodyPr/>
                    <a:lstStyle/>
                    <a:p>
                      <a:pPr>
                        <a:buNone/>
                      </a:pPr>
                      <a:r>
                        <a:rPr lang="en-IN" b="1"/>
                        <a:t>Memory Data Register (MDR)</a:t>
                      </a:r>
                      <a:endParaRPr lang="en-IN"/>
                    </a:p>
                  </a:txBody>
                  <a:tcPr anchor="ctr">
                    <a:lnL>
                      <a:noFill/>
                    </a:lnL>
                    <a:lnR>
                      <a:noFill/>
                    </a:lnR>
                    <a:lnT>
                      <a:noFill/>
                    </a:lnT>
                    <a:lnB>
                      <a:noFill/>
                    </a:lnB>
                    <a:noFill/>
                  </a:tcPr>
                </a:tc>
                <a:tc>
                  <a:txBody>
                    <a:bodyPr/>
                    <a:lstStyle/>
                    <a:p>
                      <a:pPr>
                        <a:buNone/>
                      </a:pPr>
                      <a:r>
                        <a:rPr lang="en-US"/>
                        <a:t>Holds data being transferred to/from memory.</a:t>
                      </a:r>
                    </a:p>
                  </a:txBody>
                  <a:tcPr anchor="ctr">
                    <a:lnL>
                      <a:noFill/>
                    </a:lnL>
                    <a:lnR>
                      <a:noFill/>
                    </a:lnR>
                    <a:lnT>
                      <a:noFill/>
                    </a:lnT>
                    <a:lnB>
                      <a:noFill/>
                    </a:lnB>
                    <a:noFill/>
                  </a:tcPr>
                </a:tc>
                <a:extLst>
                  <a:ext uri="{0D108BD9-81ED-4DB2-BD59-A6C34878D82A}">
                    <a16:rowId xmlns:a16="http://schemas.microsoft.com/office/drawing/2014/main" val="515575160"/>
                  </a:ext>
                </a:extLst>
              </a:tr>
              <a:tr h="742923">
                <a:tc>
                  <a:txBody>
                    <a:bodyPr/>
                    <a:lstStyle/>
                    <a:p>
                      <a:pPr>
                        <a:buNone/>
                      </a:pPr>
                      <a:r>
                        <a:rPr lang="pt-BR" b="1"/>
                        <a:t>General Purpose Registers (e.g., AX, BX, R1, R2)</a:t>
                      </a:r>
                      <a:endParaRPr lang="pt-BR"/>
                    </a:p>
                  </a:txBody>
                  <a:tcPr anchor="ctr">
                    <a:lnL>
                      <a:noFill/>
                    </a:lnL>
                    <a:lnR>
                      <a:noFill/>
                    </a:lnR>
                    <a:lnT>
                      <a:noFill/>
                    </a:lnT>
                    <a:lnB>
                      <a:noFill/>
                    </a:lnB>
                    <a:noFill/>
                  </a:tcPr>
                </a:tc>
                <a:tc>
                  <a:txBody>
                    <a:bodyPr/>
                    <a:lstStyle/>
                    <a:p>
                      <a:pPr>
                        <a:buNone/>
                      </a:pPr>
                      <a:r>
                        <a:rPr lang="en-US"/>
                        <a:t>Temporarily store data, variables, or results.</a:t>
                      </a:r>
                    </a:p>
                  </a:txBody>
                  <a:tcPr anchor="ctr">
                    <a:lnL>
                      <a:noFill/>
                    </a:lnL>
                    <a:lnR>
                      <a:noFill/>
                    </a:lnR>
                    <a:lnT>
                      <a:noFill/>
                    </a:lnT>
                    <a:lnB>
                      <a:noFill/>
                    </a:lnB>
                    <a:noFill/>
                  </a:tcPr>
                </a:tc>
                <a:extLst>
                  <a:ext uri="{0D108BD9-81ED-4DB2-BD59-A6C34878D82A}">
                    <a16:rowId xmlns:a16="http://schemas.microsoft.com/office/drawing/2014/main" val="3292715897"/>
                  </a:ext>
                </a:extLst>
              </a:tr>
              <a:tr h="424527">
                <a:tc>
                  <a:txBody>
                    <a:bodyPr/>
                    <a:lstStyle/>
                    <a:p>
                      <a:pPr>
                        <a:buNone/>
                      </a:pPr>
                      <a:r>
                        <a:rPr lang="en-IN" b="1"/>
                        <a:t>Stack Pointer (SP)</a:t>
                      </a:r>
                      <a:endParaRPr lang="en-IN"/>
                    </a:p>
                  </a:txBody>
                  <a:tcPr anchor="ctr">
                    <a:lnL>
                      <a:noFill/>
                    </a:lnL>
                    <a:lnR>
                      <a:noFill/>
                    </a:lnR>
                    <a:lnT>
                      <a:noFill/>
                    </a:lnT>
                    <a:lnB>
                      <a:noFill/>
                    </a:lnB>
                    <a:noFill/>
                  </a:tcPr>
                </a:tc>
                <a:tc>
                  <a:txBody>
                    <a:bodyPr/>
                    <a:lstStyle/>
                    <a:p>
                      <a:pPr>
                        <a:buNone/>
                      </a:pPr>
                      <a:r>
                        <a:rPr lang="en-US" dirty="0"/>
                        <a:t>Points to the top of the stack in memory.</a:t>
                      </a:r>
                    </a:p>
                  </a:txBody>
                  <a:tcPr anchor="ctr">
                    <a:lnL>
                      <a:noFill/>
                    </a:lnL>
                    <a:lnR>
                      <a:noFill/>
                    </a:lnR>
                    <a:lnT>
                      <a:noFill/>
                    </a:lnT>
                    <a:lnB>
                      <a:noFill/>
                    </a:lnB>
                    <a:noFill/>
                  </a:tcPr>
                </a:tc>
                <a:extLst>
                  <a:ext uri="{0D108BD9-81ED-4DB2-BD59-A6C34878D82A}">
                    <a16:rowId xmlns:a16="http://schemas.microsoft.com/office/drawing/2014/main" val="3163991648"/>
                  </a:ext>
                </a:extLst>
              </a:tr>
            </a:tbl>
          </a:graphicData>
        </a:graphic>
      </p:graphicFrame>
    </p:spTree>
    <p:extLst>
      <p:ext uri="{BB962C8B-B14F-4D97-AF65-F5344CB8AC3E}">
        <p14:creationId xmlns:p14="http://schemas.microsoft.com/office/powerpoint/2010/main" val="146016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E5206B-C2C4-F23D-3D26-111065DEA230}"/>
              </a:ext>
            </a:extLst>
          </p:cNvPr>
          <p:cNvSpPr>
            <a:spLocks noGrp="1"/>
          </p:cNvSpPr>
          <p:nvPr>
            <p:ph idx="1"/>
          </p:nvPr>
        </p:nvSpPr>
        <p:spPr/>
        <p:txBody>
          <a:bodyPr>
            <a:normAutofit lnSpcReduction="10000"/>
          </a:bodyPr>
          <a:lstStyle/>
          <a:p>
            <a:r>
              <a:rPr lang="en-IN">
                <a:latin typeface="Times New Roman" panose="02020603050405020304" pitchFamily="18" charset="0"/>
                <a:cs typeface="Times New Roman" panose="02020603050405020304" pitchFamily="18" charset="0"/>
              </a:rPr>
              <a:t> </a:t>
            </a:r>
            <a:r>
              <a:rPr lang="en-IN" b="1">
                <a:latin typeface="Times New Roman" panose="02020603050405020304" pitchFamily="18" charset="0"/>
                <a:cs typeface="Times New Roman" panose="02020603050405020304" pitchFamily="18" charset="0"/>
              </a:rPr>
              <a:t>Process state: </a:t>
            </a:r>
            <a:r>
              <a:rPr lang="en-IN">
                <a:latin typeface="Times New Roman" panose="02020603050405020304" pitchFamily="18" charset="0"/>
                <a:cs typeface="Times New Roman" panose="02020603050405020304" pitchFamily="18" charset="0"/>
              </a:rPr>
              <a:t>The state may be new, ready, running, waiting, halted, and so on. </a:t>
            </a:r>
          </a:p>
          <a:p>
            <a:r>
              <a:rPr lang="en-IN">
                <a:latin typeface="Times New Roman" panose="02020603050405020304" pitchFamily="18" charset="0"/>
                <a:cs typeface="Times New Roman" panose="02020603050405020304" pitchFamily="18" charset="0"/>
              </a:rPr>
              <a:t> </a:t>
            </a:r>
            <a:r>
              <a:rPr lang="en-IN" b="1">
                <a:latin typeface="Times New Roman" panose="02020603050405020304" pitchFamily="18" charset="0"/>
                <a:cs typeface="Times New Roman" panose="02020603050405020304" pitchFamily="18" charset="0"/>
              </a:rPr>
              <a:t>Program counter:</a:t>
            </a:r>
            <a:r>
              <a:rPr lang="en-IN">
                <a:latin typeface="Times New Roman" panose="02020603050405020304" pitchFamily="18" charset="0"/>
                <a:cs typeface="Times New Roman" panose="02020603050405020304" pitchFamily="18" charset="0"/>
              </a:rPr>
              <a:t> The counter indicates the address of the next instruction to be executed for this process. </a:t>
            </a:r>
          </a:p>
          <a:p>
            <a:r>
              <a:rPr lang="en-IN" b="1">
                <a:latin typeface="Times New Roman" panose="02020603050405020304" pitchFamily="18" charset="0"/>
                <a:cs typeface="Times New Roman" panose="02020603050405020304" pitchFamily="18" charset="0"/>
              </a:rPr>
              <a:t>CPU registers:</a:t>
            </a:r>
            <a:r>
              <a:rPr lang="en-IN">
                <a:latin typeface="Times New Roman" panose="02020603050405020304" pitchFamily="18" charset="0"/>
                <a:cs typeface="Times New Roman" panose="02020603050405020304" pitchFamily="18" charset="0"/>
              </a:rPr>
              <a:t> The registers vary in number and type, depending on the computer architecture. They include accumulators, index registers, stack pointers, and general-purpose registers, plus any condition-code information. </a:t>
            </a:r>
          </a:p>
          <a:p>
            <a:endParaRPr lang="en-US">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01F02C7E-67D6-7623-E8B1-69F55ABFD371}"/>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latin typeface="Times New Roman" panose="02020603050405020304" pitchFamily="18" charset="0"/>
                <a:cs typeface="Times New Roman" panose="02020603050405020304" pitchFamily="18" charset="0"/>
              </a:rPr>
              <a:t>Process Control Block</a:t>
            </a:r>
          </a:p>
        </p:txBody>
      </p:sp>
    </p:spTree>
    <p:extLst>
      <p:ext uri="{BB962C8B-B14F-4D97-AF65-F5344CB8AC3E}">
        <p14:creationId xmlns:p14="http://schemas.microsoft.com/office/powerpoint/2010/main" val="3711423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6E7FA-1725-2EA1-37EE-3FBA4768DF40}"/>
              </a:ext>
            </a:extLst>
          </p:cNvPr>
          <p:cNvSpPr>
            <a:spLocks noGrp="1"/>
          </p:cNvSpPr>
          <p:nvPr>
            <p:ph idx="1"/>
          </p:nvPr>
        </p:nvSpPr>
        <p:spPr>
          <a:xfrm>
            <a:off x="737937" y="1897920"/>
            <a:ext cx="10515600" cy="3998306"/>
          </a:xfrm>
        </p:spPr>
        <p:txBody>
          <a:bodyPr>
            <a:normAutofit/>
          </a:bodyPr>
          <a:lstStyle/>
          <a:p>
            <a:r>
              <a:rPr lang="en-IN" b="1">
                <a:latin typeface="Times New Roman" panose="02020603050405020304" pitchFamily="18" charset="0"/>
                <a:cs typeface="Times New Roman" panose="02020603050405020304" pitchFamily="18" charset="0"/>
              </a:rPr>
              <a:t>CPU-scheduling information: </a:t>
            </a:r>
            <a:r>
              <a:rPr lang="en-IN">
                <a:latin typeface="Times New Roman" panose="02020603050405020304" pitchFamily="18" charset="0"/>
                <a:cs typeface="Times New Roman" panose="02020603050405020304" pitchFamily="18" charset="0"/>
              </a:rPr>
              <a:t>This information includes a process priority, pointers to scheduling queues, and any other scheduling parameters. </a:t>
            </a:r>
          </a:p>
          <a:p>
            <a:r>
              <a:rPr lang="en-US" b="1">
                <a:latin typeface="Times New Roman" panose="02020603050405020304" pitchFamily="18" charset="0"/>
                <a:cs typeface="Times New Roman" panose="02020603050405020304" pitchFamily="18" charset="0"/>
              </a:rPr>
              <a:t>Memory-management information</a:t>
            </a:r>
            <a:r>
              <a:rPr lang="en-US">
                <a:latin typeface="Times New Roman" panose="02020603050405020304" pitchFamily="18" charset="0"/>
                <a:cs typeface="Times New Roman" panose="02020603050405020304" pitchFamily="18" charset="0"/>
              </a:rPr>
              <a:t>: This information may include such information as the value of the base and limit registers, the page tables, or the segment tables, depending on the memory system used by the operating system</a:t>
            </a:r>
          </a:p>
        </p:txBody>
      </p:sp>
      <p:sp>
        <p:nvSpPr>
          <p:cNvPr id="5" name="Title 1">
            <a:extLst>
              <a:ext uri="{FF2B5EF4-FFF2-40B4-BE49-F238E27FC236}">
                <a16:creationId xmlns:a16="http://schemas.microsoft.com/office/drawing/2014/main" id="{EB21B0D2-5C6C-CC9D-3C5A-F5659E0A0937}"/>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latin typeface="Times New Roman"/>
                <a:cs typeface="Times New Roman"/>
              </a:rPr>
              <a:t>Process Control Block</a:t>
            </a:r>
          </a:p>
        </p:txBody>
      </p:sp>
    </p:spTree>
    <p:extLst>
      <p:ext uri="{BB962C8B-B14F-4D97-AF65-F5344CB8AC3E}">
        <p14:creationId xmlns:p14="http://schemas.microsoft.com/office/powerpoint/2010/main" val="3032934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DC912C-6D60-D320-AA5D-7897C05ECA3E}"/>
              </a:ext>
            </a:extLst>
          </p:cNvPr>
          <p:cNvSpPr>
            <a:spLocks noGrp="1"/>
          </p:cNvSpPr>
          <p:nvPr>
            <p:ph idx="1"/>
          </p:nvPr>
        </p:nvSpPr>
        <p:spPr/>
        <p:txBody>
          <a:bodyPr>
            <a:normAutofit/>
          </a:bodyPr>
          <a:lstStyle/>
          <a:p>
            <a:r>
              <a:rPr lang="en-IN" b="1">
                <a:latin typeface="Times New Roman" panose="02020603050405020304" pitchFamily="18" charset="0"/>
                <a:cs typeface="Times New Roman" panose="02020603050405020304" pitchFamily="18" charset="0"/>
              </a:rPr>
              <a:t>Accounting information: </a:t>
            </a:r>
            <a:r>
              <a:rPr lang="en-IN">
                <a:latin typeface="Times New Roman" panose="02020603050405020304" pitchFamily="18" charset="0"/>
                <a:cs typeface="Times New Roman" panose="02020603050405020304" pitchFamily="18" charset="0"/>
              </a:rPr>
              <a:t>This information includes the amount of CPU and real time used, time limits, account numbers, job or process numbers, and so on. 
</a:t>
            </a:r>
            <a:r>
              <a:rPr lang="en-IN" b="1">
                <a:latin typeface="Times New Roman" panose="02020603050405020304" pitchFamily="18" charset="0"/>
                <a:cs typeface="Times New Roman" panose="02020603050405020304" pitchFamily="18" charset="0"/>
              </a:rPr>
              <a:t>I /O status information:</a:t>
            </a:r>
            <a:r>
              <a:rPr lang="en-IN">
                <a:latin typeface="Times New Roman" panose="02020603050405020304" pitchFamily="18" charset="0"/>
                <a:cs typeface="Times New Roman" panose="02020603050405020304" pitchFamily="18" charset="0"/>
              </a:rPr>
              <a:t> The information includes the list of I/O devices allocated to this process, a list of open files, and so on. </a:t>
            </a:r>
            <a:endParaRPr lang="en-US">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87980D3-8C6E-F6E2-E74B-626488A7E9E3}"/>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latin typeface="Times New Roman" panose="02020603050405020304" pitchFamily="18" charset="0"/>
                <a:cs typeface="Times New Roman" panose="02020603050405020304" pitchFamily="18" charset="0"/>
              </a:rPr>
              <a:t>Process Control Block</a:t>
            </a:r>
          </a:p>
        </p:txBody>
      </p:sp>
    </p:spTree>
    <p:extLst>
      <p:ext uri="{BB962C8B-B14F-4D97-AF65-F5344CB8AC3E}">
        <p14:creationId xmlns:p14="http://schemas.microsoft.com/office/powerpoint/2010/main" val="1607688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E6BE-56DC-8236-60A8-13FE0CD2324B}"/>
              </a:ext>
            </a:extLst>
          </p:cNvPr>
          <p:cNvSpPr>
            <a:spLocks noGrp="1"/>
          </p:cNvSpPr>
          <p:nvPr>
            <p:ph type="title"/>
          </p:nvPr>
        </p:nvSpPr>
        <p:spPr>
          <a:xfrm>
            <a:off x="838200" y="681038"/>
            <a:ext cx="10515600" cy="724792"/>
          </a:xfrm>
        </p:spPr>
        <p:txBody>
          <a:bodyPr>
            <a:normAutofit fontScale="90000"/>
          </a:bodyPr>
          <a:lstStyle/>
          <a:p>
            <a:r>
              <a:rPr lang="en-IN"/>
              <a:t>Context Switching</a:t>
            </a:r>
            <a:endParaRPr lang="en-US"/>
          </a:p>
        </p:txBody>
      </p:sp>
      <p:sp>
        <p:nvSpPr>
          <p:cNvPr id="3" name="Content Placeholder 2">
            <a:extLst>
              <a:ext uri="{FF2B5EF4-FFF2-40B4-BE49-F238E27FC236}">
                <a16:creationId xmlns:a16="http://schemas.microsoft.com/office/drawing/2014/main" id="{36B746F3-C62B-F503-B269-87F65ECE8879}"/>
              </a:ext>
            </a:extLst>
          </p:cNvPr>
          <p:cNvSpPr>
            <a:spLocks noGrp="1"/>
          </p:cNvSpPr>
          <p:nvPr>
            <p:ph idx="1"/>
          </p:nvPr>
        </p:nvSpPr>
        <p:spPr>
          <a:xfrm>
            <a:off x="679281" y="1503625"/>
            <a:ext cx="10515600" cy="4673337"/>
          </a:xfrm>
        </p:spPr>
        <p:txBody>
          <a:bodyPr>
            <a:normAutofit fontScale="92500" lnSpcReduction="10000"/>
          </a:bodyPr>
          <a:lstStyle/>
          <a:p>
            <a:r>
              <a:rPr lang="en-IN" dirty="0"/>
              <a:t>When CPU switches to another process, the system must save the state of the old process and load the saved state for the new process via a context switch</a:t>
            </a:r>
          </a:p>
          <a:p>
            <a:r>
              <a:rPr lang="en-IN" dirty="0"/>
              <a:t>Context of a process represented in the PCB</a:t>
            </a:r>
          </a:p>
          <a:p>
            <a:r>
              <a:rPr lang="en-IN" dirty="0"/>
              <a:t>Context-switch time is overhead; the system does no useful work while switching</a:t>
            </a:r>
          </a:p>
          <a:p>
            <a:r>
              <a:rPr lang="en-IN" dirty="0"/>
              <a:t>The more complex the OS and the PCB, the longer the context switch time dependent on hardware support</a:t>
            </a:r>
          </a:p>
          <a:p>
            <a:r>
              <a:rPr lang="en-IN" dirty="0"/>
              <a:t>Some hardware provides multiple sets of registers per CPU </a:t>
            </a:r>
            <a:r>
              <a:rPr lang="en-IN" dirty="0" err="1"/>
              <a:t>ie</a:t>
            </a:r>
            <a:r>
              <a:rPr lang="en-IN" dirty="0"/>
              <a:t>; multiple contexts loaded at once (no. of registers)</a:t>
            </a:r>
          </a:p>
          <a:p>
            <a:endParaRPr lang="en-US" dirty="0"/>
          </a:p>
        </p:txBody>
      </p:sp>
    </p:spTree>
    <p:extLst>
      <p:ext uri="{BB962C8B-B14F-4D97-AF65-F5344CB8AC3E}">
        <p14:creationId xmlns:p14="http://schemas.microsoft.com/office/powerpoint/2010/main" val="1167008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9AB63FBB-383A-7397-2E5C-EF4AEB242C7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15" t="3691" r="686" b="-19799"/>
          <a:stretch/>
        </p:blipFill>
        <p:spPr>
          <a:xfrm>
            <a:off x="3118707" y="1567837"/>
            <a:ext cx="5968221" cy="4709895"/>
          </a:xfrm>
        </p:spPr>
      </p:pic>
      <p:sp>
        <p:nvSpPr>
          <p:cNvPr id="5" name="Title 1">
            <a:extLst>
              <a:ext uri="{FF2B5EF4-FFF2-40B4-BE49-F238E27FC236}">
                <a16:creationId xmlns:a16="http://schemas.microsoft.com/office/drawing/2014/main" id="{FC9CFB7D-D05C-02D9-CF30-57273AD1E277}"/>
              </a:ext>
            </a:extLst>
          </p:cNvPr>
          <p:cNvSpPr txBox="1">
            <a:spLocks noGrp="1"/>
          </p:cNvSpPr>
          <p:nvPr>
            <p:ph type="title"/>
          </p:nvPr>
        </p:nvSpPr>
        <p:spPr>
          <a:xfrm>
            <a:off x="838200" y="681037"/>
            <a:ext cx="10515600" cy="563301"/>
          </a:xfrm>
          <a:prstGeom prst="rect">
            <a:avLst/>
          </a:prstGeom>
        </p:spPr>
        <p:txBody>
          <a:bodyPr vert="horz" lIns="91440" tIns="45720" rIns="91440" bIns="45720" rtlCol="0" anchor="ctr">
            <a:normAutofit fontScale="9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dirty="0"/>
              <a:t>Context Switching</a:t>
            </a:r>
          </a:p>
        </p:txBody>
      </p:sp>
    </p:spTree>
    <p:extLst>
      <p:ext uri="{BB962C8B-B14F-4D97-AF65-F5344CB8AC3E}">
        <p14:creationId xmlns:p14="http://schemas.microsoft.com/office/powerpoint/2010/main" val="1889674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97D2-0D59-C7DE-2A11-422E6BF9B284}"/>
              </a:ext>
            </a:extLst>
          </p:cNvPr>
          <p:cNvSpPr>
            <a:spLocks noGrp="1"/>
          </p:cNvSpPr>
          <p:nvPr>
            <p:ph type="title"/>
          </p:nvPr>
        </p:nvSpPr>
        <p:spPr/>
        <p:txBody>
          <a:bodyPr/>
          <a:lstStyle/>
          <a:p>
            <a:r>
              <a:rPr lang="en-IN">
                <a:gradFill flip="none">
                  <a:gsLst>
                    <a:gs pos="0">
                      <a:srgbClr val="C39B4D"/>
                    </a:gs>
                    <a:gs pos="100000">
                      <a:srgbClr val="3B81B1">
                        <a:alpha val="70000"/>
                      </a:srgbClr>
                    </a:gs>
                  </a:gsLst>
                  <a:lin ang="0" scaled="1"/>
                  <a:tileRect/>
                </a:gradFill>
                <a:latin typeface="Times New Roman"/>
                <a:cs typeface="Times New Roman"/>
              </a:rPr>
              <a:t>Process Scheduling </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C05017-575E-B560-BFC2-09743B725C16}"/>
              </a:ext>
            </a:extLst>
          </p:cNvPr>
          <p:cNvSpPr>
            <a:spLocks noGrp="1"/>
          </p:cNvSpPr>
          <p:nvPr>
            <p:ph idx="1"/>
          </p:nvPr>
        </p:nvSpPr>
        <p:spPr/>
        <p:txBody>
          <a:bodyPr vert="horz" lIns="91440" tIns="45720" rIns="91440" bIns="45720" rtlCol="0" anchor="t">
            <a:normAutofit fontScale="92500" lnSpcReduction="20000"/>
          </a:bodyPr>
          <a:lstStyle/>
          <a:p>
            <a:r>
              <a:rPr lang="en-IN">
                <a:latin typeface="Times New Roman"/>
                <a:cs typeface="Times New Roman"/>
              </a:rPr>
              <a:t>Maximize CPU use, quickly switch processes onto CPU for time sharing</a:t>
            </a:r>
          </a:p>
          <a:p>
            <a:r>
              <a:rPr lang="en-IN">
                <a:latin typeface="Times New Roman"/>
                <a:cs typeface="Times New Roman"/>
              </a:rPr>
              <a:t>Process scheduler selects among available processes for next execution on CPU </a:t>
            </a:r>
            <a:endParaRPr lang="en-IN" err="1">
              <a:solidFill>
                <a:srgbClr val="243541">
                  <a:alpha val="70000"/>
                </a:srgbClr>
              </a:solidFill>
              <a:latin typeface="Times New Roman"/>
              <a:cs typeface="Times New Roman"/>
            </a:endParaRPr>
          </a:p>
          <a:p>
            <a:r>
              <a:rPr lang="en-IN">
                <a:latin typeface="Times New Roman"/>
                <a:cs typeface="Times New Roman"/>
              </a:rPr>
              <a:t>Maintains scheduling queues of processes</a:t>
            </a:r>
            <a:endParaRPr lang="en-IN">
              <a:solidFill>
                <a:srgbClr val="243541">
                  <a:alpha val="70000"/>
                </a:srgbClr>
              </a:solidFill>
              <a:latin typeface="Times New Roman"/>
              <a:cs typeface="Times New Roman"/>
            </a:endParaRPr>
          </a:p>
          <a:p>
            <a:r>
              <a:rPr lang="en-IN" b="1">
                <a:latin typeface="Times New Roman"/>
                <a:cs typeface="Times New Roman"/>
              </a:rPr>
              <a:t>Job queue</a:t>
            </a:r>
            <a:r>
              <a:rPr lang="en-IN">
                <a:latin typeface="Times New Roman"/>
                <a:cs typeface="Times New Roman"/>
              </a:rPr>
              <a:t> – set of all processes in the system</a:t>
            </a:r>
            <a:endParaRPr lang="en-IN">
              <a:solidFill>
                <a:srgbClr val="243541">
                  <a:alpha val="70000"/>
                </a:srgbClr>
              </a:solidFill>
              <a:latin typeface="Times New Roman"/>
              <a:cs typeface="Times New Roman"/>
            </a:endParaRPr>
          </a:p>
          <a:p>
            <a:r>
              <a:rPr lang="en-IN" b="1">
                <a:latin typeface="Times New Roman"/>
                <a:cs typeface="Times New Roman"/>
              </a:rPr>
              <a:t>Ready queue</a:t>
            </a:r>
            <a:r>
              <a:rPr lang="en-IN">
                <a:latin typeface="Times New Roman"/>
                <a:cs typeface="Times New Roman"/>
              </a:rPr>
              <a:t> – set of all processes residing in main memory, ready and waiting to execute</a:t>
            </a:r>
            <a:endParaRPr lang="en-IN">
              <a:solidFill>
                <a:srgbClr val="243541">
                  <a:alpha val="70000"/>
                </a:srgbClr>
              </a:solidFill>
              <a:latin typeface="Times New Roman"/>
              <a:cs typeface="Times New Roman"/>
            </a:endParaRPr>
          </a:p>
          <a:p>
            <a:r>
              <a:rPr lang="en-IN" b="1">
                <a:latin typeface="Times New Roman"/>
                <a:cs typeface="Times New Roman"/>
              </a:rPr>
              <a:t>Device queues</a:t>
            </a:r>
            <a:r>
              <a:rPr lang="en-IN">
                <a:latin typeface="Times New Roman"/>
                <a:cs typeface="Times New Roman"/>
              </a:rPr>
              <a:t> – set of processes waiting for an I/O device processes migrate among the various queues </a:t>
            </a:r>
            <a:endParaRPr lang="en-IN">
              <a:solidFill>
                <a:srgbClr val="243541">
                  <a:alpha val="70000"/>
                </a:srgbClr>
              </a:solidFill>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18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EF93760C-AF6B-7ED9-6ED2-8C18A8D2B56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58" t="341" r="-4864" b="-5802"/>
          <a:stretch/>
        </p:blipFill>
        <p:spPr>
          <a:xfrm>
            <a:off x="2523765" y="2268159"/>
            <a:ext cx="7686305" cy="4217257"/>
          </a:xfrm>
        </p:spPr>
      </p:pic>
      <p:sp>
        <p:nvSpPr>
          <p:cNvPr id="5" name="Title 1">
            <a:extLst>
              <a:ext uri="{FF2B5EF4-FFF2-40B4-BE49-F238E27FC236}">
                <a16:creationId xmlns:a16="http://schemas.microsoft.com/office/drawing/2014/main" id="{7BE189BA-1F3A-DA5D-549C-8C77E54FDFE3}"/>
              </a:ext>
            </a:extLst>
          </p:cNvPr>
          <p:cNvSpPr txBox="1">
            <a:spLocks noGrp="1"/>
          </p:cNvSpPr>
          <p:nvPr>
            <p:ph type="title"/>
          </p:nvPr>
        </p:nvSpPr>
        <p:spPr>
          <a:xfrm>
            <a:off x="838200" y="691475"/>
            <a:ext cx="10515600" cy="132556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Process Scheduling</a:t>
            </a:r>
          </a:p>
        </p:txBody>
      </p:sp>
    </p:spTree>
    <p:extLst>
      <p:ext uri="{BB962C8B-B14F-4D97-AF65-F5344CB8AC3E}">
        <p14:creationId xmlns:p14="http://schemas.microsoft.com/office/powerpoint/2010/main" val="187948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61DF3E2F-0A88-4C55-8678-0764BF733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609600"/>
            <a:ext cx="3200400" cy="5567363"/>
          </a:xfrm>
        </p:spPr>
        <p:txBody>
          <a:bodyPr anchor="ctr">
            <a:normAutofit/>
          </a:bodyPr>
          <a:lstStyle/>
          <a:p>
            <a:r>
              <a:rPr lang="en-US" sz="4100" dirty="0">
                <a:gradFill flip="none" rotWithShape="1">
                  <a:gsLst>
                    <a:gs pos="0">
                      <a:schemeClr val="accent5">
                        <a:alpha val="70000"/>
                      </a:schemeClr>
                    </a:gs>
                    <a:gs pos="100000">
                      <a:schemeClr val="accent1">
                        <a:alpha val="70000"/>
                      </a:schemeClr>
                    </a:gs>
                  </a:gsLst>
                  <a:lin ang="0" scaled="1"/>
                  <a:tileRect/>
                </a:gradFill>
              </a:rPr>
              <a:t>Process Management</a:t>
            </a:r>
          </a:p>
        </p:txBody>
      </p:sp>
      <p:graphicFrame>
        <p:nvGraphicFramePr>
          <p:cNvPr id="6" name="Content Placeholder">
            <a:extLst>
              <a:ext uri="{FF2B5EF4-FFF2-40B4-BE49-F238E27FC236}">
                <a16:creationId xmlns:a16="http://schemas.microsoft.com/office/drawing/2014/main" id="{0631E9E1-7ABB-6501-7411-DA9589167280}"/>
              </a:ext>
            </a:extLst>
          </p:cNvPr>
          <p:cNvGraphicFramePr>
            <a:graphicFrameLocks noGrp="1"/>
          </p:cNvGraphicFramePr>
          <p:nvPr>
            <p:ph idx="1"/>
            <p:extLst>
              <p:ext uri="{D42A27DB-BD31-4B8C-83A1-F6EECF244321}">
                <p14:modId xmlns:p14="http://schemas.microsoft.com/office/powerpoint/2010/main" val="192174467"/>
              </p:ext>
            </p:extLst>
          </p:nvPr>
        </p:nvGraphicFramePr>
        <p:xfrm>
          <a:off x="4293704" y="609600"/>
          <a:ext cx="7060095"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5959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0BCA86-E039-07A0-DB63-CD4AED38D55E}"/>
              </a:ext>
            </a:extLst>
          </p:cNvPr>
          <p:cNvSpPr>
            <a:spLocks noGrp="1"/>
          </p:cNvSpPr>
          <p:nvPr>
            <p:ph idx="1"/>
          </p:nvPr>
        </p:nvSpPr>
        <p:spPr/>
        <p:txBody>
          <a:bodyPr vert="horz" lIns="91440" tIns="45720" rIns="91440" bIns="45720" rtlCol="0" anchor="t">
            <a:normAutofit/>
          </a:bodyPr>
          <a:lstStyle/>
          <a:p>
            <a:r>
              <a:rPr lang="en-IN" sz="2400" dirty="0">
                <a:latin typeface="Times New Roman"/>
                <a:cs typeface="Times New Roman"/>
              </a:rPr>
              <a:t>A new process is initially put in the ready queue. It waits in the ready queue until it is selected for execution (or dispatched). </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a:cs typeface="Times New Roman"/>
              </a:rPr>
              <a:t>Once the process is assigned to the CPU and is executing, one of several events could occur: 
The process could issue an I/O request, and then be placed in an I/O queue. 
The process could create a new subprocess and wait for its termination. 
The process could be removed forcibly from the CPU, as a result of an interrupt, and be put back in the ready queue. </a:t>
            </a:r>
            <a:endParaRPr lang="en-IN" sz="2400" dirty="0">
              <a:solidFill>
                <a:srgbClr val="243541">
                  <a:alpha val="70000"/>
                </a:srgbClr>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50FBDD7-F2C0-A5E2-3AB0-E35EAF11B67A}"/>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latin typeface="Times New Roman" panose="02020603050405020304" pitchFamily="18" charset="0"/>
                <a:cs typeface="Times New Roman" panose="02020603050405020304" pitchFamily="18" charset="0"/>
              </a:rPr>
              <a:t>Process Scheduling</a:t>
            </a:r>
          </a:p>
        </p:txBody>
      </p:sp>
    </p:spTree>
    <p:extLst>
      <p:ext uri="{BB962C8B-B14F-4D97-AF65-F5344CB8AC3E}">
        <p14:creationId xmlns:p14="http://schemas.microsoft.com/office/powerpoint/2010/main" val="2231511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01E339-2602-B135-149B-ED24EB67340A}"/>
              </a:ext>
            </a:extLst>
          </p:cNvPr>
          <p:cNvSpPr>
            <a:spLocks noGrp="1"/>
          </p:cNvSpPr>
          <p:nvPr>
            <p:ph idx="1"/>
          </p:nvPr>
        </p:nvSpPr>
        <p:spPr/>
        <p:txBody>
          <a:bodyPr/>
          <a:lstStyle/>
          <a:p>
            <a:r>
              <a:rPr lang="en-IN">
                <a:latin typeface="Times New Roman" panose="02020603050405020304" pitchFamily="18" charset="0"/>
                <a:cs typeface="Times New Roman" panose="02020603050405020304" pitchFamily="18" charset="0"/>
              </a:rPr>
              <a:t> In first two cases, the process eventually switches from the waiting state to the ready state, and is then put back in the ready queue. </a:t>
            </a:r>
          </a:p>
          <a:p>
            <a:r>
              <a:rPr lang="en-IN">
                <a:latin typeface="Times New Roman" panose="02020603050405020304" pitchFamily="18" charset="0"/>
                <a:cs typeface="Times New Roman" panose="02020603050405020304" pitchFamily="18" charset="0"/>
              </a:rPr>
              <a:t>A process continues this cycle until it terminates, at which time it is removed from all queues and has its PCB and resources deallocated</a:t>
            </a:r>
            <a:endParaRPr lang="en-US">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CCF80878-1D31-51B9-1B7F-1D39CED48E50}"/>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latin typeface="Times New Roman" panose="02020603050405020304" pitchFamily="18" charset="0"/>
                <a:cs typeface="Times New Roman" panose="02020603050405020304" pitchFamily="18" charset="0"/>
              </a:rPr>
              <a:t>Process Scheduling</a:t>
            </a:r>
          </a:p>
        </p:txBody>
      </p:sp>
    </p:spTree>
    <p:extLst>
      <p:ext uri="{BB962C8B-B14F-4D97-AF65-F5344CB8AC3E}">
        <p14:creationId xmlns:p14="http://schemas.microsoft.com/office/powerpoint/2010/main" val="428205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3637-FAA1-0195-E3BC-5596427BA92E}"/>
              </a:ext>
            </a:extLst>
          </p:cNvPr>
          <p:cNvSpPr>
            <a:spLocks noGrp="1"/>
          </p:cNvSpPr>
          <p:nvPr>
            <p:ph type="title"/>
          </p:nvPr>
        </p:nvSpPr>
        <p:spPr/>
        <p:txBody>
          <a:bodyPr/>
          <a:lstStyle/>
          <a:p>
            <a:r>
              <a:rPr lang="en-IN"/>
              <a:t>Schedulers</a:t>
            </a:r>
            <a:endParaRPr lang="en-US"/>
          </a:p>
        </p:txBody>
      </p:sp>
      <p:pic>
        <p:nvPicPr>
          <p:cNvPr id="4" name="Picture 4">
            <a:extLst>
              <a:ext uri="{FF2B5EF4-FFF2-40B4-BE49-F238E27FC236}">
                <a16:creationId xmlns:a16="http://schemas.microsoft.com/office/drawing/2014/main" id="{769D6EEA-4290-7689-53F4-CCA9D0642E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378" y="1732353"/>
            <a:ext cx="10848831" cy="4383637"/>
          </a:xfrm>
        </p:spPr>
      </p:pic>
    </p:spTree>
    <p:extLst>
      <p:ext uri="{BB962C8B-B14F-4D97-AF65-F5344CB8AC3E}">
        <p14:creationId xmlns:p14="http://schemas.microsoft.com/office/powerpoint/2010/main" val="576850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98D8A0E8-018B-E7EC-F820-7C0683FA4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802" y="1823537"/>
            <a:ext cx="10794321" cy="4545479"/>
          </a:xfrm>
        </p:spPr>
      </p:pic>
      <p:sp>
        <p:nvSpPr>
          <p:cNvPr id="5" name="Title 1">
            <a:extLst>
              <a:ext uri="{FF2B5EF4-FFF2-40B4-BE49-F238E27FC236}">
                <a16:creationId xmlns:a16="http://schemas.microsoft.com/office/drawing/2014/main" id="{1AC40080-AA6B-72EE-1947-D76CB540054C}"/>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Schedulers</a:t>
            </a:r>
          </a:p>
        </p:txBody>
      </p:sp>
    </p:spTree>
    <p:extLst>
      <p:ext uri="{BB962C8B-B14F-4D97-AF65-F5344CB8AC3E}">
        <p14:creationId xmlns:p14="http://schemas.microsoft.com/office/powerpoint/2010/main" val="1951177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472B-C289-948F-1665-900C7A78443C}"/>
              </a:ext>
            </a:extLst>
          </p:cNvPr>
          <p:cNvSpPr>
            <a:spLocks noGrp="1"/>
          </p:cNvSpPr>
          <p:nvPr>
            <p:ph type="title"/>
          </p:nvPr>
        </p:nvSpPr>
        <p:spPr/>
        <p:txBody>
          <a:bodyPr/>
          <a:lstStyle/>
          <a:p>
            <a:r>
              <a:rPr lang="en-IN"/>
              <a:t>CPU Scheduling</a:t>
            </a:r>
            <a:endParaRPr lang="en-US"/>
          </a:p>
        </p:txBody>
      </p:sp>
      <p:sp>
        <p:nvSpPr>
          <p:cNvPr id="3" name="Content Placeholder 2">
            <a:extLst>
              <a:ext uri="{FF2B5EF4-FFF2-40B4-BE49-F238E27FC236}">
                <a16:creationId xmlns:a16="http://schemas.microsoft.com/office/drawing/2014/main" id="{A412B7DD-391C-DF08-25B7-508ED2A1BC2E}"/>
              </a:ext>
            </a:extLst>
          </p:cNvPr>
          <p:cNvSpPr>
            <a:spLocks noGrp="1"/>
          </p:cNvSpPr>
          <p:nvPr>
            <p:ph idx="1"/>
          </p:nvPr>
        </p:nvSpPr>
        <p:spPr>
          <a:xfrm>
            <a:off x="476759" y="1847680"/>
            <a:ext cx="11564471" cy="4606908"/>
          </a:xfrm>
        </p:spPr>
        <p:txBody>
          <a:bodyPr/>
          <a:lstStyle/>
          <a:p>
            <a:r>
              <a:rPr lang="en-US" dirty="0"/>
              <a:t>CPU scheduling is the basis of multiprogramming operating systems.</a:t>
            </a:r>
            <a:endParaRPr lang="en-IN" dirty="0"/>
          </a:p>
          <a:p>
            <a:r>
              <a:rPr lang="en-US" dirty="0"/>
              <a:t> By switching the CPU among processes, the</a:t>
            </a:r>
            <a:r>
              <a:rPr lang="en-IN" dirty="0"/>
              <a:t> </a:t>
            </a:r>
            <a:r>
              <a:rPr lang="en-US" dirty="0"/>
              <a:t>operating system can make the computer more productive.</a:t>
            </a:r>
            <a:endParaRPr lang="en-IN" dirty="0"/>
          </a:p>
          <a:p>
            <a:endParaRPr lang="en-US" dirty="0"/>
          </a:p>
        </p:txBody>
      </p:sp>
    </p:spTree>
    <p:extLst>
      <p:ext uri="{BB962C8B-B14F-4D97-AF65-F5344CB8AC3E}">
        <p14:creationId xmlns:p14="http://schemas.microsoft.com/office/powerpoint/2010/main" val="2385109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3D63E8-A44A-7AC1-60AD-964A0ED77579}"/>
              </a:ext>
            </a:extLst>
          </p:cNvPr>
          <p:cNvSpPr>
            <a:spLocks noGrp="1"/>
          </p:cNvSpPr>
          <p:nvPr>
            <p:ph idx="1"/>
          </p:nvPr>
        </p:nvSpPr>
        <p:spPr/>
        <p:txBody>
          <a:bodyPr>
            <a:normAutofit lnSpcReduction="10000"/>
          </a:bodyPr>
          <a:lstStyle/>
          <a:p>
            <a:r>
              <a:rPr lang="en-IN"/>
              <a:t> Whenever the CPU becomes idle, the operating system must select one of the processes in the ready queue to be executed.</a:t>
            </a:r>
          </a:p>
          <a:p>
            <a:r>
              <a:rPr lang="en-IN"/>
              <a:t> The selection process is carried out by the short-term scheduler (or CPU scheduler).</a:t>
            </a:r>
          </a:p>
          <a:p>
            <a:r>
              <a:rPr lang="en-IN"/>
              <a:t> The scheduler selects from among the processes in memory that are ready to execute, and allocates the CPU to one of them</a:t>
            </a:r>
            <a:endParaRPr lang="en-US"/>
          </a:p>
        </p:txBody>
      </p:sp>
      <p:sp>
        <p:nvSpPr>
          <p:cNvPr id="5" name="Title 1">
            <a:extLst>
              <a:ext uri="{FF2B5EF4-FFF2-40B4-BE49-F238E27FC236}">
                <a16:creationId xmlns:a16="http://schemas.microsoft.com/office/drawing/2014/main" id="{7037CD62-A266-CCBC-FBFA-E1645DBE7B5E}"/>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cs typeface="Angsana New"/>
              </a:rPr>
              <a:t>CPU Scheduler</a:t>
            </a:r>
            <a:endParaRPr lang="en-IN"/>
          </a:p>
        </p:txBody>
      </p:sp>
    </p:spTree>
    <p:extLst>
      <p:ext uri="{BB962C8B-B14F-4D97-AF65-F5344CB8AC3E}">
        <p14:creationId xmlns:p14="http://schemas.microsoft.com/office/powerpoint/2010/main" val="1224617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9C49-1904-1B12-EC1C-92BA05B07556}"/>
              </a:ext>
            </a:extLst>
          </p:cNvPr>
          <p:cNvSpPr>
            <a:spLocks noGrp="1"/>
          </p:cNvSpPr>
          <p:nvPr>
            <p:ph type="title"/>
          </p:nvPr>
        </p:nvSpPr>
        <p:spPr/>
        <p:txBody>
          <a:bodyPr/>
          <a:lstStyle/>
          <a:p>
            <a:r>
              <a:rPr lang="en-IN"/>
              <a:t>Dispatcher</a:t>
            </a:r>
            <a:endParaRPr lang="en-US"/>
          </a:p>
        </p:txBody>
      </p:sp>
      <p:sp>
        <p:nvSpPr>
          <p:cNvPr id="3" name="Content Placeholder 2">
            <a:extLst>
              <a:ext uri="{FF2B5EF4-FFF2-40B4-BE49-F238E27FC236}">
                <a16:creationId xmlns:a16="http://schemas.microsoft.com/office/drawing/2014/main" id="{A8340D64-1602-FDA4-5344-47DAD7526AFB}"/>
              </a:ext>
            </a:extLst>
          </p:cNvPr>
          <p:cNvSpPr>
            <a:spLocks noGrp="1"/>
          </p:cNvSpPr>
          <p:nvPr>
            <p:ph idx="1"/>
          </p:nvPr>
        </p:nvSpPr>
        <p:spPr/>
        <p:txBody>
          <a:bodyPr/>
          <a:lstStyle/>
          <a:p>
            <a:r>
              <a:rPr lang="en-IN" dirty="0"/>
              <a:t> </a:t>
            </a:r>
            <a:r>
              <a:rPr lang="en-IN" dirty="0">
                <a:solidFill>
                  <a:srgbClr val="353535"/>
                </a:solidFill>
                <a:latin typeface="Arial" panose="020B0604020202020204" pitchFamily="34" charset="0"/>
              </a:rPr>
              <a:t>D</a:t>
            </a:r>
            <a:r>
              <a:rPr lang="en-IN" b="0" i="0" dirty="0">
                <a:solidFill>
                  <a:srgbClr val="353535"/>
                </a:solidFill>
                <a:effectLst/>
                <a:latin typeface="Arial" panose="020B0604020202020204" pitchFamily="34" charset="0"/>
              </a:rPr>
              <a:t>ispatcher is a special program which comes into play after the scheduler.</a:t>
            </a:r>
          </a:p>
          <a:p>
            <a:r>
              <a:rPr lang="en-IN" b="0" i="0" dirty="0">
                <a:solidFill>
                  <a:srgbClr val="353535"/>
                </a:solidFill>
                <a:effectLst/>
                <a:latin typeface="Arial" panose="020B0604020202020204" pitchFamily="34" charset="0"/>
              </a:rPr>
              <a:t> When the scheduler completes its job of selecting a process, it is the dispatcher which takes that process to the desired state/queue.</a:t>
            </a:r>
          </a:p>
          <a:p>
            <a:endParaRPr lang="en-US" dirty="0"/>
          </a:p>
        </p:txBody>
      </p:sp>
    </p:spTree>
    <p:extLst>
      <p:ext uri="{BB962C8B-B14F-4D97-AF65-F5344CB8AC3E}">
        <p14:creationId xmlns:p14="http://schemas.microsoft.com/office/powerpoint/2010/main" val="2424602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2942-8A68-4C26-639D-C2FB446C09A4}"/>
              </a:ext>
            </a:extLst>
          </p:cNvPr>
          <p:cNvSpPr>
            <a:spLocks noGrp="1"/>
          </p:cNvSpPr>
          <p:nvPr>
            <p:ph type="title"/>
          </p:nvPr>
        </p:nvSpPr>
        <p:spPr/>
        <p:txBody>
          <a:bodyPr/>
          <a:lstStyle/>
          <a:p>
            <a:r>
              <a:rPr lang="en-IN"/>
              <a:t>Functions of Dispatcher</a:t>
            </a:r>
            <a:endParaRPr lang="en-US"/>
          </a:p>
        </p:txBody>
      </p:sp>
      <p:sp>
        <p:nvSpPr>
          <p:cNvPr id="3" name="Content Placeholder 2">
            <a:extLst>
              <a:ext uri="{FF2B5EF4-FFF2-40B4-BE49-F238E27FC236}">
                <a16:creationId xmlns:a16="http://schemas.microsoft.com/office/drawing/2014/main" id="{A30D606D-2201-F287-3DE8-88353B83C7A0}"/>
              </a:ext>
            </a:extLst>
          </p:cNvPr>
          <p:cNvSpPr>
            <a:spLocks noGrp="1"/>
          </p:cNvSpPr>
          <p:nvPr>
            <p:ph idx="1"/>
          </p:nvPr>
        </p:nvSpPr>
        <p:spPr/>
        <p:txBody>
          <a:bodyPr/>
          <a:lstStyle/>
          <a:p>
            <a:r>
              <a:rPr lang="en-US" dirty="0"/>
              <a:t>Function involves: </a:t>
            </a:r>
          </a:p>
          <a:p>
            <a:r>
              <a:rPr lang="en-US" dirty="0"/>
              <a:t>Switching context </a:t>
            </a:r>
          </a:p>
          <a:p>
            <a:r>
              <a:rPr lang="en-US" dirty="0"/>
              <a:t>Switching to user mode </a:t>
            </a:r>
          </a:p>
          <a:p>
            <a:r>
              <a:rPr lang="en-US" dirty="0"/>
              <a:t>Jumping to the proper location in the user program to restart that program</a:t>
            </a:r>
          </a:p>
        </p:txBody>
      </p:sp>
    </p:spTree>
    <p:extLst>
      <p:ext uri="{BB962C8B-B14F-4D97-AF65-F5344CB8AC3E}">
        <p14:creationId xmlns:p14="http://schemas.microsoft.com/office/powerpoint/2010/main" val="385372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53E77B-3FF6-472A-3366-B5351DE3F1C5}"/>
              </a:ext>
            </a:extLst>
          </p:cNvPr>
          <p:cNvSpPr>
            <a:spLocks noGrp="1"/>
          </p:cNvSpPr>
          <p:nvPr>
            <p:ph idx="1"/>
          </p:nvPr>
        </p:nvSpPr>
        <p:spPr/>
        <p:txBody>
          <a:bodyPr/>
          <a:lstStyle/>
          <a:p>
            <a:r>
              <a:rPr lang="en-US" dirty="0"/>
              <a:t>Imagine you're using your phone and open Spotify. You select a song, adjust volume, scroll playlists — all of this is done in user mode.</a:t>
            </a:r>
          </a:p>
          <a:p>
            <a:r>
              <a:rPr lang="en-US" dirty="0"/>
              <a:t>You’re using the Spotify app, and you request to play a song. The kernel handles reading the song file from disk and sending audio to your speakers. You (user mode) can request, but only the kernel mode can execute that hardware-level task.</a:t>
            </a:r>
            <a:endParaRPr lang="en-IN" dirty="0"/>
          </a:p>
        </p:txBody>
      </p:sp>
    </p:spTree>
    <p:extLst>
      <p:ext uri="{BB962C8B-B14F-4D97-AF65-F5344CB8AC3E}">
        <p14:creationId xmlns:p14="http://schemas.microsoft.com/office/powerpoint/2010/main" val="292739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8F03-17AF-E131-C0E8-ACD868E05CD5}"/>
              </a:ext>
            </a:extLst>
          </p:cNvPr>
          <p:cNvSpPr>
            <a:spLocks noGrp="1"/>
          </p:cNvSpPr>
          <p:nvPr>
            <p:ph type="title"/>
          </p:nvPr>
        </p:nvSpPr>
        <p:spPr/>
        <p:txBody>
          <a:bodyPr/>
          <a:lstStyle/>
          <a:p>
            <a:r>
              <a:rPr lang="en-IN"/>
              <a:t>Scheduling Criteria</a:t>
            </a:r>
            <a:endParaRPr lang="en-US"/>
          </a:p>
        </p:txBody>
      </p:sp>
      <p:sp>
        <p:nvSpPr>
          <p:cNvPr id="3" name="Content Placeholder 2">
            <a:extLst>
              <a:ext uri="{FF2B5EF4-FFF2-40B4-BE49-F238E27FC236}">
                <a16:creationId xmlns:a16="http://schemas.microsoft.com/office/drawing/2014/main" id="{D5519211-C48A-20B8-08B4-A7EFE6670265}"/>
              </a:ext>
            </a:extLst>
          </p:cNvPr>
          <p:cNvSpPr>
            <a:spLocks noGrp="1"/>
          </p:cNvSpPr>
          <p:nvPr>
            <p:ph idx="1"/>
          </p:nvPr>
        </p:nvSpPr>
        <p:spPr/>
        <p:txBody>
          <a:bodyPr vert="horz" lIns="91440" tIns="45720" rIns="91440" bIns="45720" rtlCol="0" anchor="t">
            <a:normAutofit/>
          </a:bodyPr>
          <a:lstStyle/>
          <a:p>
            <a:r>
              <a:rPr lang="en-IN" dirty="0"/>
              <a:t> Many criteria have been suggested for comparing CPU-scheduling algorithms. Mainly used for determining the best algorithm. </a:t>
            </a:r>
          </a:p>
          <a:p>
            <a:r>
              <a:rPr lang="en-IN" dirty="0"/>
              <a:t>1) </a:t>
            </a:r>
            <a:r>
              <a:rPr lang="en-IN" b="1" dirty="0"/>
              <a:t>CPU utilization: </a:t>
            </a:r>
            <a:r>
              <a:rPr lang="en-IN" dirty="0"/>
              <a:t>We want to keep the CPU as busy as possible. CPU utilization may range from 0 to 100 percent. In a real system, it should range from 40 percent (for a lightly loaded system) to 90 percent (for a heavily used system).</a:t>
            </a:r>
            <a:endParaRPr lang="en-US" dirty="0"/>
          </a:p>
        </p:txBody>
      </p:sp>
    </p:spTree>
    <p:extLst>
      <p:ext uri="{BB962C8B-B14F-4D97-AF65-F5344CB8AC3E}">
        <p14:creationId xmlns:p14="http://schemas.microsoft.com/office/powerpoint/2010/main" val="401317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CF3F2-F69A-8BBC-AFA0-53BC0497093F}"/>
              </a:ext>
            </a:extLst>
          </p:cNvPr>
          <p:cNvSpPr>
            <a:spLocks noGrp="1"/>
          </p:cNvSpPr>
          <p:nvPr>
            <p:ph idx="1"/>
          </p:nvPr>
        </p:nvSpPr>
        <p:spPr/>
        <p:txBody>
          <a:bodyPr/>
          <a:lstStyle/>
          <a:p>
            <a:r>
              <a:rPr lang="en-US" dirty="0"/>
              <a:t>A process is a program in execution. </a:t>
            </a:r>
          </a:p>
          <a:p>
            <a:r>
              <a:rPr lang="en-US" dirty="0"/>
              <a:t>It includes:</a:t>
            </a:r>
          </a:p>
          <a:p>
            <a:pPr>
              <a:buFont typeface="Wingdings" panose="05000000000000000000" pitchFamily="2" charset="2"/>
              <a:buChar char="ü"/>
            </a:pPr>
            <a:r>
              <a:rPr lang="en-US" dirty="0"/>
              <a:t>The code being executed</a:t>
            </a:r>
          </a:p>
          <a:p>
            <a:pPr>
              <a:buFont typeface="Wingdings" panose="05000000000000000000" pitchFamily="2" charset="2"/>
              <a:buChar char="ü"/>
            </a:pPr>
            <a:r>
              <a:rPr lang="en-US" dirty="0"/>
              <a:t>The data and variables it uses</a:t>
            </a:r>
          </a:p>
          <a:p>
            <a:pPr>
              <a:buFont typeface="Wingdings" panose="05000000000000000000" pitchFamily="2" charset="2"/>
              <a:buChar char="ü"/>
            </a:pPr>
            <a:r>
              <a:rPr lang="en-US" dirty="0"/>
              <a:t>The resources it has (CPU, memory, files)</a:t>
            </a:r>
          </a:p>
          <a:p>
            <a:pPr>
              <a:buFont typeface="Wingdings" panose="05000000000000000000" pitchFamily="2" charset="2"/>
              <a:buChar char="ü"/>
            </a:pPr>
            <a:r>
              <a:rPr lang="en-US" dirty="0"/>
              <a:t>The state it's in (running, waiting, etc.)</a:t>
            </a:r>
            <a:endParaRPr lang="en-IN" dirty="0"/>
          </a:p>
          <a:p>
            <a:endParaRPr lang="en-IN" dirty="0"/>
          </a:p>
        </p:txBody>
      </p:sp>
    </p:spTree>
    <p:extLst>
      <p:ext uri="{BB962C8B-B14F-4D97-AF65-F5344CB8AC3E}">
        <p14:creationId xmlns:p14="http://schemas.microsoft.com/office/powerpoint/2010/main" val="3205389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FD73C-6CAC-F7D4-9286-EBD97898D46D}"/>
              </a:ext>
            </a:extLst>
          </p:cNvPr>
          <p:cNvSpPr>
            <a:spLocks noGrp="1"/>
          </p:cNvSpPr>
          <p:nvPr>
            <p:ph idx="1"/>
          </p:nvPr>
        </p:nvSpPr>
        <p:spPr/>
        <p:txBody>
          <a:bodyPr>
            <a:normAutofit/>
          </a:bodyPr>
          <a:lstStyle/>
          <a:p>
            <a:r>
              <a:rPr lang="en-US" b="1"/>
              <a:t>Throughput</a:t>
            </a:r>
            <a:r>
              <a:rPr lang="en-US"/>
              <a:t>: One measure of work is the number of processes completed per time unit, called throughput. For long processes, this rate may be 1 process per hour; for short transactions, throughput might be 10 processes per second.</a:t>
            </a:r>
          </a:p>
        </p:txBody>
      </p:sp>
      <p:sp>
        <p:nvSpPr>
          <p:cNvPr id="5" name="Title 1">
            <a:extLst>
              <a:ext uri="{FF2B5EF4-FFF2-40B4-BE49-F238E27FC236}">
                <a16:creationId xmlns:a16="http://schemas.microsoft.com/office/drawing/2014/main" id="{CA762A25-4538-3B96-CF43-EC101A798430}"/>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Scheduling Criteria</a:t>
            </a:r>
          </a:p>
        </p:txBody>
      </p:sp>
    </p:spTree>
    <p:extLst>
      <p:ext uri="{BB962C8B-B14F-4D97-AF65-F5344CB8AC3E}">
        <p14:creationId xmlns:p14="http://schemas.microsoft.com/office/powerpoint/2010/main" val="657153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1C4D9B-8BC1-D7E3-7DBD-601B3D46E921}"/>
              </a:ext>
            </a:extLst>
          </p:cNvPr>
          <p:cNvSpPr>
            <a:spLocks noGrp="1"/>
          </p:cNvSpPr>
          <p:nvPr>
            <p:ph idx="1"/>
          </p:nvPr>
        </p:nvSpPr>
        <p:spPr/>
        <p:txBody>
          <a:bodyPr>
            <a:normAutofit/>
          </a:bodyPr>
          <a:lstStyle/>
          <a:p>
            <a:r>
              <a:rPr lang="en-IN" b="1" dirty="0"/>
              <a:t>Turnaround time: </a:t>
            </a:r>
            <a:r>
              <a:rPr lang="en-IN" dirty="0"/>
              <a:t>The interval from the time of submission of a process to the time of completion is the turnaround time. Turnaround time is the sum of the periods spent waiting to get into memory, waiting in the ready queue, executing on the CPU, and doing I/O</a:t>
            </a:r>
            <a:r>
              <a:rPr lang="en-IN" b="1" dirty="0"/>
              <a:t>.</a:t>
            </a:r>
            <a:endParaRPr lang="en-US" b="1" dirty="0"/>
          </a:p>
        </p:txBody>
      </p:sp>
      <p:sp>
        <p:nvSpPr>
          <p:cNvPr id="5" name="Title 1">
            <a:extLst>
              <a:ext uri="{FF2B5EF4-FFF2-40B4-BE49-F238E27FC236}">
                <a16:creationId xmlns:a16="http://schemas.microsoft.com/office/drawing/2014/main" id="{6F1264D6-0E1F-EDBC-3DE0-322C2D2DB889}"/>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Scheduling Criteria</a:t>
            </a:r>
          </a:p>
        </p:txBody>
      </p:sp>
    </p:spTree>
    <p:extLst>
      <p:ext uri="{BB962C8B-B14F-4D97-AF65-F5344CB8AC3E}">
        <p14:creationId xmlns:p14="http://schemas.microsoft.com/office/powerpoint/2010/main" val="531446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289F7A-8219-290E-3E9D-7CF55DF4EF91}"/>
              </a:ext>
            </a:extLst>
          </p:cNvPr>
          <p:cNvSpPr>
            <a:spLocks noGrp="1"/>
          </p:cNvSpPr>
          <p:nvPr>
            <p:ph idx="1"/>
          </p:nvPr>
        </p:nvSpPr>
        <p:spPr/>
        <p:txBody>
          <a:bodyPr vert="horz" lIns="91440" tIns="45720" rIns="91440" bIns="45720" rtlCol="0" anchor="t">
            <a:normAutofit fontScale="92500"/>
          </a:bodyPr>
          <a:lstStyle/>
          <a:p>
            <a:r>
              <a:rPr lang="en-US" b="1" dirty="0"/>
              <a:t>Waiting time: </a:t>
            </a:r>
            <a:r>
              <a:rPr lang="en-IN" dirty="0"/>
              <a:t>Waiting time is the sum of the periods spent waiting in the ready queue.</a:t>
            </a:r>
            <a:endParaRPr lang="en-IN" dirty="0">
              <a:solidFill>
                <a:srgbClr val="243541">
                  <a:alpha val="70000"/>
                </a:srgbClr>
              </a:solidFill>
            </a:endParaRPr>
          </a:p>
          <a:p>
            <a:r>
              <a:rPr lang="en-IN" b="1" dirty="0"/>
              <a:t>Response time: </a:t>
            </a:r>
            <a:r>
              <a:rPr lang="en-IN" dirty="0"/>
              <a:t>Time from the submission of a request until the first response is produced. This measure, called response time, is the amount of time it takes to start responding, but not the time that it takes to output that response</a:t>
            </a:r>
            <a:r>
              <a:rPr lang="en-IN" b="1" dirty="0"/>
              <a:t>. </a:t>
            </a:r>
            <a:endParaRPr lang="en-IN" b="1" dirty="0">
              <a:solidFill>
                <a:srgbClr val="243541">
                  <a:alpha val="70000"/>
                </a:srgbClr>
              </a:solidFill>
            </a:endParaRPr>
          </a:p>
          <a:p>
            <a:r>
              <a:rPr lang="en-US" b="1" dirty="0"/>
              <a:t>maximize CPU utilization and throughput, and to minimize </a:t>
            </a:r>
            <a:endParaRPr lang="en-US" b="1" dirty="0">
              <a:solidFill>
                <a:srgbClr val="243541">
                  <a:alpha val="70000"/>
                </a:srgbClr>
              </a:solidFill>
            </a:endParaRPr>
          </a:p>
          <a:p>
            <a:pPr marL="228600" indent="0">
              <a:buNone/>
            </a:pPr>
            <a:r>
              <a:rPr lang="en-US" b="1" dirty="0"/>
              <a:t>   turnaround time, waiting time, and response time</a:t>
            </a:r>
            <a:endParaRPr lang="en-US" b="1" dirty="0">
              <a:solidFill>
                <a:srgbClr val="243541">
                  <a:alpha val="70000"/>
                </a:srgbClr>
              </a:solidFill>
            </a:endParaRPr>
          </a:p>
        </p:txBody>
      </p:sp>
      <p:sp>
        <p:nvSpPr>
          <p:cNvPr id="5" name="Title 1">
            <a:extLst>
              <a:ext uri="{FF2B5EF4-FFF2-40B4-BE49-F238E27FC236}">
                <a16:creationId xmlns:a16="http://schemas.microsoft.com/office/drawing/2014/main" id="{E8CDEF12-4ECB-A1A5-ED9A-88C4629454D5}"/>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Scheduling Criteria</a:t>
            </a:r>
          </a:p>
        </p:txBody>
      </p:sp>
    </p:spTree>
    <p:extLst>
      <p:ext uri="{BB962C8B-B14F-4D97-AF65-F5344CB8AC3E}">
        <p14:creationId xmlns:p14="http://schemas.microsoft.com/office/powerpoint/2010/main" val="632524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614EB54-387D-32AE-292D-AFC9BC6EF8D2}"/>
              </a:ext>
            </a:extLst>
          </p:cNvPr>
          <p:cNvGraphicFramePr>
            <a:graphicFrameLocks noGrp="1"/>
          </p:cNvGraphicFramePr>
          <p:nvPr>
            <p:extLst>
              <p:ext uri="{D42A27DB-BD31-4B8C-83A1-F6EECF244321}">
                <p14:modId xmlns:p14="http://schemas.microsoft.com/office/powerpoint/2010/main" val="1602725118"/>
              </p:ext>
            </p:extLst>
          </p:nvPr>
        </p:nvGraphicFramePr>
        <p:xfrm>
          <a:off x="838200" y="1357460"/>
          <a:ext cx="10515600" cy="2870474"/>
        </p:xfrm>
        <a:graphic>
          <a:graphicData uri="http://schemas.openxmlformats.org/drawingml/2006/table">
            <a:tbl>
              <a:tblPr/>
              <a:tblGrid>
                <a:gridCol w="2696852">
                  <a:extLst>
                    <a:ext uri="{9D8B030D-6E8A-4147-A177-3AD203B41FA5}">
                      <a16:colId xmlns:a16="http://schemas.microsoft.com/office/drawing/2014/main" val="1707887392"/>
                    </a:ext>
                  </a:extLst>
                </a:gridCol>
                <a:gridCol w="3318235">
                  <a:extLst>
                    <a:ext uri="{9D8B030D-6E8A-4147-A177-3AD203B41FA5}">
                      <a16:colId xmlns:a16="http://schemas.microsoft.com/office/drawing/2014/main" val="1913312758"/>
                    </a:ext>
                  </a:extLst>
                </a:gridCol>
                <a:gridCol w="4500513">
                  <a:extLst>
                    <a:ext uri="{9D8B030D-6E8A-4147-A177-3AD203B41FA5}">
                      <a16:colId xmlns:a16="http://schemas.microsoft.com/office/drawing/2014/main" val="4242571410"/>
                    </a:ext>
                  </a:extLst>
                </a:gridCol>
              </a:tblGrid>
              <a:tr h="546757">
                <a:tc>
                  <a:txBody>
                    <a:bodyPr/>
                    <a:lstStyle/>
                    <a:p>
                      <a:pPr>
                        <a:buNone/>
                      </a:pPr>
                      <a:r>
                        <a:rPr lang="en-IN"/>
                        <a:t>Metric</a:t>
                      </a:r>
                    </a:p>
                  </a:txBody>
                  <a:tcPr anchor="ctr">
                    <a:lnL>
                      <a:noFill/>
                    </a:lnL>
                    <a:lnR>
                      <a:noFill/>
                    </a:lnR>
                    <a:lnT>
                      <a:noFill/>
                    </a:lnT>
                    <a:lnB>
                      <a:noFill/>
                    </a:lnB>
                    <a:noFill/>
                  </a:tcPr>
                </a:tc>
                <a:tc>
                  <a:txBody>
                    <a:bodyPr/>
                    <a:lstStyle/>
                    <a:p>
                      <a:pPr>
                        <a:buNone/>
                      </a:pPr>
                      <a:r>
                        <a:rPr lang="en-IN" dirty="0"/>
                        <a:t>Definition</a:t>
                      </a:r>
                    </a:p>
                  </a:txBody>
                  <a:tcPr anchor="ctr">
                    <a:lnL>
                      <a:noFill/>
                    </a:lnL>
                    <a:lnR>
                      <a:noFill/>
                    </a:lnR>
                    <a:lnT>
                      <a:noFill/>
                    </a:lnT>
                    <a:lnB>
                      <a:noFill/>
                    </a:lnB>
                    <a:noFill/>
                  </a:tcPr>
                </a:tc>
                <a:tc>
                  <a:txBody>
                    <a:bodyPr/>
                    <a:lstStyle/>
                    <a:p>
                      <a:pPr>
                        <a:buNone/>
                      </a:pPr>
                      <a:r>
                        <a:rPr lang="en-IN"/>
                        <a:t>Formula</a:t>
                      </a:r>
                    </a:p>
                  </a:txBody>
                  <a:tcPr anchor="ctr">
                    <a:lnL>
                      <a:noFill/>
                    </a:lnL>
                    <a:lnR>
                      <a:noFill/>
                    </a:lnR>
                    <a:lnT>
                      <a:noFill/>
                    </a:lnT>
                    <a:lnB>
                      <a:noFill/>
                    </a:lnB>
                    <a:noFill/>
                  </a:tcPr>
                </a:tc>
                <a:extLst>
                  <a:ext uri="{0D108BD9-81ED-4DB2-BD59-A6C34878D82A}">
                    <a16:rowId xmlns:a16="http://schemas.microsoft.com/office/drawing/2014/main" val="303504257"/>
                  </a:ext>
                </a:extLst>
              </a:tr>
              <a:tr h="1366892">
                <a:tc>
                  <a:txBody>
                    <a:bodyPr/>
                    <a:lstStyle/>
                    <a:p>
                      <a:pPr>
                        <a:buNone/>
                      </a:pPr>
                      <a:r>
                        <a:rPr lang="en-IN" b="1"/>
                        <a:t>Waiting Time (WT)</a:t>
                      </a:r>
                      <a:endParaRPr lang="en-IN"/>
                    </a:p>
                  </a:txBody>
                  <a:tcPr anchor="ctr">
                    <a:lnL>
                      <a:noFill/>
                    </a:lnL>
                    <a:lnR>
                      <a:noFill/>
                    </a:lnR>
                    <a:lnT>
                      <a:noFill/>
                    </a:lnT>
                    <a:lnB>
                      <a:noFill/>
                    </a:lnB>
                    <a:noFill/>
                  </a:tcPr>
                </a:tc>
                <a:tc>
                  <a:txBody>
                    <a:bodyPr/>
                    <a:lstStyle/>
                    <a:p>
                      <a:pPr>
                        <a:buNone/>
                      </a:pPr>
                      <a:r>
                        <a:rPr lang="en-US"/>
                        <a:t>Total time a process </a:t>
                      </a:r>
                      <a:r>
                        <a:rPr lang="en-US" b="1"/>
                        <a:t>spends in the ready queue</a:t>
                      </a:r>
                      <a:r>
                        <a:rPr lang="en-US"/>
                        <a:t> (not executing, just waiting).</a:t>
                      </a:r>
                    </a:p>
                  </a:txBody>
                  <a:tcPr anchor="ctr">
                    <a:lnL>
                      <a:noFill/>
                    </a:lnL>
                    <a:lnR>
                      <a:noFill/>
                    </a:lnR>
                    <a:lnT>
                      <a:noFill/>
                    </a:lnT>
                    <a:lnB>
                      <a:noFill/>
                    </a:lnB>
                    <a:noFill/>
                  </a:tcPr>
                </a:tc>
                <a:tc>
                  <a:txBody>
                    <a:bodyPr/>
                    <a:lstStyle/>
                    <a:p>
                      <a:pPr>
                        <a:buNone/>
                      </a:pPr>
                      <a:r>
                        <a:rPr lang="en-US"/>
                        <a:t>WT = Turnaround Time - Burst Time</a:t>
                      </a:r>
                    </a:p>
                  </a:txBody>
                  <a:tcPr anchor="ctr">
                    <a:lnL>
                      <a:noFill/>
                    </a:lnL>
                    <a:lnR>
                      <a:noFill/>
                    </a:lnR>
                    <a:lnT>
                      <a:noFill/>
                    </a:lnT>
                    <a:lnB>
                      <a:noFill/>
                    </a:lnB>
                    <a:noFill/>
                  </a:tcPr>
                </a:tc>
                <a:extLst>
                  <a:ext uri="{0D108BD9-81ED-4DB2-BD59-A6C34878D82A}">
                    <a16:rowId xmlns:a16="http://schemas.microsoft.com/office/drawing/2014/main" val="2808581915"/>
                  </a:ext>
                </a:extLst>
              </a:tr>
              <a:tr h="956825">
                <a:tc>
                  <a:txBody>
                    <a:bodyPr/>
                    <a:lstStyle/>
                    <a:p>
                      <a:pPr>
                        <a:buNone/>
                      </a:pPr>
                      <a:r>
                        <a:rPr lang="en-IN" b="1"/>
                        <a:t>Turnaround Time (TAT)</a:t>
                      </a:r>
                      <a:endParaRPr lang="en-IN"/>
                    </a:p>
                  </a:txBody>
                  <a:tcPr anchor="ctr">
                    <a:lnL>
                      <a:noFill/>
                    </a:lnL>
                    <a:lnR>
                      <a:noFill/>
                    </a:lnR>
                    <a:lnT>
                      <a:noFill/>
                    </a:lnT>
                    <a:lnB>
                      <a:noFill/>
                    </a:lnB>
                    <a:noFill/>
                  </a:tcPr>
                </a:tc>
                <a:tc>
                  <a:txBody>
                    <a:bodyPr/>
                    <a:lstStyle/>
                    <a:p>
                      <a:pPr>
                        <a:buNone/>
                      </a:pPr>
                      <a:r>
                        <a:rPr lang="en-US"/>
                        <a:t>Total time from </a:t>
                      </a:r>
                      <a:r>
                        <a:rPr lang="en-US" b="1"/>
                        <a:t>submission</a:t>
                      </a:r>
                      <a:r>
                        <a:rPr lang="en-US"/>
                        <a:t> of a process to its </a:t>
                      </a:r>
                      <a:r>
                        <a:rPr lang="en-US" b="1"/>
                        <a:t>completion</a:t>
                      </a:r>
                      <a:r>
                        <a:rPr lang="en-US"/>
                        <a:t>.</a:t>
                      </a:r>
                    </a:p>
                  </a:txBody>
                  <a:tcPr anchor="ctr">
                    <a:lnL>
                      <a:noFill/>
                    </a:lnL>
                    <a:lnR>
                      <a:noFill/>
                    </a:lnR>
                    <a:lnT>
                      <a:noFill/>
                    </a:lnT>
                    <a:lnB>
                      <a:noFill/>
                    </a:lnB>
                    <a:noFill/>
                  </a:tcPr>
                </a:tc>
                <a:tc>
                  <a:txBody>
                    <a:bodyPr/>
                    <a:lstStyle/>
                    <a:p>
                      <a:pPr>
                        <a:buNone/>
                      </a:pPr>
                      <a:r>
                        <a:rPr lang="en-US" dirty="0"/>
                        <a:t>TAT = Completion Time - Arrival Time</a:t>
                      </a:r>
                    </a:p>
                  </a:txBody>
                  <a:tcPr anchor="ctr">
                    <a:lnL>
                      <a:noFill/>
                    </a:lnL>
                    <a:lnR>
                      <a:noFill/>
                    </a:lnR>
                    <a:lnT>
                      <a:noFill/>
                    </a:lnT>
                    <a:lnB>
                      <a:noFill/>
                    </a:lnB>
                    <a:noFill/>
                  </a:tcPr>
                </a:tc>
                <a:extLst>
                  <a:ext uri="{0D108BD9-81ED-4DB2-BD59-A6C34878D82A}">
                    <a16:rowId xmlns:a16="http://schemas.microsoft.com/office/drawing/2014/main" val="2818293481"/>
                  </a:ext>
                </a:extLst>
              </a:tr>
            </a:tbl>
          </a:graphicData>
        </a:graphic>
      </p:graphicFrame>
    </p:spTree>
    <p:extLst>
      <p:ext uri="{BB962C8B-B14F-4D97-AF65-F5344CB8AC3E}">
        <p14:creationId xmlns:p14="http://schemas.microsoft.com/office/powerpoint/2010/main" val="1765112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C5AE-A6AD-6CCD-9925-934EC95F3F48}"/>
              </a:ext>
            </a:extLst>
          </p:cNvPr>
          <p:cNvSpPr>
            <a:spLocks noGrp="1"/>
          </p:cNvSpPr>
          <p:nvPr>
            <p:ph type="title"/>
          </p:nvPr>
        </p:nvSpPr>
        <p:spPr/>
        <p:txBody>
          <a:bodyPr/>
          <a:lstStyle/>
          <a:p>
            <a:r>
              <a:rPr lang="en-IN"/>
              <a:t>Scheduling Algorithms </a:t>
            </a:r>
            <a:endParaRPr lang="en-US"/>
          </a:p>
        </p:txBody>
      </p:sp>
      <p:sp>
        <p:nvSpPr>
          <p:cNvPr id="3" name="Content Placeholder 2">
            <a:extLst>
              <a:ext uri="{FF2B5EF4-FFF2-40B4-BE49-F238E27FC236}">
                <a16:creationId xmlns:a16="http://schemas.microsoft.com/office/drawing/2014/main" id="{AB832658-78A8-6DAF-049B-55039A7381B7}"/>
              </a:ext>
            </a:extLst>
          </p:cNvPr>
          <p:cNvSpPr>
            <a:spLocks noGrp="1"/>
          </p:cNvSpPr>
          <p:nvPr>
            <p:ph idx="1"/>
          </p:nvPr>
        </p:nvSpPr>
        <p:spPr>
          <a:xfrm>
            <a:off x="611230" y="2178657"/>
            <a:ext cx="10742570" cy="3998306"/>
          </a:xfrm>
        </p:spPr>
        <p:txBody>
          <a:bodyPr vert="horz" lIns="91440" tIns="45720" rIns="91440" bIns="45720" rtlCol="0" anchor="t">
            <a:normAutofit/>
          </a:bodyPr>
          <a:lstStyle/>
          <a:p>
            <a:r>
              <a:rPr lang="en-IN" dirty="0"/>
              <a:t> CPU scheduling deals with the problem of deciding which of the processes in the ready queue is to be allocated the </a:t>
            </a:r>
            <a:r>
              <a:rPr lang="en-IN"/>
              <a:t>CPU.</a:t>
            </a:r>
            <a:endParaRPr lang="en-IN" dirty="0">
              <a:solidFill>
                <a:srgbClr val="243541">
                  <a:alpha val="70000"/>
                </a:srgbClr>
              </a:solidFill>
            </a:endParaRPr>
          </a:p>
        </p:txBody>
      </p:sp>
    </p:spTree>
    <p:extLst>
      <p:ext uri="{BB962C8B-B14F-4D97-AF65-F5344CB8AC3E}">
        <p14:creationId xmlns:p14="http://schemas.microsoft.com/office/powerpoint/2010/main" val="2363037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A7CC8-C1FF-E356-5032-5805D96A112F}"/>
              </a:ext>
            </a:extLst>
          </p:cNvPr>
          <p:cNvSpPr>
            <a:spLocks noGrp="1"/>
          </p:cNvSpPr>
          <p:nvPr>
            <p:ph type="title"/>
          </p:nvPr>
        </p:nvSpPr>
        <p:spPr/>
        <p:txBody>
          <a:bodyPr/>
          <a:lstStyle/>
          <a:p>
            <a:r>
              <a:rPr lang="en-IN"/>
              <a:t>First-Come, First-Served Scheduling </a:t>
            </a:r>
            <a:endParaRPr lang="en-US"/>
          </a:p>
        </p:txBody>
      </p:sp>
      <p:sp>
        <p:nvSpPr>
          <p:cNvPr id="3" name="Content Placeholder 2">
            <a:extLst>
              <a:ext uri="{FF2B5EF4-FFF2-40B4-BE49-F238E27FC236}">
                <a16:creationId xmlns:a16="http://schemas.microsoft.com/office/drawing/2014/main" id="{511AD44C-CB90-29E1-C286-93F01F4E9BB4}"/>
              </a:ext>
            </a:extLst>
          </p:cNvPr>
          <p:cNvSpPr>
            <a:spLocks noGrp="1"/>
          </p:cNvSpPr>
          <p:nvPr>
            <p:ph idx="1"/>
          </p:nvPr>
        </p:nvSpPr>
        <p:spPr>
          <a:xfrm>
            <a:off x="838200" y="2178657"/>
            <a:ext cx="10515600" cy="4422626"/>
          </a:xfrm>
        </p:spPr>
        <p:txBody>
          <a:bodyPr>
            <a:normAutofit/>
          </a:bodyPr>
          <a:lstStyle/>
          <a:p>
            <a:r>
              <a:rPr lang="en-IN"/>
              <a:t>With this scheme, the process that requests the CPU first is allocated the CPU first. The implementation of the FCFS policy is easily managed with a FIFO queue. </a:t>
            </a:r>
          </a:p>
          <a:p>
            <a:endParaRPr lang="en-IN"/>
          </a:p>
          <a:p>
            <a:pPr marL="228600" indent="0">
              <a:buNone/>
            </a:pPr>
            <a:r>
              <a:rPr lang="en-US"/>
              <a:t>    </a:t>
            </a:r>
            <a:endParaRPr lang="en-IN"/>
          </a:p>
        </p:txBody>
      </p:sp>
    </p:spTree>
    <p:extLst>
      <p:ext uri="{BB962C8B-B14F-4D97-AF65-F5344CB8AC3E}">
        <p14:creationId xmlns:p14="http://schemas.microsoft.com/office/powerpoint/2010/main" val="4261942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09EB7-E51A-4892-5247-621A94091C08}"/>
              </a:ext>
            </a:extLst>
          </p:cNvPr>
          <p:cNvSpPr>
            <a:spLocks noGrp="1"/>
          </p:cNvSpPr>
          <p:nvPr>
            <p:ph idx="1"/>
          </p:nvPr>
        </p:nvSpPr>
        <p:spPr/>
        <p:txBody>
          <a:bodyPr/>
          <a:lstStyle/>
          <a:p>
            <a:r>
              <a:rPr lang="en-US" dirty="0"/>
              <a:t>To understand the First Come, First Served (FCFS) scheduling algorithm effectively, we'll use two examples -</a:t>
            </a:r>
          </a:p>
          <a:p>
            <a:endParaRPr lang="en-US" dirty="0"/>
          </a:p>
          <a:p>
            <a:r>
              <a:rPr lang="en-US" dirty="0"/>
              <a:t>One where all processes arrive at the same time,</a:t>
            </a:r>
          </a:p>
          <a:p>
            <a:r>
              <a:rPr lang="en-US" dirty="0"/>
              <a:t>Another where processes arrive at different times.</a:t>
            </a:r>
          </a:p>
          <a:p>
            <a:r>
              <a:rPr lang="en-US" dirty="0"/>
              <a:t>We'll create Gantt charts for both scenarios and calculate the turnaround time and waiting time for each process.</a:t>
            </a:r>
            <a:endParaRPr lang="en-IN" dirty="0"/>
          </a:p>
        </p:txBody>
      </p:sp>
    </p:spTree>
    <p:extLst>
      <p:ext uri="{BB962C8B-B14F-4D97-AF65-F5344CB8AC3E}">
        <p14:creationId xmlns:p14="http://schemas.microsoft.com/office/powerpoint/2010/main" val="78777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16EE1F-7610-72FA-2249-DA37B2A25D7B}"/>
              </a:ext>
            </a:extLst>
          </p:cNvPr>
          <p:cNvSpPr>
            <a:spLocks noGrp="1"/>
          </p:cNvSpPr>
          <p:nvPr>
            <p:ph idx="1"/>
          </p:nvPr>
        </p:nvSpPr>
        <p:spPr>
          <a:xfrm>
            <a:off x="838200" y="782425"/>
            <a:ext cx="10515600" cy="5394538"/>
          </a:xfrm>
        </p:spPr>
        <p:txBody>
          <a:bodyPr/>
          <a:lstStyle/>
          <a:p>
            <a:r>
              <a:rPr lang="en-US" dirty="0"/>
              <a:t>Scenario 1: Processes with Same Arrival Time</a:t>
            </a:r>
          </a:p>
          <a:p>
            <a:r>
              <a:rPr lang="en-US" dirty="0"/>
              <a:t>Consider the following table of arrival time and burst time for three processes p1, p2 and p3</a:t>
            </a:r>
          </a:p>
          <a:p>
            <a:endParaRPr lang="en-IN" dirty="0"/>
          </a:p>
        </p:txBody>
      </p:sp>
      <p:graphicFrame>
        <p:nvGraphicFramePr>
          <p:cNvPr id="4" name="Table 3">
            <a:extLst>
              <a:ext uri="{FF2B5EF4-FFF2-40B4-BE49-F238E27FC236}">
                <a16:creationId xmlns:a16="http://schemas.microsoft.com/office/drawing/2014/main" id="{04C4B5C2-417E-03B1-26FC-8C5A83A0D158}"/>
              </a:ext>
            </a:extLst>
          </p:cNvPr>
          <p:cNvGraphicFramePr>
            <a:graphicFrameLocks noGrp="1"/>
          </p:cNvGraphicFramePr>
          <p:nvPr>
            <p:extLst>
              <p:ext uri="{D42A27DB-BD31-4B8C-83A1-F6EECF244321}">
                <p14:modId xmlns:p14="http://schemas.microsoft.com/office/powerpoint/2010/main" val="1516224383"/>
              </p:ext>
            </p:extLst>
          </p:nvPr>
        </p:nvGraphicFramePr>
        <p:xfrm>
          <a:off x="838200" y="2705493"/>
          <a:ext cx="10515600" cy="2261576"/>
        </p:xfrm>
        <a:graphic>
          <a:graphicData uri="http://schemas.openxmlformats.org/drawingml/2006/table">
            <a:tbl>
              <a:tblPr/>
              <a:tblGrid>
                <a:gridCol w="2336800">
                  <a:extLst>
                    <a:ext uri="{9D8B030D-6E8A-4147-A177-3AD203B41FA5}">
                      <a16:colId xmlns:a16="http://schemas.microsoft.com/office/drawing/2014/main" val="3586577388"/>
                    </a:ext>
                  </a:extLst>
                </a:gridCol>
                <a:gridCol w="4089400">
                  <a:extLst>
                    <a:ext uri="{9D8B030D-6E8A-4147-A177-3AD203B41FA5}">
                      <a16:colId xmlns:a16="http://schemas.microsoft.com/office/drawing/2014/main" val="3907682711"/>
                    </a:ext>
                  </a:extLst>
                </a:gridCol>
                <a:gridCol w="4089400">
                  <a:extLst>
                    <a:ext uri="{9D8B030D-6E8A-4147-A177-3AD203B41FA5}">
                      <a16:colId xmlns:a16="http://schemas.microsoft.com/office/drawing/2014/main" val="3964509611"/>
                    </a:ext>
                  </a:extLst>
                </a:gridCol>
              </a:tblGrid>
              <a:tr h="524216">
                <a:tc>
                  <a:txBody>
                    <a:bodyPr/>
                    <a:lstStyle/>
                    <a:p>
                      <a:pPr algn="ctr" rtl="0" fontAlgn="base">
                        <a:spcAft>
                          <a:spcPts val="750"/>
                        </a:spcAft>
                        <a:buNone/>
                      </a:pPr>
                      <a:r>
                        <a:rPr lang="en-IN" sz="1400" b="1">
                          <a:effectLst/>
                        </a:rPr>
                        <a:t>Process</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rtl="0" fontAlgn="base">
                        <a:spcAft>
                          <a:spcPts val="750"/>
                        </a:spcAft>
                        <a:buNone/>
                      </a:pPr>
                      <a:r>
                        <a:rPr lang="en-IN" sz="1400" b="1" dirty="0">
                          <a:effectLst/>
                        </a:rPr>
                        <a:t>Arrival Time</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rtl="0" fontAlgn="base">
                        <a:spcAft>
                          <a:spcPts val="750"/>
                        </a:spcAft>
                        <a:buNone/>
                      </a:pPr>
                      <a:r>
                        <a:rPr lang="en-IN" sz="1400" b="1">
                          <a:effectLst/>
                        </a:rPr>
                        <a:t>Burst Time</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982494957"/>
                  </a:ext>
                </a:extLst>
              </a:tr>
              <a:tr h="578822">
                <a:tc>
                  <a:txBody>
                    <a:bodyPr/>
                    <a:lstStyle/>
                    <a:p>
                      <a:pPr algn="ctr" rtl="0" fontAlgn="base">
                        <a:spcAft>
                          <a:spcPts val="750"/>
                        </a:spcAft>
                        <a:buNone/>
                      </a:pPr>
                      <a:r>
                        <a:rPr lang="en-IN" b="1">
                          <a:effectLst/>
                        </a:rPr>
                        <a:t>p1</a:t>
                      </a:r>
                    </a:p>
                  </a:txBody>
                  <a:tcPr marL="38100" marR="38100" marT="24689" marB="2468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spcAft>
                          <a:spcPts val="750"/>
                        </a:spcAft>
                        <a:buNone/>
                      </a:pPr>
                      <a:r>
                        <a:rPr lang="en-IN" sz="2400" b="0" dirty="0">
                          <a:effectLst/>
                        </a:rPr>
                        <a:t>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spcAft>
                          <a:spcPts val="750"/>
                        </a:spcAft>
                        <a:buNone/>
                      </a:pPr>
                      <a:r>
                        <a:rPr lang="en-IN" sz="2400" b="0" dirty="0">
                          <a:effectLst/>
                        </a:rPr>
                        <a:t>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5486673"/>
                  </a:ext>
                </a:extLst>
              </a:tr>
              <a:tr h="578822">
                <a:tc>
                  <a:txBody>
                    <a:bodyPr/>
                    <a:lstStyle/>
                    <a:p>
                      <a:pPr algn="ctr" rtl="0" fontAlgn="base">
                        <a:spcAft>
                          <a:spcPts val="750"/>
                        </a:spcAft>
                        <a:buNone/>
                      </a:pPr>
                      <a:r>
                        <a:rPr lang="en-IN" b="1">
                          <a:effectLst/>
                        </a:rPr>
                        <a:t>p2</a:t>
                      </a:r>
                    </a:p>
                  </a:txBody>
                  <a:tcPr marL="38100" marR="38100" marT="24689" marB="2468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marL="0" algn="ctr" defTabSz="914400" rtl="0" eaLnBrk="1" fontAlgn="base" latinLnBrk="0" hangingPunct="1">
                        <a:spcAft>
                          <a:spcPts val="750"/>
                        </a:spcAft>
                        <a:buNone/>
                      </a:pPr>
                      <a:r>
                        <a:rPr lang="en-IN" sz="2400" b="0" kern="1200" dirty="0">
                          <a:solidFill>
                            <a:schemeClr val="tx1"/>
                          </a:solidFill>
                          <a:effectLst/>
                          <a:latin typeface="+mn-lt"/>
                          <a:ea typeface="+mn-ea"/>
                          <a:cs typeface="+mn-cs"/>
                        </a:rPr>
                        <a:t>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spcAft>
                          <a:spcPts val="750"/>
                        </a:spcAft>
                        <a:buNone/>
                      </a:pPr>
                      <a:r>
                        <a:rPr lang="en-IN" sz="2400" b="0" dirty="0">
                          <a:effectLst/>
                        </a:rPr>
                        <a:t>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89455867"/>
                  </a:ext>
                </a:extLst>
              </a:tr>
              <a:tr h="578822">
                <a:tc>
                  <a:txBody>
                    <a:bodyPr/>
                    <a:lstStyle/>
                    <a:p>
                      <a:pPr algn="ctr" rtl="0" fontAlgn="base">
                        <a:spcAft>
                          <a:spcPts val="750"/>
                        </a:spcAft>
                        <a:buNone/>
                      </a:pPr>
                      <a:r>
                        <a:rPr lang="en-IN" b="1">
                          <a:effectLst/>
                        </a:rPr>
                        <a:t>p3</a:t>
                      </a:r>
                    </a:p>
                  </a:txBody>
                  <a:tcPr marL="38100" marR="38100" marT="24689" marB="2468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spcAft>
                          <a:spcPts val="750"/>
                        </a:spcAft>
                        <a:buNone/>
                      </a:pPr>
                      <a:r>
                        <a:rPr lang="en-IN" sz="2400" b="0" dirty="0">
                          <a:effectLst/>
                        </a:rPr>
                        <a:t>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spcAft>
                          <a:spcPts val="750"/>
                        </a:spcAft>
                        <a:buNone/>
                      </a:pPr>
                      <a:r>
                        <a:rPr lang="en-IN" sz="2400" b="0" dirty="0">
                          <a:effectLst/>
                        </a:rPr>
                        <a:t>8</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91616854"/>
                  </a:ext>
                </a:extLst>
              </a:tr>
            </a:tbl>
          </a:graphicData>
        </a:graphic>
      </p:graphicFrame>
    </p:spTree>
    <p:extLst>
      <p:ext uri="{BB962C8B-B14F-4D97-AF65-F5344CB8AC3E}">
        <p14:creationId xmlns:p14="http://schemas.microsoft.com/office/powerpoint/2010/main" val="1678963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DC0B75-0A97-0B3A-C840-E0E9944E2149}"/>
              </a:ext>
            </a:extLst>
          </p:cNvPr>
          <p:cNvSpPr>
            <a:spLocks noGrp="1"/>
          </p:cNvSpPr>
          <p:nvPr>
            <p:ph idx="1"/>
          </p:nvPr>
        </p:nvSpPr>
        <p:spPr>
          <a:xfrm>
            <a:off x="838200" y="697584"/>
            <a:ext cx="10515600" cy="5479379"/>
          </a:xfrm>
        </p:spPr>
        <p:txBody>
          <a:bodyPr/>
          <a:lstStyle/>
          <a:p>
            <a:r>
              <a:rPr lang="en-US" dirty="0"/>
              <a:t>Step-by-Step Execution:</a:t>
            </a:r>
          </a:p>
          <a:p>
            <a:r>
              <a:rPr lang="en-US" dirty="0"/>
              <a:t>P1 will start first and run for 5 units of time (from 0 to 5).</a:t>
            </a:r>
          </a:p>
          <a:p>
            <a:r>
              <a:rPr lang="en-US" dirty="0"/>
              <a:t>P2 will start next and run for 3 units of time (from 5 to 8).</a:t>
            </a:r>
          </a:p>
          <a:p>
            <a:r>
              <a:rPr lang="en-US" dirty="0"/>
              <a:t>P3 will run last, executing for 8 units (from 8 to 16).</a:t>
            </a:r>
            <a:endParaRPr lang="en-IN" dirty="0"/>
          </a:p>
        </p:txBody>
      </p:sp>
    </p:spTree>
    <p:extLst>
      <p:ext uri="{BB962C8B-B14F-4D97-AF65-F5344CB8AC3E}">
        <p14:creationId xmlns:p14="http://schemas.microsoft.com/office/powerpoint/2010/main" val="4293287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BFAEDF-982C-D638-C67B-C30329460828}"/>
              </a:ext>
            </a:extLst>
          </p:cNvPr>
          <p:cNvPicPr>
            <a:picLocks noChangeAspect="1"/>
          </p:cNvPicPr>
          <p:nvPr/>
        </p:nvPicPr>
        <p:blipFill>
          <a:blip r:embed="rId2"/>
          <a:stretch>
            <a:fillRect/>
          </a:stretch>
        </p:blipFill>
        <p:spPr>
          <a:xfrm>
            <a:off x="2286000" y="1524000"/>
            <a:ext cx="7620000" cy="3810000"/>
          </a:xfrm>
          <a:prstGeom prst="rect">
            <a:avLst/>
          </a:prstGeom>
        </p:spPr>
      </p:pic>
    </p:spTree>
    <p:extLst>
      <p:ext uri="{BB962C8B-B14F-4D97-AF65-F5344CB8AC3E}">
        <p14:creationId xmlns:p14="http://schemas.microsoft.com/office/powerpoint/2010/main" val="424035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7A0E-1184-4698-2517-9AE3E26B410E}"/>
              </a:ext>
            </a:extLst>
          </p:cNvPr>
          <p:cNvSpPr>
            <a:spLocks noGrp="1"/>
          </p:cNvSpPr>
          <p:nvPr>
            <p:ph type="title"/>
          </p:nvPr>
        </p:nvSpPr>
        <p:spPr>
          <a:xfrm>
            <a:off x="838200" y="681037"/>
            <a:ext cx="10515600" cy="468075"/>
          </a:xfrm>
        </p:spPr>
        <p:txBody>
          <a:bodyPr>
            <a:normAutofit fontScale="90000"/>
          </a:bodyPr>
          <a:lstStyle/>
          <a:p>
            <a:r>
              <a:rPr lang="en-IN"/>
              <a:t>Process state</a:t>
            </a:r>
            <a:endParaRPr lang="en-US"/>
          </a:p>
        </p:txBody>
      </p:sp>
      <p:sp>
        <p:nvSpPr>
          <p:cNvPr id="3" name="Content Placeholder 2">
            <a:extLst>
              <a:ext uri="{FF2B5EF4-FFF2-40B4-BE49-F238E27FC236}">
                <a16:creationId xmlns:a16="http://schemas.microsoft.com/office/drawing/2014/main" id="{8E1F092E-B185-1EB1-09E7-49C80570623F}"/>
              </a:ext>
            </a:extLst>
          </p:cNvPr>
          <p:cNvSpPr>
            <a:spLocks noGrp="1"/>
          </p:cNvSpPr>
          <p:nvPr>
            <p:ph idx="1"/>
          </p:nvPr>
        </p:nvSpPr>
        <p:spPr>
          <a:xfrm>
            <a:off x="838200" y="1149112"/>
            <a:ext cx="10515600" cy="5027851"/>
          </a:xfrm>
        </p:spPr>
        <p:txBody>
          <a:bodyPr vert="horz" lIns="91440" tIns="45720" rIns="91440" bIns="45720" rtlCol="0" anchor="t">
            <a:normAutofit/>
          </a:bodyPr>
          <a:lstStyle/>
          <a:p>
            <a:r>
              <a:rPr lang="en-US" dirty="0"/>
              <a:t>State of a process is defined in part by the current activity of that </a:t>
            </a:r>
            <a:r>
              <a:rPr lang="en-IN" dirty="0"/>
              <a:t>process. Each process may be in one of following states</a:t>
            </a:r>
            <a:endParaRPr lang="en-IN" dirty="0">
              <a:solidFill>
                <a:srgbClr val="243541">
                  <a:alpha val="70000"/>
                </a:srgbClr>
              </a:solidFill>
            </a:endParaRPr>
          </a:p>
          <a:p>
            <a:r>
              <a:rPr lang="en-US" dirty="0"/>
              <a:t>New: The process is being created. </a:t>
            </a:r>
            <a:endParaRPr lang="en-US" dirty="0">
              <a:solidFill>
                <a:srgbClr val="243541">
                  <a:alpha val="70000"/>
                </a:srgbClr>
              </a:solidFill>
            </a:endParaRPr>
          </a:p>
          <a:p>
            <a:pPr>
              <a:buClr>
                <a:srgbClr val="E5ECF0"/>
              </a:buClr>
            </a:pPr>
            <a:r>
              <a:rPr lang="en-US" sz="3000" dirty="0">
                <a:ea typeface="+mn-lt"/>
                <a:cs typeface="+mn-lt"/>
              </a:rPr>
              <a:t>Ready: The process is waiting to be assigned to a processor.</a:t>
            </a:r>
            <a:endParaRPr lang="en-US" dirty="0"/>
          </a:p>
          <a:p>
            <a:r>
              <a:rPr lang="en-US" dirty="0"/>
              <a:t>Running: Instructions are being executed. </a:t>
            </a:r>
            <a:endParaRPr lang="en-US" dirty="0">
              <a:solidFill>
                <a:srgbClr val="243541">
                  <a:alpha val="70000"/>
                </a:srgbClr>
              </a:solidFill>
            </a:endParaRPr>
          </a:p>
          <a:p>
            <a:r>
              <a:rPr lang="en-US" dirty="0"/>
              <a:t>Waiting: The process is waiting for some event to occur (such as an I/O completion or reception of a signal). </a:t>
            </a:r>
            <a:endParaRPr lang="en-US" dirty="0">
              <a:solidFill>
                <a:srgbClr val="243541">
                  <a:alpha val="70000"/>
                </a:srgbClr>
              </a:solidFill>
            </a:endParaRPr>
          </a:p>
          <a:p>
            <a:r>
              <a:rPr lang="en-US" dirty="0"/>
              <a:t>Terminated: The process has finished execution.</a:t>
            </a:r>
            <a:endParaRPr lang="en-US" dirty="0">
              <a:solidFill>
                <a:srgbClr val="243541">
                  <a:alpha val="70000"/>
                </a:srgbClr>
              </a:solidFill>
            </a:endParaRPr>
          </a:p>
        </p:txBody>
      </p:sp>
    </p:spTree>
    <p:extLst>
      <p:ext uri="{BB962C8B-B14F-4D97-AF65-F5344CB8AC3E}">
        <p14:creationId xmlns:p14="http://schemas.microsoft.com/office/powerpoint/2010/main" val="2182350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3E57B6-6D33-2C73-5B81-8CCDF0E04FC7}"/>
              </a:ext>
            </a:extLst>
          </p:cNvPr>
          <p:cNvPicPr>
            <a:picLocks noChangeAspect="1"/>
          </p:cNvPicPr>
          <p:nvPr/>
        </p:nvPicPr>
        <p:blipFill>
          <a:blip r:embed="rId2"/>
          <a:stretch>
            <a:fillRect/>
          </a:stretch>
        </p:blipFill>
        <p:spPr>
          <a:xfrm>
            <a:off x="2286000" y="1524000"/>
            <a:ext cx="7620000" cy="3810000"/>
          </a:xfrm>
          <a:prstGeom prst="rect">
            <a:avLst/>
          </a:prstGeom>
        </p:spPr>
      </p:pic>
    </p:spTree>
    <p:extLst>
      <p:ext uri="{BB962C8B-B14F-4D97-AF65-F5344CB8AC3E}">
        <p14:creationId xmlns:p14="http://schemas.microsoft.com/office/powerpoint/2010/main" val="5039949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4A7A42-DC8A-AB94-0AC0-71E716BB6993}"/>
              </a:ext>
            </a:extLst>
          </p:cNvPr>
          <p:cNvPicPr>
            <a:picLocks noChangeAspect="1"/>
          </p:cNvPicPr>
          <p:nvPr/>
        </p:nvPicPr>
        <p:blipFill>
          <a:blip r:embed="rId2"/>
          <a:stretch>
            <a:fillRect/>
          </a:stretch>
        </p:blipFill>
        <p:spPr>
          <a:xfrm>
            <a:off x="2286000" y="1524000"/>
            <a:ext cx="7620000" cy="3810000"/>
          </a:xfrm>
          <a:prstGeom prst="rect">
            <a:avLst/>
          </a:prstGeom>
        </p:spPr>
      </p:pic>
    </p:spTree>
    <p:extLst>
      <p:ext uri="{BB962C8B-B14F-4D97-AF65-F5344CB8AC3E}">
        <p14:creationId xmlns:p14="http://schemas.microsoft.com/office/powerpoint/2010/main" val="1156222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D0D3DE-79AE-C222-B519-394670CF16DB}"/>
              </a:ext>
            </a:extLst>
          </p:cNvPr>
          <p:cNvPicPr>
            <a:picLocks noChangeAspect="1"/>
          </p:cNvPicPr>
          <p:nvPr/>
        </p:nvPicPr>
        <p:blipFill>
          <a:blip r:embed="rId2"/>
          <a:stretch>
            <a:fillRect/>
          </a:stretch>
        </p:blipFill>
        <p:spPr>
          <a:xfrm>
            <a:off x="2286000" y="1524000"/>
            <a:ext cx="7620000" cy="3810000"/>
          </a:xfrm>
          <a:prstGeom prst="rect">
            <a:avLst/>
          </a:prstGeom>
        </p:spPr>
      </p:pic>
    </p:spTree>
    <p:extLst>
      <p:ext uri="{BB962C8B-B14F-4D97-AF65-F5344CB8AC3E}">
        <p14:creationId xmlns:p14="http://schemas.microsoft.com/office/powerpoint/2010/main" val="2472857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0833F3-2E90-6571-2579-A5EF6A8B823E}"/>
              </a:ext>
            </a:extLst>
          </p:cNvPr>
          <p:cNvSpPr>
            <a:spLocks noGrp="1"/>
          </p:cNvSpPr>
          <p:nvPr>
            <p:ph idx="1"/>
          </p:nvPr>
        </p:nvSpPr>
        <p:spPr>
          <a:xfrm>
            <a:off x="838200" y="904973"/>
            <a:ext cx="10515600" cy="5271990"/>
          </a:xfrm>
        </p:spPr>
        <p:txBody>
          <a:bodyPr/>
          <a:lstStyle/>
          <a:p>
            <a:r>
              <a:rPr lang="en-US" dirty="0"/>
              <a:t>Scenario 2: Processes with Different Arrival Times</a:t>
            </a:r>
          </a:p>
          <a:p>
            <a:r>
              <a:rPr lang="en-US" dirty="0"/>
              <a:t>Consider the following table of arrival time and burst time for three processes P1, P2 and P3</a:t>
            </a:r>
            <a:endParaRPr lang="en-IN" dirty="0"/>
          </a:p>
        </p:txBody>
      </p:sp>
      <p:graphicFrame>
        <p:nvGraphicFramePr>
          <p:cNvPr id="4" name="Table 3">
            <a:extLst>
              <a:ext uri="{FF2B5EF4-FFF2-40B4-BE49-F238E27FC236}">
                <a16:creationId xmlns:a16="http://schemas.microsoft.com/office/drawing/2014/main" id="{FDDA9E0C-563C-3537-20D7-3436A5DA74A8}"/>
              </a:ext>
            </a:extLst>
          </p:cNvPr>
          <p:cNvGraphicFramePr>
            <a:graphicFrameLocks noGrp="1"/>
          </p:cNvGraphicFramePr>
          <p:nvPr>
            <p:extLst>
              <p:ext uri="{D42A27DB-BD31-4B8C-83A1-F6EECF244321}">
                <p14:modId xmlns:p14="http://schemas.microsoft.com/office/powerpoint/2010/main" val="984257337"/>
              </p:ext>
            </p:extLst>
          </p:nvPr>
        </p:nvGraphicFramePr>
        <p:xfrm>
          <a:off x="838200" y="3388836"/>
          <a:ext cx="9296400" cy="2103120"/>
        </p:xfrm>
        <a:graphic>
          <a:graphicData uri="http://schemas.openxmlformats.org/drawingml/2006/table">
            <a:tbl>
              <a:tblPr/>
              <a:tblGrid>
                <a:gridCol w="3098800">
                  <a:extLst>
                    <a:ext uri="{9D8B030D-6E8A-4147-A177-3AD203B41FA5}">
                      <a16:colId xmlns:a16="http://schemas.microsoft.com/office/drawing/2014/main" val="3143938913"/>
                    </a:ext>
                  </a:extLst>
                </a:gridCol>
                <a:gridCol w="3098800">
                  <a:extLst>
                    <a:ext uri="{9D8B030D-6E8A-4147-A177-3AD203B41FA5}">
                      <a16:colId xmlns:a16="http://schemas.microsoft.com/office/drawing/2014/main" val="2146256602"/>
                    </a:ext>
                  </a:extLst>
                </a:gridCol>
                <a:gridCol w="3098800">
                  <a:extLst>
                    <a:ext uri="{9D8B030D-6E8A-4147-A177-3AD203B41FA5}">
                      <a16:colId xmlns:a16="http://schemas.microsoft.com/office/drawing/2014/main" val="2951663141"/>
                    </a:ext>
                  </a:extLst>
                </a:gridCol>
              </a:tblGrid>
              <a:tr h="0">
                <a:tc>
                  <a:txBody>
                    <a:bodyPr/>
                    <a:lstStyle/>
                    <a:p>
                      <a:pPr algn="ctr" fontAlgn="base">
                        <a:buNone/>
                      </a:pPr>
                      <a:r>
                        <a:rPr lang="en-IN" sz="1400" b="1">
                          <a:effectLst/>
                        </a:rPr>
                        <a:t>Process</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buNone/>
                      </a:pPr>
                      <a:r>
                        <a:rPr lang="en-IN" sz="1400" b="1" dirty="0">
                          <a:effectLst/>
                        </a:rPr>
                        <a:t>Arrival Time (AT)</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buNone/>
                      </a:pPr>
                      <a:r>
                        <a:rPr lang="en-IN" sz="1400" b="1" dirty="0">
                          <a:effectLst/>
                        </a:rPr>
                        <a:t>Burst Time (BT)</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103751959"/>
                  </a:ext>
                </a:extLst>
              </a:tr>
              <a:tr h="0">
                <a:tc>
                  <a:txBody>
                    <a:bodyPr/>
                    <a:lstStyle/>
                    <a:p>
                      <a:pPr algn="ctr" fontAlgn="ctr">
                        <a:buNone/>
                      </a:pPr>
                      <a:r>
                        <a:rPr lang="en-IN" sz="2400" b="0" dirty="0">
                          <a:effectLst/>
                        </a:rPr>
                        <a:t>P1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buNone/>
                      </a:pPr>
                      <a:r>
                        <a:rPr lang="en-IN" sz="2400" b="0">
                          <a:effectLst/>
                        </a:rPr>
                        <a:t>2 ms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buNone/>
                      </a:pPr>
                      <a:r>
                        <a:rPr lang="en-IN" sz="2400" b="0" dirty="0">
                          <a:effectLst/>
                        </a:rPr>
                        <a:t>5 </a:t>
                      </a:r>
                      <a:r>
                        <a:rPr lang="en-IN" sz="2400" b="0" dirty="0" err="1">
                          <a:effectLst/>
                        </a:rPr>
                        <a:t>ms</a:t>
                      </a:r>
                      <a:endParaRPr lang="en-IN" sz="2400" b="0" dirty="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00389575"/>
                  </a:ext>
                </a:extLst>
              </a:tr>
              <a:tr h="0">
                <a:tc>
                  <a:txBody>
                    <a:bodyPr/>
                    <a:lstStyle/>
                    <a:p>
                      <a:pPr algn="ctr" fontAlgn="ctr">
                        <a:buNone/>
                      </a:pPr>
                      <a:r>
                        <a:rPr lang="en-IN" sz="2400" b="0" dirty="0">
                          <a:effectLst/>
                        </a:rPr>
                        <a:t>P2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buNone/>
                      </a:pPr>
                      <a:r>
                        <a:rPr lang="en-IN" sz="2400" b="0" dirty="0">
                          <a:effectLst/>
                        </a:rPr>
                        <a:t>0 </a:t>
                      </a:r>
                      <a:r>
                        <a:rPr lang="en-IN" sz="2400" b="0" dirty="0" err="1">
                          <a:effectLst/>
                        </a:rPr>
                        <a:t>ms</a:t>
                      </a:r>
                      <a:endParaRPr lang="en-IN" sz="2400" b="0" dirty="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buNone/>
                      </a:pPr>
                      <a:r>
                        <a:rPr lang="en-IN" sz="2400" b="0" dirty="0">
                          <a:effectLst/>
                        </a:rPr>
                        <a:t>3 </a:t>
                      </a:r>
                      <a:r>
                        <a:rPr lang="en-IN" sz="2400" b="0" dirty="0" err="1">
                          <a:effectLst/>
                        </a:rPr>
                        <a:t>ms</a:t>
                      </a:r>
                      <a:endParaRPr lang="en-IN" sz="2400" b="0" dirty="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88058446"/>
                  </a:ext>
                </a:extLst>
              </a:tr>
              <a:tr h="0">
                <a:tc>
                  <a:txBody>
                    <a:bodyPr/>
                    <a:lstStyle/>
                    <a:p>
                      <a:pPr algn="ctr" fontAlgn="ctr">
                        <a:buNone/>
                      </a:pPr>
                      <a:r>
                        <a:rPr lang="en-IN" sz="2400" b="0" dirty="0">
                          <a:effectLst/>
                        </a:rPr>
                        <a:t>P3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buNone/>
                      </a:pPr>
                      <a:r>
                        <a:rPr lang="en-IN" sz="2400" b="0" dirty="0">
                          <a:effectLst/>
                        </a:rPr>
                        <a:t>4 </a:t>
                      </a:r>
                      <a:r>
                        <a:rPr lang="en-IN" sz="2400" b="0" dirty="0" err="1">
                          <a:effectLst/>
                        </a:rPr>
                        <a:t>ms</a:t>
                      </a:r>
                      <a:endParaRPr lang="en-IN" sz="2400" b="0" dirty="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buNone/>
                      </a:pPr>
                      <a:r>
                        <a:rPr lang="en-IN" sz="2400" b="0" dirty="0">
                          <a:effectLst/>
                        </a:rPr>
                        <a:t>4 </a:t>
                      </a:r>
                      <a:r>
                        <a:rPr lang="en-IN" sz="2400" b="0" dirty="0" err="1">
                          <a:effectLst/>
                        </a:rPr>
                        <a:t>ms</a:t>
                      </a:r>
                      <a:endParaRPr lang="en-IN" sz="2400" b="0" dirty="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74681249"/>
                  </a:ext>
                </a:extLst>
              </a:tr>
            </a:tbl>
          </a:graphicData>
        </a:graphic>
      </p:graphicFrame>
    </p:spTree>
    <p:extLst>
      <p:ext uri="{BB962C8B-B14F-4D97-AF65-F5344CB8AC3E}">
        <p14:creationId xmlns:p14="http://schemas.microsoft.com/office/powerpoint/2010/main" val="2134644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2F4F0-94A5-DF18-5E26-DAA9DD0C4409}"/>
              </a:ext>
            </a:extLst>
          </p:cNvPr>
          <p:cNvSpPr>
            <a:spLocks noGrp="1"/>
          </p:cNvSpPr>
          <p:nvPr>
            <p:ph idx="1"/>
          </p:nvPr>
        </p:nvSpPr>
        <p:spPr/>
        <p:txBody>
          <a:bodyPr>
            <a:normAutofit fontScale="85000" lnSpcReduction="20000"/>
          </a:bodyPr>
          <a:lstStyle/>
          <a:p>
            <a:r>
              <a:rPr lang="en-US" dirty="0"/>
              <a:t>Step-by-Step Execution:</a:t>
            </a:r>
          </a:p>
          <a:p>
            <a:r>
              <a:rPr lang="en-US" dirty="0"/>
              <a:t>P2 arrives at time 0 and runs for 3 units, so its completion time is:</a:t>
            </a:r>
          </a:p>
          <a:p>
            <a:r>
              <a:rPr lang="en-US" dirty="0"/>
              <a:t>Completion Time of P2=0+3=3</a:t>
            </a:r>
          </a:p>
          <a:p>
            <a:r>
              <a:rPr lang="en-US" dirty="0"/>
              <a:t>P1 arrives at time 2 but has to wait for P2 to finish. P1 starts at time 3 and runs for 5 units. Its completion time is:</a:t>
            </a:r>
          </a:p>
          <a:p>
            <a:r>
              <a:rPr lang="en-US" dirty="0"/>
              <a:t>Completion Time of P1=3+5=8</a:t>
            </a:r>
          </a:p>
          <a:p>
            <a:r>
              <a:rPr lang="en-US" dirty="0"/>
              <a:t>P3 arrives at time 4 but has to wait for P1 to finish. P3 starts at time 8 and runs for 4 units. Its completion time is:</a:t>
            </a:r>
          </a:p>
          <a:p>
            <a:r>
              <a:rPr lang="en-US" dirty="0"/>
              <a:t>Completion Time of P3=8+4=12</a:t>
            </a:r>
            <a:endParaRPr lang="en-IN" dirty="0"/>
          </a:p>
        </p:txBody>
      </p:sp>
    </p:spTree>
    <p:extLst>
      <p:ext uri="{BB962C8B-B14F-4D97-AF65-F5344CB8AC3E}">
        <p14:creationId xmlns:p14="http://schemas.microsoft.com/office/powerpoint/2010/main" val="273395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633FED-507A-71E5-1858-457EF689AB83}"/>
              </a:ext>
            </a:extLst>
          </p:cNvPr>
          <p:cNvPicPr>
            <a:picLocks noChangeAspect="1"/>
          </p:cNvPicPr>
          <p:nvPr/>
        </p:nvPicPr>
        <p:blipFill>
          <a:blip r:embed="rId2"/>
          <a:stretch>
            <a:fillRect/>
          </a:stretch>
        </p:blipFill>
        <p:spPr>
          <a:xfrm>
            <a:off x="2286000" y="1524000"/>
            <a:ext cx="7620000" cy="3810000"/>
          </a:xfrm>
          <a:prstGeom prst="rect">
            <a:avLst/>
          </a:prstGeom>
        </p:spPr>
      </p:pic>
    </p:spTree>
    <p:extLst>
      <p:ext uri="{BB962C8B-B14F-4D97-AF65-F5344CB8AC3E}">
        <p14:creationId xmlns:p14="http://schemas.microsoft.com/office/powerpoint/2010/main" val="2633326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9BFF8D-4594-B4FC-9DBE-D992596F4251}"/>
              </a:ext>
            </a:extLst>
          </p:cNvPr>
          <p:cNvPicPr>
            <a:picLocks noChangeAspect="1"/>
          </p:cNvPicPr>
          <p:nvPr/>
        </p:nvPicPr>
        <p:blipFill>
          <a:blip r:embed="rId2"/>
          <a:stretch>
            <a:fillRect/>
          </a:stretch>
        </p:blipFill>
        <p:spPr>
          <a:xfrm>
            <a:off x="2286000" y="1524000"/>
            <a:ext cx="7620000" cy="3810000"/>
          </a:xfrm>
          <a:prstGeom prst="rect">
            <a:avLst/>
          </a:prstGeom>
        </p:spPr>
      </p:pic>
    </p:spTree>
    <p:extLst>
      <p:ext uri="{BB962C8B-B14F-4D97-AF65-F5344CB8AC3E}">
        <p14:creationId xmlns:p14="http://schemas.microsoft.com/office/powerpoint/2010/main" val="1697781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229A82-408B-A4B5-CACD-7CDCD0E4E275}"/>
              </a:ext>
            </a:extLst>
          </p:cNvPr>
          <p:cNvPicPr>
            <a:picLocks noChangeAspect="1"/>
          </p:cNvPicPr>
          <p:nvPr/>
        </p:nvPicPr>
        <p:blipFill>
          <a:blip r:embed="rId2"/>
          <a:stretch>
            <a:fillRect/>
          </a:stretch>
        </p:blipFill>
        <p:spPr>
          <a:xfrm>
            <a:off x="2286000" y="1524000"/>
            <a:ext cx="7620000" cy="3810000"/>
          </a:xfrm>
          <a:prstGeom prst="rect">
            <a:avLst/>
          </a:prstGeom>
        </p:spPr>
      </p:pic>
    </p:spTree>
    <p:extLst>
      <p:ext uri="{BB962C8B-B14F-4D97-AF65-F5344CB8AC3E}">
        <p14:creationId xmlns:p14="http://schemas.microsoft.com/office/powerpoint/2010/main" val="3448621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F2728C-043C-6D42-4201-1255D08B5922}"/>
              </a:ext>
            </a:extLst>
          </p:cNvPr>
          <p:cNvPicPr>
            <a:picLocks noChangeAspect="1"/>
          </p:cNvPicPr>
          <p:nvPr/>
        </p:nvPicPr>
        <p:blipFill>
          <a:blip r:embed="rId2"/>
          <a:stretch>
            <a:fillRect/>
          </a:stretch>
        </p:blipFill>
        <p:spPr>
          <a:xfrm>
            <a:off x="2286000" y="1524000"/>
            <a:ext cx="7620000" cy="3810000"/>
          </a:xfrm>
          <a:prstGeom prst="rect">
            <a:avLst/>
          </a:prstGeom>
        </p:spPr>
      </p:pic>
      <p:sp>
        <p:nvSpPr>
          <p:cNvPr id="3" name="TextBox 2">
            <a:extLst>
              <a:ext uri="{FF2B5EF4-FFF2-40B4-BE49-F238E27FC236}">
                <a16:creationId xmlns:a16="http://schemas.microsoft.com/office/drawing/2014/main" id="{F1361075-728E-7E5D-7053-B92C8CD1C731}"/>
              </a:ext>
            </a:extLst>
          </p:cNvPr>
          <p:cNvSpPr txBox="1"/>
          <p:nvPr/>
        </p:nvSpPr>
        <p:spPr>
          <a:xfrm>
            <a:off x="7408331" y="2963328"/>
            <a:ext cx="541867" cy="369332"/>
          </a:xfrm>
          <a:prstGeom prst="rect">
            <a:avLst/>
          </a:prstGeom>
          <a:noFill/>
        </p:spPr>
        <p:txBody>
          <a:bodyPr wrap="square" rtlCol="0">
            <a:spAutoFit/>
          </a:bodyPr>
          <a:lstStyle/>
          <a:p>
            <a:r>
              <a:rPr lang="en-US" b="1" dirty="0"/>
              <a:t>12</a:t>
            </a:r>
            <a:endParaRPr lang="en-IN" b="1" dirty="0"/>
          </a:p>
        </p:txBody>
      </p:sp>
    </p:spTree>
    <p:extLst>
      <p:ext uri="{BB962C8B-B14F-4D97-AF65-F5344CB8AC3E}">
        <p14:creationId xmlns:p14="http://schemas.microsoft.com/office/powerpoint/2010/main" val="25552329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5C4A2B9-26E7-89CB-EBBF-2360F26815BB}"/>
              </a:ext>
            </a:extLst>
          </p:cNvPr>
          <p:cNvPicPr>
            <a:picLocks noChangeAspect="1"/>
          </p:cNvPicPr>
          <p:nvPr/>
        </p:nvPicPr>
        <p:blipFill>
          <a:blip r:embed="rId2"/>
          <a:stretch>
            <a:fillRect/>
          </a:stretch>
        </p:blipFill>
        <p:spPr>
          <a:xfrm>
            <a:off x="2795127" y="1376076"/>
            <a:ext cx="6601746" cy="4105848"/>
          </a:xfrm>
          <a:prstGeom prst="rect">
            <a:avLst/>
          </a:prstGeom>
        </p:spPr>
      </p:pic>
    </p:spTree>
    <p:extLst>
      <p:ext uri="{BB962C8B-B14F-4D97-AF65-F5344CB8AC3E}">
        <p14:creationId xmlns:p14="http://schemas.microsoft.com/office/powerpoint/2010/main" val="403979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70A7-A11E-E07D-90BC-C66494ACD2CB}"/>
              </a:ext>
            </a:extLst>
          </p:cNvPr>
          <p:cNvSpPr>
            <a:spLocks noGrp="1"/>
          </p:cNvSpPr>
          <p:nvPr>
            <p:ph type="title"/>
          </p:nvPr>
        </p:nvSpPr>
        <p:spPr/>
        <p:txBody>
          <a:bodyPr/>
          <a:lstStyle/>
          <a:p>
            <a:r>
              <a:rPr lang="en-IN"/>
              <a:t>Process state transition diagram</a:t>
            </a:r>
            <a:endParaRPr lang="en-US"/>
          </a:p>
        </p:txBody>
      </p:sp>
      <p:pic>
        <p:nvPicPr>
          <p:cNvPr id="4" name="Picture 4">
            <a:extLst>
              <a:ext uri="{FF2B5EF4-FFF2-40B4-BE49-F238E27FC236}">
                <a16:creationId xmlns:a16="http://schemas.microsoft.com/office/drawing/2014/main" id="{80FC8482-4544-42A2-4747-8017415AB9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7064" y="2200462"/>
            <a:ext cx="9837872" cy="3998913"/>
          </a:xfrm>
        </p:spPr>
      </p:pic>
    </p:spTree>
    <p:extLst>
      <p:ext uri="{BB962C8B-B14F-4D97-AF65-F5344CB8AC3E}">
        <p14:creationId xmlns:p14="http://schemas.microsoft.com/office/powerpoint/2010/main" val="3462776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EB5C010-9386-5260-B409-C4477CEE1361}"/>
              </a:ext>
            </a:extLst>
          </p:cNvPr>
          <p:cNvPicPr>
            <a:picLocks noChangeAspect="1"/>
          </p:cNvPicPr>
          <p:nvPr/>
        </p:nvPicPr>
        <p:blipFill>
          <a:blip r:embed="rId2"/>
          <a:stretch>
            <a:fillRect/>
          </a:stretch>
        </p:blipFill>
        <p:spPr>
          <a:xfrm>
            <a:off x="2156863" y="1304628"/>
            <a:ext cx="7878274" cy="4248743"/>
          </a:xfrm>
          <a:prstGeom prst="rect">
            <a:avLst/>
          </a:prstGeom>
        </p:spPr>
      </p:pic>
    </p:spTree>
    <p:extLst>
      <p:ext uri="{BB962C8B-B14F-4D97-AF65-F5344CB8AC3E}">
        <p14:creationId xmlns:p14="http://schemas.microsoft.com/office/powerpoint/2010/main" val="21530123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3320-A971-DE16-EEDA-46FE8305D278}"/>
              </a:ext>
            </a:extLst>
          </p:cNvPr>
          <p:cNvSpPr>
            <a:spLocks noGrp="1"/>
          </p:cNvSpPr>
          <p:nvPr>
            <p:ph type="title"/>
          </p:nvPr>
        </p:nvSpPr>
        <p:spPr>
          <a:xfrm>
            <a:off x="838200" y="681037"/>
            <a:ext cx="10515600" cy="3084139"/>
          </a:xfrm>
        </p:spPr>
        <p:txBody>
          <a:bodyPr>
            <a:normAutofit fontScale="90000"/>
          </a:bodyPr>
          <a:lstStyle/>
          <a:p>
            <a:r>
              <a:rPr lang="en-IN"/>
              <a:t>Consider the following set of processes that arrive at time 0, with the length of the CPU-burst time given in milliseconds:
 </a:t>
            </a:r>
            <a:endParaRPr lang="en-US"/>
          </a:p>
        </p:txBody>
      </p:sp>
      <p:pic>
        <p:nvPicPr>
          <p:cNvPr id="5" name="Content Placeholder 4">
            <a:extLst>
              <a:ext uri="{FF2B5EF4-FFF2-40B4-BE49-F238E27FC236}">
                <a16:creationId xmlns:a16="http://schemas.microsoft.com/office/drawing/2014/main" id="{9EF1E91F-8915-E77B-1386-1089B5572A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161" y="3809989"/>
            <a:ext cx="4286250" cy="1838325"/>
          </a:xfrm>
          <a:prstGeom prst="rect">
            <a:avLst/>
          </a:prstGeom>
        </p:spPr>
      </p:pic>
    </p:spTree>
    <p:extLst>
      <p:ext uri="{BB962C8B-B14F-4D97-AF65-F5344CB8AC3E}">
        <p14:creationId xmlns:p14="http://schemas.microsoft.com/office/powerpoint/2010/main" val="3777868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02726F0F-7FFD-0828-F41C-639B673B15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06600"/>
            <a:ext cx="10287000" cy="1628775"/>
          </a:xfrm>
        </p:spPr>
      </p:pic>
      <p:sp>
        <p:nvSpPr>
          <p:cNvPr id="5" name="Title 1">
            <a:extLst>
              <a:ext uri="{FF2B5EF4-FFF2-40B4-BE49-F238E27FC236}">
                <a16:creationId xmlns:a16="http://schemas.microsoft.com/office/drawing/2014/main" id="{8CE20DD2-8B9A-67BB-D6C1-9A7BAEB8C513}"/>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First-Come, First-Served Scheduling </a:t>
            </a:r>
          </a:p>
        </p:txBody>
      </p:sp>
    </p:spTree>
    <p:extLst>
      <p:ext uri="{BB962C8B-B14F-4D97-AF65-F5344CB8AC3E}">
        <p14:creationId xmlns:p14="http://schemas.microsoft.com/office/powerpoint/2010/main" val="26627797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B688-9D85-DDA1-C0A6-A45E393B819C}"/>
              </a:ext>
            </a:extLst>
          </p:cNvPr>
          <p:cNvSpPr>
            <a:spLocks noGrp="1"/>
          </p:cNvSpPr>
          <p:nvPr>
            <p:ph type="title"/>
          </p:nvPr>
        </p:nvSpPr>
        <p:spPr/>
        <p:txBody>
          <a:bodyPr>
            <a:normAutofit fontScale="90000"/>
          </a:bodyPr>
          <a:lstStyle/>
          <a:p>
            <a:r>
              <a:rPr lang="en-IN" dirty="0"/>
              <a:t>Pre-emptive and Non pre-emptive scheduling</a:t>
            </a:r>
            <a:endParaRPr lang="en-US" dirty="0"/>
          </a:p>
        </p:txBody>
      </p:sp>
      <p:sp>
        <p:nvSpPr>
          <p:cNvPr id="3" name="Content Placeholder 2">
            <a:extLst>
              <a:ext uri="{FF2B5EF4-FFF2-40B4-BE49-F238E27FC236}">
                <a16:creationId xmlns:a16="http://schemas.microsoft.com/office/drawing/2014/main" id="{88B3132D-35C1-80D3-FDCE-034F5C4535DE}"/>
              </a:ext>
            </a:extLst>
          </p:cNvPr>
          <p:cNvSpPr>
            <a:spLocks noGrp="1"/>
          </p:cNvSpPr>
          <p:nvPr>
            <p:ph idx="1"/>
          </p:nvPr>
        </p:nvSpPr>
        <p:spPr/>
        <p:txBody>
          <a:bodyPr>
            <a:normAutofit fontScale="85000" lnSpcReduction="20000"/>
          </a:bodyPr>
          <a:lstStyle/>
          <a:p>
            <a:r>
              <a:rPr lang="en-IN"/>
              <a:t> CPU scheduling decisions may take place under the following four circumstances: </a:t>
            </a:r>
          </a:p>
          <a:p>
            <a:pPr marL="228600" indent="0">
              <a:buNone/>
            </a:pPr>
            <a:r>
              <a:rPr lang="en-IN"/>
              <a:t>1.</a:t>
            </a:r>
            <a:r>
              <a:rPr lang="en-US"/>
              <a:t>When a process switches from the running state to the waiting state (for example, I/O request</a:t>
            </a:r>
            <a:r>
              <a:rPr lang="en-IN"/>
              <a:t>)</a:t>
            </a:r>
          </a:p>
          <a:p>
            <a:pPr marL="228600" indent="0">
              <a:buNone/>
            </a:pPr>
            <a:r>
              <a:rPr lang="en-IN"/>
              <a:t>2.</a:t>
            </a:r>
            <a:r>
              <a:rPr lang="en-US"/>
              <a:t>When a process switches from the running state to the ready state (for </a:t>
            </a:r>
          </a:p>
          <a:p>
            <a:pPr marL="228600" indent="0">
              <a:buNone/>
            </a:pPr>
            <a:r>
              <a:rPr lang="en-US"/>
              <a:t>example, when an interrupt occurs) </a:t>
            </a:r>
          </a:p>
          <a:p>
            <a:pPr marL="228600" indent="0">
              <a:buNone/>
            </a:pPr>
            <a:r>
              <a:rPr lang="en-US"/>
              <a:t>3. When a process switches from the waiting state to the ready state (for </a:t>
            </a:r>
          </a:p>
          <a:p>
            <a:pPr marL="228600" indent="0">
              <a:buNone/>
            </a:pPr>
            <a:r>
              <a:rPr lang="en-US"/>
              <a:t>example, completion of I/O) </a:t>
            </a:r>
          </a:p>
          <a:p>
            <a:pPr marL="228600" indent="0">
              <a:buNone/>
            </a:pPr>
            <a:r>
              <a:rPr lang="en-US"/>
              <a:t>4. When a process terminates</a:t>
            </a:r>
          </a:p>
        </p:txBody>
      </p:sp>
    </p:spTree>
    <p:extLst>
      <p:ext uri="{BB962C8B-B14F-4D97-AF65-F5344CB8AC3E}">
        <p14:creationId xmlns:p14="http://schemas.microsoft.com/office/powerpoint/2010/main" val="23585801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7A09F-D50C-5815-FE2A-AF625B646210}"/>
              </a:ext>
            </a:extLst>
          </p:cNvPr>
          <p:cNvSpPr>
            <a:spLocks noGrp="1"/>
          </p:cNvSpPr>
          <p:nvPr>
            <p:ph idx="1"/>
          </p:nvPr>
        </p:nvSpPr>
        <p:spPr>
          <a:xfrm>
            <a:off x="838200" y="2187124"/>
            <a:ext cx="10515600" cy="3998306"/>
          </a:xfrm>
        </p:spPr>
        <p:txBody>
          <a:bodyPr>
            <a:normAutofit/>
          </a:bodyPr>
          <a:lstStyle/>
          <a:p>
            <a:r>
              <a:rPr lang="en-IN" dirty="0"/>
              <a:t>When scheduling takes place only under circumstances 1 and 4, we say the scheduling scheme is non pre-emptive; otherwise, the scheduling scheme is pre-emptive. </a:t>
            </a:r>
          </a:p>
          <a:p>
            <a:r>
              <a:rPr lang="en-IN" dirty="0"/>
              <a:t>Under non pre-emptive scheduling, once the CPU has been allocated to a process, the process keeps the CPU until it releases the CPU either by terminating or by switching to the waiting state.</a:t>
            </a:r>
            <a:endParaRPr lang="en-US" dirty="0"/>
          </a:p>
        </p:txBody>
      </p:sp>
      <p:sp>
        <p:nvSpPr>
          <p:cNvPr id="5" name="Title 1">
            <a:extLst>
              <a:ext uri="{FF2B5EF4-FFF2-40B4-BE49-F238E27FC236}">
                <a16:creationId xmlns:a16="http://schemas.microsoft.com/office/drawing/2014/main" id="{F0913504-C972-D666-F4F4-04A29D2880BA}"/>
              </a:ext>
            </a:extLst>
          </p:cNvPr>
          <p:cNvSpPr txBox="1">
            <a:spLocks noGrp="1"/>
          </p:cNvSpPr>
          <p:nvPr>
            <p:ph type="title"/>
          </p:nvPr>
        </p:nvSpPr>
        <p:spPr>
          <a:prstGeom prst="rect">
            <a:avLst/>
          </a:prstGeom>
        </p:spPr>
        <p:txBody>
          <a:bodyPr vert="horz" lIns="91440" tIns="45720" rIns="91440" bIns="45720" rtlCol="0" anchor="ctr">
            <a:normAutofit fontScale="9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cs typeface="Angsana New"/>
              </a:rPr>
              <a:t>Preemptive and Non preemptive scheduling</a:t>
            </a:r>
          </a:p>
        </p:txBody>
      </p:sp>
    </p:spTree>
    <p:extLst>
      <p:ext uri="{BB962C8B-B14F-4D97-AF65-F5344CB8AC3E}">
        <p14:creationId xmlns:p14="http://schemas.microsoft.com/office/powerpoint/2010/main" val="8806919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A6D6-7A87-F404-9540-0A7ACEDCA102}"/>
              </a:ext>
            </a:extLst>
          </p:cNvPr>
          <p:cNvSpPr>
            <a:spLocks noGrp="1"/>
          </p:cNvSpPr>
          <p:nvPr>
            <p:ph type="title"/>
          </p:nvPr>
        </p:nvSpPr>
        <p:spPr/>
        <p:txBody>
          <a:bodyPr>
            <a:normAutofit fontScale="90000"/>
          </a:bodyPr>
          <a:lstStyle/>
          <a:p>
            <a:r>
              <a:rPr lang="en-IN" dirty="0"/>
              <a:t>Shortest job first scheduling- Non pre-emptive</a:t>
            </a:r>
            <a:endParaRPr lang="en-US" dirty="0"/>
          </a:p>
        </p:txBody>
      </p:sp>
      <p:sp>
        <p:nvSpPr>
          <p:cNvPr id="3" name="Content Placeholder 2">
            <a:extLst>
              <a:ext uri="{FF2B5EF4-FFF2-40B4-BE49-F238E27FC236}">
                <a16:creationId xmlns:a16="http://schemas.microsoft.com/office/drawing/2014/main" id="{D4DBB481-D137-21B0-3105-1E66D1CABCEF}"/>
              </a:ext>
            </a:extLst>
          </p:cNvPr>
          <p:cNvSpPr>
            <a:spLocks noGrp="1"/>
          </p:cNvSpPr>
          <p:nvPr>
            <p:ph idx="1"/>
          </p:nvPr>
        </p:nvSpPr>
        <p:spPr/>
        <p:txBody>
          <a:bodyPr>
            <a:normAutofit/>
          </a:bodyPr>
          <a:lstStyle/>
          <a:p>
            <a:r>
              <a:rPr lang="en-IN" dirty="0"/>
              <a:t> When the CPU is available, it is assigned to the process that has the smallest next CPU burst.</a:t>
            </a:r>
          </a:p>
          <a:p>
            <a:r>
              <a:rPr lang="en-IN" dirty="0"/>
              <a:t> If two processes have the same length next CPU burst, FCFS scheduling is used to break the tie. Note that a more appropriate term would be the shortest next CPU burst, because the scheduling is done by examining the length of the next CPU burst of a process, rather than its total length</a:t>
            </a:r>
            <a:endParaRPr lang="en-US" dirty="0"/>
          </a:p>
        </p:txBody>
      </p:sp>
    </p:spTree>
    <p:extLst>
      <p:ext uri="{BB962C8B-B14F-4D97-AF65-F5344CB8AC3E}">
        <p14:creationId xmlns:p14="http://schemas.microsoft.com/office/powerpoint/2010/main" val="3932324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38BAE75-08D5-81A8-FC95-D997754D53E9}"/>
              </a:ext>
            </a:extLst>
          </p:cNvPr>
          <p:cNvSpPr txBox="1">
            <a:spLocks noGrp="1"/>
          </p:cNvSpPr>
          <p:nvPr>
            <p:ph type="title"/>
          </p:nvPr>
        </p:nvSpPr>
        <p:spPr>
          <a:prstGeom prst="rect">
            <a:avLst/>
          </a:prstGeom>
        </p:spPr>
        <p:txBody>
          <a:bodyPr vert="horz" lIns="91440" tIns="45720" rIns="91440" bIns="45720" rtlCol="0" anchor="ctr">
            <a:normAutofit fontScale="9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cs typeface="Angsana New"/>
              </a:rPr>
              <a:t>Shortest job first scheduling- Non preemptive</a:t>
            </a:r>
            <a:endParaRPr lang="en-IN"/>
          </a:p>
        </p:txBody>
      </p:sp>
      <p:pic>
        <p:nvPicPr>
          <p:cNvPr id="4" name="Picture 6">
            <a:extLst>
              <a:ext uri="{FF2B5EF4-FFF2-40B4-BE49-F238E27FC236}">
                <a16:creationId xmlns:a16="http://schemas.microsoft.com/office/drawing/2014/main" id="{34F65D9F-B311-D804-243A-A7B76D87A2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128" y="2178050"/>
            <a:ext cx="9559637" cy="3998913"/>
          </a:xfrm>
        </p:spPr>
      </p:pic>
    </p:spTree>
    <p:extLst>
      <p:ext uri="{BB962C8B-B14F-4D97-AF65-F5344CB8AC3E}">
        <p14:creationId xmlns:p14="http://schemas.microsoft.com/office/powerpoint/2010/main" val="35163884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31F46AC-E880-B52F-B8C1-2DFC4A82C5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7675" y="4180812"/>
            <a:ext cx="3676650" cy="1112439"/>
          </a:xfrm>
        </p:spPr>
      </p:pic>
      <p:sp>
        <p:nvSpPr>
          <p:cNvPr id="6" name="Title 1">
            <a:extLst>
              <a:ext uri="{FF2B5EF4-FFF2-40B4-BE49-F238E27FC236}">
                <a16:creationId xmlns:a16="http://schemas.microsoft.com/office/drawing/2014/main" id="{B4B7CF4E-8E32-991B-C0F5-6040F0DDD1D4}"/>
              </a:ext>
            </a:extLst>
          </p:cNvPr>
          <p:cNvSpPr txBox="1">
            <a:spLocks noGrp="1"/>
          </p:cNvSpPr>
          <p:nvPr>
            <p:ph type="title"/>
          </p:nvPr>
        </p:nvSpPr>
        <p:spPr>
          <a:prstGeom prst="rect">
            <a:avLst/>
          </a:prstGeom>
        </p:spPr>
        <p:txBody>
          <a:bodyPr vert="horz" lIns="91440" tIns="45720" rIns="91440" bIns="45720" rtlCol="0" anchor="ctr">
            <a:normAutofit fontScale="9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cs typeface="Angsana New"/>
              </a:rPr>
              <a:t>Shortest job first scheduling- Non premptive</a:t>
            </a:r>
          </a:p>
        </p:txBody>
      </p:sp>
    </p:spTree>
    <p:extLst>
      <p:ext uri="{BB962C8B-B14F-4D97-AF65-F5344CB8AC3E}">
        <p14:creationId xmlns:p14="http://schemas.microsoft.com/office/powerpoint/2010/main" val="242311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EF3D18D-D598-477D-C19A-09A3743257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1" y="956734"/>
            <a:ext cx="5181980" cy="5061660"/>
          </a:xfrm>
        </p:spPr>
      </p:pic>
      <p:pic>
        <p:nvPicPr>
          <p:cNvPr id="7" name="Picture 7">
            <a:extLst>
              <a:ext uri="{FF2B5EF4-FFF2-40B4-BE49-F238E27FC236}">
                <a16:creationId xmlns:a16="http://schemas.microsoft.com/office/drawing/2014/main" id="{D6689147-9EC2-17A0-614E-4B7187F70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85" y="1894813"/>
            <a:ext cx="5916416" cy="4478287"/>
          </a:xfrm>
          <a:prstGeom prst="rect">
            <a:avLst/>
          </a:prstGeom>
        </p:spPr>
      </p:pic>
    </p:spTree>
    <p:extLst>
      <p:ext uri="{BB962C8B-B14F-4D97-AF65-F5344CB8AC3E}">
        <p14:creationId xmlns:p14="http://schemas.microsoft.com/office/powerpoint/2010/main" val="39176793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AE9B8928-AC74-B825-753C-B9C1266057ED}"/>
              </a:ext>
            </a:extLst>
          </p:cNvPr>
          <p:cNvGraphicFramePr>
            <a:graphicFrameLocks noGrp="1"/>
          </p:cNvGraphicFramePr>
          <p:nvPr>
            <p:ph idx="1"/>
            <p:extLst>
              <p:ext uri="{D42A27DB-BD31-4B8C-83A1-F6EECF244321}">
                <p14:modId xmlns:p14="http://schemas.microsoft.com/office/powerpoint/2010/main" val="2597351149"/>
              </p:ext>
            </p:extLst>
          </p:nvPr>
        </p:nvGraphicFramePr>
        <p:xfrm>
          <a:off x="838200" y="2178050"/>
          <a:ext cx="5836428" cy="2494280"/>
        </p:xfrm>
        <a:graphic>
          <a:graphicData uri="http://schemas.openxmlformats.org/drawingml/2006/table">
            <a:tbl>
              <a:tblPr firstRow="1" bandRow="1">
                <a:tableStyleId>{5C22544A-7EE6-4342-B048-85BDC9FD1C3A}</a:tableStyleId>
              </a:tblPr>
              <a:tblGrid>
                <a:gridCol w="972738">
                  <a:extLst>
                    <a:ext uri="{9D8B030D-6E8A-4147-A177-3AD203B41FA5}">
                      <a16:colId xmlns:a16="http://schemas.microsoft.com/office/drawing/2014/main" val="34175260"/>
                    </a:ext>
                  </a:extLst>
                </a:gridCol>
                <a:gridCol w="972738">
                  <a:extLst>
                    <a:ext uri="{9D8B030D-6E8A-4147-A177-3AD203B41FA5}">
                      <a16:colId xmlns:a16="http://schemas.microsoft.com/office/drawing/2014/main" val="3818630103"/>
                    </a:ext>
                  </a:extLst>
                </a:gridCol>
                <a:gridCol w="972738">
                  <a:extLst>
                    <a:ext uri="{9D8B030D-6E8A-4147-A177-3AD203B41FA5}">
                      <a16:colId xmlns:a16="http://schemas.microsoft.com/office/drawing/2014/main" val="1099635322"/>
                    </a:ext>
                  </a:extLst>
                </a:gridCol>
                <a:gridCol w="972738">
                  <a:extLst>
                    <a:ext uri="{9D8B030D-6E8A-4147-A177-3AD203B41FA5}">
                      <a16:colId xmlns:a16="http://schemas.microsoft.com/office/drawing/2014/main" val="189100130"/>
                    </a:ext>
                  </a:extLst>
                </a:gridCol>
                <a:gridCol w="972738">
                  <a:extLst>
                    <a:ext uri="{9D8B030D-6E8A-4147-A177-3AD203B41FA5}">
                      <a16:colId xmlns:a16="http://schemas.microsoft.com/office/drawing/2014/main" val="3890039346"/>
                    </a:ext>
                  </a:extLst>
                </a:gridCol>
                <a:gridCol w="972738">
                  <a:extLst>
                    <a:ext uri="{9D8B030D-6E8A-4147-A177-3AD203B41FA5}">
                      <a16:colId xmlns:a16="http://schemas.microsoft.com/office/drawing/2014/main" val="988892086"/>
                    </a:ext>
                  </a:extLst>
                </a:gridCol>
              </a:tblGrid>
              <a:tr h="370840">
                <a:tc>
                  <a:txBody>
                    <a:bodyPr/>
                    <a:lstStyle/>
                    <a:p>
                      <a:r>
                        <a:rPr lang="en-IN">
                          <a:solidFill>
                            <a:schemeClr val="tx1"/>
                          </a:solidFill>
                        </a:rPr>
                        <a:t>Process id</a:t>
                      </a:r>
                      <a:endParaRPr lang="en-US">
                        <a:solidFill>
                          <a:schemeClr val="tx1"/>
                        </a:solidFill>
                      </a:endParaRPr>
                    </a:p>
                  </a:txBody>
                  <a:tcPr>
                    <a:solidFill>
                      <a:schemeClr val="bg1">
                        <a:lumMod val="90000"/>
                      </a:schemeClr>
                    </a:solidFill>
                  </a:tcPr>
                </a:tc>
                <a:tc>
                  <a:txBody>
                    <a:bodyPr/>
                    <a:lstStyle/>
                    <a:p>
                      <a:r>
                        <a:rPr lang="en-IN">
                          <a:solidFill>
                            <a:schemeClr val="tx1"/>
                          </a:solidFill>
                        </a:rPr>
                        <a:t>Arrival Time</a:t>
                      </a:r>
                      <a:endParaRPr lang="en-US">
                        <a:solidFill>
                          <a:schemeClr val="tx1"/>
                        </a:solidFill>
                      </a:endParaRPr>
                    </a:p>
                  </a:txBody>
                  <a:tcPr>
                    <a:solidFill>
                      <a:schemeClr val="bg1">
                        <a:lumMod val="90000"/>
                      </a:schemeClr>
                    </a:solidFill>
                  </a:tcPr>
                </a:tc>
                <a:tc>
                  <a:txBody>
                    <a:bodyPr/>
                    <a:lstStyle/>
                    <a:p>
                      <a:r>
                        <a:rPr lang="en-IN">
                          <a:solidFill>
                            <a:schemeClr val="tx1"/>
                          </a:solidFill>
                        </a:rPr>
                        <a:t>Burst Time</a:t>
                      </a:r>
                      <a:endParaRPr lang="en-US">
                        <a:solidFill>
                          <a:schemeClr val="tx1"/>
                        </a:solidFill>
                      </a:endParaRPr>
                    </a:p>
                  </a:txBody>
                  <a:tcPr>
                    <a:solidFill>
                      <a:schemeClr val="bg1">
                        <a:lumMod val="90000"/>
                      </a:schemeClr>
                    </a:solidFill>
                  </a:tcPr>
                </a:tc>
                <a:tc>
                  <a:txBody>
                    <a:bodyPr/>
                    <a:lstStyle/>
                    <a:p>
                      <a:r>
                        <a:rPr lang="en-IN">
                          <a:solidFill>
                            <a:schemeClr val="tx1"/>
                          </a:solidFill>
                        </a:rPr>
                        <a:t>CT</a:t>
                      </a:r>
                      <a:endParaRPr lang="en-US">
                        <a:solidFill>
                          <a:schemeClr val="tx1"/>
                        </a:solidFill>
                      </a:endParaRPr>
                    </a:p>
                  </a:txBody>
                  <a:tcPr>
                    <a:solidFill>
                      <a:schemeClr val="bg1">
                        <a:lumMod val="90000"/>
                      </a:schemeClr>
                    </a:solidFill>
                  </a:tcPr>
                </a:tc>
                <a:tc>
                  <a:txBody>
                    <a:bodyPr/>
                    <a:lstStyle/>
                    <a:p>
                      <a:r>
                        <a:rPr lang="en-IN">
                          <a:solidFill>
                            <a:schemeClr val="tx1"/>
                          </a:solidFill>
                        </a:rPr>
                        <a:t>TAT</a:t>
                      </a:r>
                      <a:endParaRPr lang="en-US">
                        <a:solidFill>
                          <a:schemeClr val="tx1"/>
                        </a:solidFill>
                      </a:endParaRPr>
                    </a:p>
                  </a:txBody>
                  <a:tcPr>
                    <a:solidFill>
                      <a:schemeClr val="bg1">
                        <a:lumMod val="90000"/>
                      </a:schemeClr>
                    </a:solidFill>
                  </a:tcPr>
                </a:tc>
                <a:tc>
                  <a:txBody>
                    <a:bodyPr/>
                    <a:lstStyle/>
                    <a:p>
                      <a:r>
                        <a:rPr lang="en-IN">
                          <a:solidFill>
                            <a:schemeClr val="tx1"/>
                          </a:solidFill>
                        </a:rPr>
                        <a:t>WT</a:t>
                      </a:r>
                      <a:endParaRPr lang="en-US">
                        <a:solidFill>
                          <a:schemeClr val="tx1"/>
                        </a:solidFill>
                      </a:endParaRPr>
                    </a:p>
                  </a:txBody>
                  <a:tcPr>
                    <a:solidFill>
                      <a:schemeClr val="bg1">
                        <a:lumMod val="90000"/>
                      </a:schemeClr>
                    </a:solidFill>
                  </a:tcPr>
                </a:tc>
                <a:extLst>
                  <a:ext uri="{0D108BD9-81ED-4DB2-BD59-A6C34878D82A}">
                    <a16:rowId xmlns:a16="http://schemas.microsoft.com/office/drawing/2014/main" val="2417169493"/>
                  </a:ext>
                </a:extLst>
              </a:tr>
              <a:tr h="370840">
                <a:tc>
                  <a:txBody>
                    <a:bodyPr/>
                    <a:lstStyle/>
                    <a:p>
                      <a:r>
                        <a:rPr lang="en-IN"/>
                        <a:t>P1</a:t>
                      </a:r>
                    </a:p>
                  </a:txBody>
                  <a:tcPr>
                    <a:solidFill>
                      <a:schemeClr val="bg1">
                        <a:lumMod val="90000"/>
                      </a:schemeClr>
                    </a:solidFill>
                  </a:tcPr>
                </a:tc>
                <a:tc>
                  <a:txBody>
                    <a:bodyPr/>
                    <a:lstStyle/>
                    <a:p>
                      <a:r>
                        <a:rPr lang="en-IN"/>
                        <a:t>1</a:t>
                      </a:r>
                      <a:endParaRPr lang="en-US"/>
                    </a:p>
                  </a:txBody>
                  <a:tcPr>
                    <a:solidFill>
                      <a:schemeClr val="bg1">
                        <a:lumMod val="90000"/>
                      </a:schemeClr>
                    </a:solidFill>
                  </a:tcPr>
                </a:tc>
                <a:tc>
                  <a:txBody>
                    <a:bodyPr/>
                    <a:lstStyle/>
                    <a:p>
                      <a:r>
                        <a:rPr lang="en-IN"/>
                        <a:t>7</a:t>
                      </a:r>
                      <a:endParaRPr lang="en-US"/>
                    </a:p>
                  </a:txBody>
                  <a:tcPr>
                    <a:solidFill>
                      <a:schemeClr val="bg1">
                        <a:lumMod val="90000"/>
                      </a:schemeClr>
                    </a:solidFill>
                  </a:tcPr>
                </a:tc>
                <a:tc>
                  <a:txBody>
                    <a:bodyPr/>
                    <a:lstStyle/>
                    <a:p>
                      <a:r>
                        <a:rPr lang="en-IN"/>
                        <a:t>8</a:t>
                      </a:r>
                      <a:endParaRPr lang="en-US"/>
                    </a:p>
                  </a:txBody>
                  <a:tcPr>
                    <a:solidFill>
                      <a:schemeClr val="bg1">
                        <a:lumMod val="90000"/>
                      </a:schemeClr>
                    </a:solidFill>
                  </a:tcPr>
                </a:tc>
                <a:tc>
                  <a:txBody>
                    <a:bodyPr/>
                    <a:lstStyle/>
                    <a:p>
                      <a:r>
                        <a:rPr lang="en-IN"/>
                        <a:t>7</a:t>
                      </a:r>
                      <a:endParaRPr lang="en-US"/>
                    </a:p>
                  </a:txBody>
                  <a:tcPr>
                    <a:solidFill>
                      <a:schemeClr val="bg1">
                        <a:lumMod val="90000"/>
                      </a:schemeClr>
                    </a:solidFill>
                  </a:tcPr>
                </a:tc>
                <a:tc>
                  <a:txBody>
                    <a:bodyPr/>
                    <a:lstStyle/>
                    <a:p>
                      <a:r>
                        <a:rPr lang="en-IN"/>
                        <a:t>0</a:t>
                      </a:r>
                      <a:endParaRPr lang="en-US"/>
                    </a:p>
                  </a:txBody>
                  <a:tcPr>
                    <a:solidFill>
                      <a:schemeClr val="bg1">
                        <a:lumMod val="90000"/>
                      </a:schemeClr>
                    </a:solidFill>
                  </a:tcPr>
                </a:tc>
                <a:extLst>
                  <a:ext uri="{0D108BD9-81ED-4DB2-BD59-A6C34878D82A}">
                    <a16:rowId xmlns:a16="http://schemas.microsoft.com/office/drawing/2014/main" val="1307123393"/>
                  </a:ext>
                </a:extLst>
              </a:tr>
              <a:tr h="370840">
                <a:tc>
                  <a:txBody>
                    <a:bodyPr/>
                    <a:lstStyle/>
                    <a:p>
                      <a:r>
                        <a:rPr lang="en-IN"/>
                        <a:t>P2</a:t>
                      </a:r>
                      <a:endParaRPr lang="en-US"/>
                    </a:p>
                  </a:txBody>
                  <a:tcPr>
                    <a:solidFill>
                      <a:schemeClr val="bg1">
                        <a:lumMod val="90000"/>
                      </a:schemeClr>
                    </a:solidFill>
                  </a:tcPr>
                </a:tc>
                <a:tc>
                  <a:txBody>
                    <a:bodyPr/>
                    <a:lstStyle/>
                    <a:p>
                      <a:r>
                        <a:rPr lang="en-IN"/>
                        <a:t>2</a:t>
                      </a:r>
                      <a:endParaRPr lang="en-US"/>
                    </a:p>
                  </a:txBody>
                  <a:tcPr>
                    <a:solidFill>
                      <a:schemeClr val="bg1">
                        <a:lumMod val="90000"/>
                      </a:schemeClr>
                    </a:solidFill>
                  </a:tcPr>
                </a:tc>
                <a:tc>
                  <a:txBody>
                    <a:bodyPr/>
                    <a:lstStyle/>
                    <a:p>
                      <a:r>
                        <a:rPr lang="en-IN"/>
                        <a:t>5</a:t>
                      </a:r>
                      <a:endParaRPr lang="en-US"/>
                    </a:p>
                  </a:txBody>
                  <a:tcPr>
                    <a:solidFill>
                      <a:schemeClr val="bg1">
                        <a:lumMod val="90000"/>
                      </a:schemeClr>
                    </a:solidFill>
                  </a:tcPr>
                </a:tc>
                <a:tc>
                  <a:txBody>
                    <a:bodyPr/>
                    <a:lstStyle/>
                    <a:p>
                      <a:r>
                        <a:rPr lang="en-IN"/>
                        <a:t>16</a:t>
                      </a:r>
                      <a:endParaRPr lang="en-US"/>
                    </a:p>
                  </a:txBody>
                  <a:tcPr>
                    <a:solidFill>
                      <a:schemeClr val="bg1">
                        <a:lumMod val="90000"/>
                      </a:schemeClr>
                    </a:solidFill>
                  </a:tcPr>
                </a:tc>
                <a:tc>
                  <a:txBody>
                    <a:bodyPr/>
                    <a:lstStyle/>
                    <a:p>
                      <a:r>
                        <a:rPr lang="en-IN"/>
                        <a:t>14</a:t>
                      </a:r>
                      <a:endParaRPr lang="en-US"/>
                    </a:p>
                  </a:txBody>
                  <a:tcPr>
                    <a:solidFill>
                      <a:schemeClr val="bg1">
                        <a:lumMod val="90000"/>
                      </a:schemeClr>
                    </a:solidFill>
                  </a:tcPr>
                </a:tc>
                <a:tc>
                  <a:txBody>
                    <a:bodyPr/>
                    <a:lstStyle/>
                    <a:p>
                      <a:r>
                        <a:rPr lang="en-IN"/>
                        <a:t>9</a:t>
                      </a:r>
                      <a:endParaRPr lang="en-US"/>
                    </a:p>
                  </a:txBody>
                  <a:tcPr>
                    <a:solidFill>
                      <a:schemeClr val="bg1">
                        <a:lumMod val="90000"/>
                      </a:schemeClr>
                    </a:solidFill>
                  </a:tcPr>
                </a:tc>
                <a:extLst>
                  <a:ext uri="{0D108BD9-81ED-4DB2-BD59-A6C34878D82A}">
                    <a16:rowId xmlns:a16="http://schemas.microsoft.com/office/drawing/2014/main" val="4234188944"/>
                  </a:ext>
                </a:extLst>
              </a:tr>
              <a:tr h="370840">
                <a:tc>
                  <a:txBody>
                    <a:bodyPr/>
                    <a:lstStyle/>
                    <a:p>
                      <a:r>
                        <a:rPr lang="en-IN"/>
                        <a:t>P3</a:t>
                      </a:r>
                      <a:endParaRPr lang="en-US"/>
                    </a:p>
                  </a:txBody>
                  <a:tcPr>
                    <a:solidFill>
                      <a:schemeClr val="bg1">
                        <a:lumMod val="90000"/>
                      </a:schemeClr>
                    </a:solidFill>
                  </a:tcPr>
                </a:tc>
                <a:tc>
                  <a:txBody>
                    <a:bodyPr/>
                    <a:lstStyle/>
                    <a:p>
                      <a:r>
                        <a:rPr lang="en-IN"/>
                        <a:t>3</a:t>
                      </a:r>
                      <a:endParaRPr lang="en-US"/>
                    </a:p>
                  </a:txBody>
                  <a:tcPr>
                    <a:solidFill>
                      <a:schemeClr val="bg1">
                        <a:lumMod val="90000"/>
                      </a:schemeClr>
                    </a:solidFill>
                  </a:tcPr>
                </a:tc>
                <a:tc>
                  <a:txBody>
                    <a:bodyPr/>
                    <a:lstStyle/>
                    <a:p>
                      <a:r>
                        <a:rPr lang="en-IN"/>
                        <a:t>1</a:t>
                      </a:r>
                      <a:endParaRPr lang="en-US"/>
                    </a:p>
                  </a:txBody>
                  <a:tcPr>
                    <a:solidFill>
                      <a:schemeClr val="bg1">
                        <a:lumMod val="90000"/>
                      </a:schemeClr>
                    </a:solidFill>
                  </a:tcPr>
                </a:tc>
                <a:tc>
                  <a:txBody>
                    <a:bodyPr/>
                    <a:lstStyle/>
                    <a:p>
                      <a:r>
                        <a:rPr lang="en-IN"/>
                        <a:t>9</a:t>
                      </a:r>
                      <a:endParaRPr lang="en-US"/>
                    </a:p>
                  </a:txBody>
                  <a:tcPr>
                    <a:solidFill>
                      <a:schemeClr val="bg1">
                        <a:lumMod val="90000"/>
                      </a:schemeClr>
                    </a:solidFill>
                  </a:tcPr>
                </a:tc>
                <a:tc>
                  <a:txBody>
                    <a:bodyPr/>
                    <a:lstStyle/>
                    <a:p>
                      <a:r>
                        <a:rPr lang="en-IN"/>
                        <a:t>6</a:t>
                      </a:r>
                      <a:endParaRPr lang="en-US"/>
                    </a:p>
                  </a:txBody>
                  <a:tcPr>
                    <a:solidFill>
                      <a:schemeClr val="bg1">
                        <a:lumMod val="90000"/>
                      </a:schemeClr>
                    </a:solidFill>
                  </a:tcPr>
                </a:tc>
                <a:tc>
                  <a:txBody>
                    <a:bodyPr/>
                    <a:lstStyle/>
                    <a:p>
                      <a:r>
                        <a:rPr lang="en-IN"/>
                        <a:t>5</a:t>
                      </a:r>
                      <a:endParaRPr lang="en-US"/>
                    </a:p>
                  </a:txBody>
                  <a:tcPr>
                    <a:solidFill>
                      <a:schemeClr val="bg1">
                        <a:lumMod val="90000"/>
                      </a:schemeClr>
                    </a:solidFill>
                  </a:tcPr>
                </a:tc>
                <a:extLst>
                  <a:ext uri="{0D108BD9-81ED-4DB2-BD59-A6C34878D82A}">
                    <a16:rowId xmlns:a16="http://schemas.microsoft.com/office/drawing/2014/main" val="1273958455"/>
                  </a:ext>
                </a:extLst>
              </a:tr>
              <a:tr h="370840">
                <a:tc>
                  <a:txBody>
                    <a:bodyPr/>
                    <a:lstStyle/>
                    <a:p>
                      <a:r>
                        <a:rPr lang="en-IN"/>
                        <a:t>P4</a:t>
                      </a:r>
                      <a:endParaRPr lang="en-US"/>
                    </a:p>
                  </a:txBody>
                  <a:tcPr>
                    <a:solidFill>
                      <a:schemeClr val="bg1">
                        <a:lumMod val="90000"/>
                      </a:schemeClr>
                    </a:solidFill>
                  </a:tcPr>
                </a:tc>
                <a:tc>
                  <a:txBody>
                    <a:bodyPr/>
                    <a:lstStyle/>
                    <a:p>
                      <a:r>
                        <a:rPr lang="en-IN"/>
                        <a:t>4</a:t>
                      </a:r>
                      <a:endParaRPr lang="en-US"/>
                    </a:p>
                  </a:txBody>
                  <a:tcPr>
                    <a:solidFill>
                      <a:schemeClr val="bg1">
                        <a:lumMod val="90000"/>
                      </a:schemeClr>
                    </a:solidFill>
                  </a:tcPr>
                </a:tc>
                <a:tc>
                  <a:txBody>
                    <a:bodyPr/>
                    <a:lstStyle/>
                    <a:p>
                      <a:r>
                        <a:rPr lang="en-IN"/>
                        <a:t>2</a:t>
                      </a:r>
                      <a:endParaRPr lang="en-US"/>
                    </a:p>
                  </a:txBody>
                  <a:tcPr>
                    <a:solidFill>
                      <a:schemeClr val="bg1">
                        <a:lumMod val="90000"/>
                      </a:schemeClr>
                    </a:solidFill>
                  </a:tcPr>
                </a:tc>
                <a:tc>
                  <a:txBody>
                    <a:bodyPr/>
                    <a:lstStyle/>
                    <a:p>
                      <a:r>
                        <a:rPr lang="en-IN"/>
                        <a:t>11</a:t>
                      </a:r>
                      <a:endParaRPr lang="en-US"/>
                    </a:p>
                  </a:txBody>
                  <a:tcPr>
                    <a:solidFill>
                      <a:schemeClr val="bg1">
                        <a:lumMod val="90000"/>
                      </a:schemeClr>
                    </a:solidFill>
                  </a:tcPr>
                </a:tc>
                <a:tc>
                  <a:txBody>
                    <a:bodyPr/>
                    <a:lstStyle/>
                    <a:p>
                      <a:r>
                        <a:rPr lang="en-IN"/>
                        <a:t>7</a:t>
                      </a:r>
                      <a:endParaRPr lang="en-US"/>
                    </a:p>
                  </a:txBody>
                  <a:tcPr>
                    <a:solidFill>
                      <a:schemeClr val="bg1">
                        <a:lumMod val="90000"/>
                      </a:schemeClr>
                    </a:solidFill>
                  </a:tcPr>
                </a:tc>
                <a:tc>
                  <a:txBody>
                    <a:bodyPr/>
                    <a:lstStyle/>
                    <a:p>
                      <a:r>
                        <a:rPr lang="en-IN"/>
                        <a:t>5</a:t>
                      </a:r>
                      <a:endParaRPr lang="en-US"/>
                    </a:p>
                  </a:txBody>
                  <a:tcPr>
                    <a:solidFill>
                      <a:schemeClr val="bg1">
                        <a:lumMod val="90000"/>
                      </a:schemeClr>
                    </a:solidFill>
                  </a:tcPr>
                </a:tc>
                <a:extLst>
                  <a:ext uri="{0D108BD9-81ED-4DB2-BD59-A6C34878D82A}">
                    <a16:rowId xmlns:a16="http://schemas.microsoft.com/office/drawing/2014/main" val="126148549"/>
                  </a:ext>
                </a:extLst>
              </a:tr>
              <a:tr h="370840">
                <a:tc>
                  <a:txBody>
                    <a:bodyPr/>
                    <a:lstStyle/>
                    <a:p>
                      <a:r>
                        <a:rPr lang="en-IN"/>
                        <a:t>P5</a:t>
                      </a:r>
                      <a:endParaRPr lang="en-US"/>
                    </a:p>
                  </a:txBody>
                  <a:tcPr>
                    <a:solidFill>
                      <a:schemeClr val="bg1">
                        <a:lumMod val="90000"/>
                      </a:schemeClr>
                    </a:solidFill>
                  </a:tcPr>
                </a:tc>
                <a:tc>
                  <a:txBody>
                    <a:bodyPr/>
                    <a:lstStyle/>
                    <a:p>
                      <a:r>
                        <a:rPr lang="en-IN"/>
                        <a:t>5</a:t>
                      </a:r>
                      <a:endParaRPr lang="en-US"/>
                    </a:p>
                  </a:txBody>
                  <a:tcPr>
                    <a:solidFill>
                      <a:schemeClr val="bg1">
                        <a:lumMod val="90000"/>
                      </a:schemeClr>
                    </a:solidFill>
                  </a:tcPr>
                </a:tc>
                <a:tc>
                  <a:txBody>
                    <a:bodyPr/>
                    <a:lstStyle/>
                    <a:p>
                      <a:r>
                        <a:rPr lang="en-IN"/>
                        <a:t>8</a:t>
                      </a:r>
                      <a:endParaRPr lang="en-US"/>
                    </a:p>
                  </a:txBody>
                  <a:tcPr>
                    <a:solidFill>
                      <a:schemeClr val="bg1">
                        <a:lumMod val="90000"/>
                      </a:schemeClr>
                    </a:solidFill>
                  </a:tcPr>
                </a:tc>
                <a:tc>
                  <a:txBody>
                    <a:bodyPr/>
                    <a:lstStyle/>
                    <a:p>
                      <a:r>
                        <a:rPr lang="en-IN"/>
                        <a:t>24</a:t>
                      </a:r>
                      <a:endParaRPr lang="en-US"/>
                    </a:p>
                  </a:txBody>
                  <a:tcPr>
                    <a:solidFill>
                      <a:schemeClr val="bg1">
                        <a:lumMod val="90000"/>
                      </a:schemeClr>
                    </a:solidFill>
                  </a:tcPr>
                </a:tc>
                <a:tc>
                  <a:txBody>
                    <a:bodyPr/>
                    <a:lstStyle/>
                    <a:p>
                      <a:r>
                        <a:rPr lang="en-IN"/>
                        <a:t>19</a:t>
                      </a:r>
                      <a:endParaRPr lang="en-US"/>
                    </a:p>
                  </a:txBody>
                  <a:tcPr>
                    <a:solidFill>
                      <a:schemeClr val="bg1">
                        <a:lumMod val="90000"/>
                      </a:schemeClr>
                    </a:solidFill>
                  </a:tcPr>
                </a:tc>
                <a:tc>
                  <a:txBody>
                    <a:bodyPr/>
                    <a:lstStyle/>
                    <a:p>
                      <a:r>
                        <a:rPr lang="en-IN"/>
                        <a:t>11</a:t>
                      </a:r>
                      <a:endParaRPr lang="en-US"/>
                    </a:p>
                  </a:txBody>
                  <a:tcPr>
                    <a:solidFill>
                      <a:schemeClr val="bg1">
                        <a:lumMod val="90000"/>
                      </a:schemeClr>
                    </a:solidFill>
                  </a:tcPr>
                </a:tc>
                <a:extLst>
                  <a:ext uri="{0D108BD9-81ED-4DB2-BD59-A6C34878D82A}">
                    <a16:rowId xmlns:a16="http://schemas.microsoft.com/office/drawing/2014/main" val="3631124635"/>
                  </a:ext>
                </a:extLst>
              </a:tr>
            </a:tbl>
          </a:graphicData>
        </a:graphic>
      </p:graphicFrame>
      <p:sp>
        <p:nvSpPr>
          <p:cNvPr id="7" name="Title 1">
            <a:extLst>
              <a:ext uri="{FF2B5EF4-FFF2-40B4-BE49-F238E27FC236}">
                <a16:creationId xmlns:a16="http://schemas.microsoft.com/office/drawing/2014/main" id="{86702682-5890-87C6-DBDE-26EB03821C35}"/>
              </a:ext>
            </a:extLst>
          </p:cNvPr>
          <p:cNvSpPr txBox="1">
            <a:spLocks noGrp="1"/>
          </p:cNvSpPr>
          <p:nvPr>
            <p:ph type="title"/>
          </p:nvPr>
        </p:nvSpPr>
        <p:spPr>
          <a:prstGeom prst="rect">
            <a:avLst/>
          </a:prstGeom>
        </p:spPr>
        <p:txBody>
          <a:bodyPr vert="horz" lIns="91440" tIns="45720" rIns="91440" bIns="45720" rtlCol="0" anchor="ctr">
            <a:normAutofit fontScale="9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cs typeface="Angsana New"/>
              </a:rPr>
              <a:t>Shortest job first scheduling- preemptive</a:t>
            </a:r>
            <a:endParaRPr lang="en-IN"/>
          </a:p>
        </p:txBody>
      </p:sp>
      <p:pic>
        <p:nvPicPr>
          <p:cNvPr id="2" name="Picture 2">
            <a:extLst>
              <a:ext uri="{FF2B5EF4-FFF2-40B4-BE49-F238E27FC236}">
                <a16:creationId xmlns:a16="http://schemas.microsoft.com/office/drawing/2014/main" id="{1E50E1CE-9187-1235-A06E-A994C4FAA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33" y="1613244"/>
            <a:ext cx="6948168" cy="5025895"/>
          </a:xfrm>
          <a:prstGeom prst="rect">
            <a:avLst/>
          </a:prstGeom>
        </p:spPr>
      </p:pic>
    </p:spTree>
    <p:extLst>
      <p:ext uri="{BB962C8B-B14F-4D97-AF65-F5344CB8AC3E}">
        <p14:creationId xmlns:p14="http://schemas.microsoft.com/office/powerpoint/2010/main" val="3344886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ACE52-745C-7A1F-3EAF-5D509AA1CA9E}"/>
              </a:ext>
            </a:extLst>
          </p:cNvPr>
          <p:cNvSpPr>
            <a:spLocks noGrp="1"/>
          </p:cNvSpPr>
          <p:nvPr>
            <p:ph idx="1"/>
          </p:nvPr>
        </p:nvSpPr>
        <p:spPr/>
        <p:txBody>
          <a:bodyPr>
            <a:normAutofit fontScale="77500" lnSpcReduction="20000"/>
          </a:bodyPr>
          <a:lstStyle/>
          <a:p>
            <a:pPr>
              <a:buFont typeface="Wingdings" panose="05000000000000000000" pitchFamily="2" charset="2"/>
              <a:buChar char="Ø"/>
            </a:pPr>
            <a:r>
              <a:rPr lang="en-US" b="1" dirty="0"/>
              <a:t>New State</a:t>
            </a:r>
          </a:p>
          <a:p>
            <a:r>
              <a:rPr lang="en-US" dirty="0"/>
              <a:t>The new state is the initial state of a process. </a:t>
            </a:r>
          </a:p>
          <a:p>
            <a:r>
              <a:rPr lang="en-US" dirty="0"/>
              <a:t>When a program in secondary memory is initiated for execution, the process is said to be in a new state.</a:t>
            </a:r>
          </a:p>
          <a:p>
            <a:pPr>
              <a:buFont typeface="Wingdings" panose="05000000000000000000" pitchFamily="2" charset="2"/>
              <a:buChar char="Ø"/>
            </a:pPr>
            <a:r>
              <a:rPr lang="en-US" b="1" dirty="0"/>
              <a:t>Ready State</a:t>
            </a:r>
          </a:p>
          <a:p>
            <a:r>
              <a:rPr lang="en-US" dirty="0"/>
              <a:t>Once the process is loaded into the main memory and is prepared for execution, it transitions from the new state to the ready state.</a:t>
            </a:r>
          </a:p>
          <a:p>
            <a:r>
              <a:rPr lang="en-US" dirty="0"/>
              <a:t> At this point, the process is waiting for the processor to execute it. </a:t>
            </a:r>
          </a:p>
          <a:p>
            <a:r>
              <a:rPr lang="en-US" dirty="0"/>
              <a:t>In a multiprogramming environment, several processes may be in the ready state simultaneously.</a:t>
            </a:r>
          </a:p>
          <a:p>
            <a:endParaRPr lang="en-IN" dirty="0"/>
          </a:p>
        </p:txBody>
      </p:sp>
    </p:spTree>
    <p:extLst>
      <p:ext uri="{BB962C8B-B14F-4D97-AF65-F5344CB8AC3E}">
        <p14:creationId xmlns:p14="http://schemas.microsoft.com/office/powerpoint/2010/main" val="3044337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24457ADE-531E-9567-AAE5-03F90632FC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4897" y="2070541"/>
            <a:ext cx="2540485" cy="3998913"/>
          </a:xfrm>
        </p:spPr>
      </p:pic>
      <p:sp>
        <p:nvSpPr>
          <p:cNvPr id="5" name="Title 1">
            <a:extLst>
              <a:ext uri="{FF2B5EF4-FFF2-40B4-BE49-F238E27FC236}">
                <a16:creationId xmlns:a16="http://schemas.microsoft.com/office/drawing/2014/main" id="{F5CAAF7B-D7A3-B70C-5323-7C3F508B4E38}"/>
              </a:ext>
            </a:extLst>
          </p:cNvPr>
          <p:cNvSpPr txBox="1">
            <a:spLocks noGrp="1"/>
          </p:cNvSpPr>
          <p:nvPr>
            <p:ph type="title"/>
          </p:nvPr>
        </p:nvSpPr>
        <p:spPr>
          <a:xfrm>
            <a:off x="972670" y="515199"/>
            <a:ext cx="10515600" cy="1325563"/>
          </a:xfrm>
          <a:prstGeom prst="rect">
            <a:avLst/>
          </a:prstGeom>
        </p:spPr>
        <p:txBody>
          <a:bodyPr vert="horz" lIns="91440" tIns="45720" rIns="91440" bIns="45720" rtlCol="0" anchor="ctr">
            <a:normAutofit fontScale="9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cs typeface="Angsana New"/>
              </a:rPr>
              <a:t>Shortest job first scheduling- preemptive</a:t>
            </a:r>
            <a:endParaRPr lang="en-IN"/>
          </a:p>
        </p:txBody>
      </p:sp>
      <p:pic>
        <p:nvPicPr>
          <p:cNvPr id="7" name="Picture 7">
            <a:extLst>
              <a:ext uri="{FF2B5EF4-FFF2-40B4-BE49-F238E27FC236}">
                <a16:creationId xmlns:a16="http://schemas.microsoft.com/office/drawing/2014/main" id="{CDCABE35-61B5-DB0D-4E3E-D282404CA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607" y="1668217"/>
            <a:ext cx="3309953" cy="4622485"/>
          </a:xfrm>
          <a:prstGeom prst="rect">
            <a:avLst/>
          </a:prstGeom>
        </p:spPr>
      </p:pic>
    </p:spTree>
    <p:extLst>
      <p:ext uri="{BB962C8B-B14F-4D97-AF65-F5344CB8AC3E}">
        <p14:creationId xmlns:p14="http://schemas.microsoft.com/office/powerpoint/2010/main" val="3630285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4A6455E5-FE4C-051C-896C-4237F883FD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9792" y="1909109"/>
            <a:ext cx="2328208" cy="3998913"/>
          </a:xfrm>
        </p:spPr>
      </p:pic>
      <p:sp>
        <p:nvSpPr>
          <p:cNvPr id="5" name="Title 1">
            <a:extLst>
              <a:ext uri="{FF2B5EF4-FFF2-40B4-BE49-F238E27FC236}">
                <a16:creationId xmlns:a16="http://schemas.microsoft.com/office/drawing/2014/main" id="{A3FB86A5-7BEF-6F98-F2AF-A9D71C86F630}"/>
              </a:ext>
            </a:extLst>
          </p:cNvPr>
          <p:cNvSpPr txBox="1">
            <a:spLocks noGrp="1"/>
          </p:cNvSpPr>
          <p:nvPr>
            <p:ph type="title"/>
          </p:nvPr>
        </p:nvSpPr>
        <p:spPr>
          <a:xfrm>
            <a:off x="838200" y="97798"/>
            <a:ext cx="10515600" cy="1149112"/>
          </a:xfrm>
          <a:prstGeom prst="rect">
            <a:avLst/>
          </a:prstGeom>
        </p:spPr>
        <p:txBody>
          <a:bodyPr vert="horz" lIns="91440" tIns="45720" rIns="91440" bIns="45720" rtlCol="0" anchor="ctr">
            <a:normAutofit fontScale="9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Shortest job first scheduling- </a:t>
            </a:r>
            <a:r>
              <a:rPr lang="en-IN" err="1"/>
              <a:t>premptive</a:t>
            </a:r>
            <a:endParaRPr lang="en-IN"/>
          </a:p>
        </p:txBody>
      </p:sp>
      <p:pic>
        <p:nvPicPr>
          <p:cNvPr id="7" name="Picture 7">
            <a:extLst>
              <a:ext uri="{FF2B5EF4-FFF2-40B4-BE49-F238E27FC236}">
                <a16:creationId xmlns:a16="http://schemas.microsoft.com/office/drawing/2014/main" id="{EB19533C-75BD-CFE1-A9D8-92F7A58D1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0416" y="944813"/>
            <a:ext cx="2684477" cy="5418667"/>
          </a:xfrm>
          <a:prstGeom prst="rect">
            <a:avLst/>
          </a:prstGeom>
        </p:spPr>
      </p:pic>
      <p:pic>
        <p:nvPicPr>
          <p:cNvPr id="8" name="Picture 8">
            <a:extLst>
              <a:ext uri="{FF2B5EF4-FFF2-40B4-BE49-F238E27FC236}">
                <a16:creationId xmlns:a16="http://schemas.microsoft.com/office/drawing/2014/main" id="{CFFEC1C0-CE77-4C5B-74B2-99314DDB56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1096" y="949476"/>
            <a:ext cx="3033779" cy="5418667"/>
          </a:xfrm>
          <a:prstGeom prst="rect">
            <a:avLst/>
          </a:prstGeom>
        </p:spPr>
      </p:pic>
    </p:spTree>
    <p:extLst>
      <p:ext uri="{BB962C8B-B14F-4D97-AF65-F5344CB8AC3E}">
        <p14:creationId xmlns:p14="http://schemas.microsoft.com/office/powerpoint/2010/main" val="34964341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EFF6F711-6A6E-8AE1-BC14-12B9B1DEC2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332" y="684034"/>
            <a:ext cx="3169315" cy="5211763"/>
          </a:xfrm>
        </p:spPr>
      </p:pic>
      <p:sp>
        <p:nvSpPr>
          <p:cNvPr id="5" name="Title 1">
            <a:extLst>
              <a:ext uri="{FF2B5EF4-FFF2-40B4-BE49-F238E27FC236}">
                <a16:creationId xmlns:a16="http://schemas.microsoft.com/office/drawing/2014/main" id="{F020D481-C835-E113-87D0-F4198F73AA34}"/>
              </a:ext>
            </a:extLst>
          </p:cNvPr>
          <p:cNvSpPr txBox="1">
            <a:spLocks noGrp="1"/>
          </p:cNvSpPr>
          <p:nvPr>
            <p:ph type="title"/>
          </p:nvPr>
        </p:nvSpPr>
        <p:spPr>
          <a:xfrm>
            <a:off x="838200" y="1"/>
            <a:ext cx="10871200" cy="1112438"/>
          </a:xfrm>
          <a:prstGeom prst="rect">
            <a:avLst/>
          </a:prstGeom>
        </p:spPr>
        <p:txBody>
          <a:bodyPr vert="horz" lIns="91440" tIns="45720" rIns="91440" bIns="45720" rtlCol="0" anchor="ctr">
            <a:normAutofit fontScale="9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dirty="0"/>
              <a:t>Shortest job first scheduling- pre-emptive</a:t>
            </a:r>
          </a:p>
        </p:txBody>
      </p:sp>
      <p:pic>
        <p:nvPicPr>
          <p:cNvPr id="8" name="Picture 7">
            <a:extLst>
              <a:ext uri="{FF2B5EF4-FFF2-40B4-BE49-F238E27FC236}">
                <a16:creationId xmlns:a16="http://schemas.microsoft.com/office/drawing/2014/main" id="{EE3942E8-3BFF-8B85-562B-39F73C275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9886" y="700436"/>
            <a:ext cx="2745916" cy="5456238"/>
          </a:xfrm>
          <a:prstGeom prst="rect">
            <a:avLst/>
          </a:prstGeom>
        </p:spPr>
      </p:pic>
    </p:spTree>
    <p:extLst>
      <p:ext uri="{BB962C8B-B14F-4D97-AF65-F5344CB8AC3E}">
        <p14:creationId xmlns:p14="http://schemas.microsoft.com/office/powerpoint/2010/main" val="6160495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402E-6718-B72A-53E5-673F9CD2D36A}"/>
              </a:ext>
            </a:extLst>
          </p:cNvPr>
          <p:cNvSpPr>
            <a:spLocks noGrp="1"/>
          </p:cNvSpPr>
          <p:nvPr>
            <p:ph type="title"/>
          </p:nvPr>
        </p:nvSpPr>
        <p:spPr/>
        <p:txBody>
          <a:bodyPr/>
          <a:lstStyle/>
          <a:p>
            <a:r>
              <a:rPr lang="en-IN"/>
              <a:t>Priority scheduling</a:t>
            </a:r>
            <a:endParaRPr lang="en-US"/>
          </a:p>
        </p:txBody>
      </p:sp>
      <p:sp>
        <p:nvSpPr>
          <p:cNvPr id="3" name="Content Placeholder 2">
            <a:extLst>
              <a:ext uri="{FF2B5EF4-FFF2-40B4-BE49-F238E27FC236}">
                <a16:creationId xmlns:a16="http://schemas.microsoft.com/office/drawing/2014/main" id="{7F65FAE7-908E-7E55-6B8D-84CE1C997D38}"/>
              </a:ext>
            </a:extLst>
          </p:cNvPr>
          <p:cNvSpPr>
            <a:spLocks noGrp="1"/>
          </p:cNvSpPr>
          <p:nvPr>
            <p:ph idx="1"/>
          </p:nvPr>
        </p:nvSpPr>
        <p:spPr/>
        <p:txBody>
          <a:bodyPr/>
          <a:lstStyle/>
          <a:p>
            <a:r>
              <a:rPr lang="en-IN"/>
              <a:t>In Priority scheduling, there is a priority number assigned to each process. </a:t>
            </a:r>
          </a:p>
          <a:p>
            <a:r>
              <a:rPr lang="en-IN"/>
              <a:t>In some systems, the lower the number, the higher the priority. While, in the others, the higher the number, the higher will be the priority.</a:t>
            </a:r>
          </a:p>
          <a:p>
            <a:r>
              <a:rPr lang="en-IN"/>
              <a:t> The Process with the higher priority among the available processes is given the CPU</a:t>
            </a:r>
            <a:endParaRPr lang="en-US"/>
          </a:p>
        </p:txBody>
      </p:sp>
    </p:spTree>
    <p:extLst>
      <p:ext uri="{BB962C8B-B14F-4D97-AF65-F5344CB8AC3E}">
        <p14:creationId xmlns:p14="http://schemas.microsoft.com/office/powerpoint/2010/main" val="5306503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1DC59-E2CF-3236-1F93-486CFC942A60}"/>
              </a:ext>
            </a:extLst>
          </p:cNvPr>
          <p:cNvSpPr>
            <a:spLocks noGrp="1"/>
          </p:cNvSpPr>
          <p:nvPr>
            <p:ph type="title"/>
          </p:nvPr>
        </p:nvSpPr>
        <p:spPr/>
        <p:txBody>
          <a:bodyPr/>
          <a:lstStyle/>
          <a:p>
            <a:r>
              <a:rPr lang="en-IN">
                <a:cs typeface="Angsana New"/>
              </a:rPr>
              <a:t>Priority scheduling-Nonpreemptive</a:t>
            </a:r>
            <a:endParaRPr lang="en-US"/>
          </a:p>
        </p:txBody>
      </p:sp>
      <p:pic>
        <p:nvPicPr>
          <p:cNvPr id="4" name="Picture 4">
            <a:extLst>
              <a:ext uri="{FF2B5EF4-FFF2-40B4-BE49-F238E27FC236}">
                <a16:creationId xmlns:a16="http://schemas.microsoft.com/office/drawing/2014/main" id="{2C6D28A3-79C6-8496-C5FE-2550A97ED2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1960" y="1717040"/>
            <a:ext cx="3685087" cy="5126673"/>
          </a:xfrm>
        </p:spPr>
      </p:pic>
    </p:spTree>
    <p:extLst>
      <p:ext uri="{BB962C8B-B14F-4D97-AF65-F5344CB8AC3E}">
        <p14:creationId xmlns:p14="http://schemas.microsoft.com/office/powerpoint/2010/main" val="39176884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DBB64936-806E-F11C-AB5D-DD029672ED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8708" y="2178050"/>
            <a:ext cx="3873386" cy="3998913"/>
          </a:xfrm>
          <a:prstGeom prst="rect">
            <a:avLst/>
          </a:prstGeom>
        </p:spPr>
      </p:pic>
      <p:pic>
        <p:nvPicPr>
          <p:cNvPr id="6" name="Picture 6">
            <a:extLst>
              <a:ext uri="{FF2B5EF4-FFF2-40B4-BE49-F238E27FC236}">
                <a16:creationId xmlns:a16="http://schemas.microsoft.com/office/drawing/2014/main" id="{5F079EB2-FD97-7E77-01C5-8F43DA5B7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0950" y="2546869"/>
            <a:ext cx="5499937" cy="3801544"/>
          </a:xfrm>
          <a:prstGeom prst="rect">
            <a:avLst/>
          </a:prstGeom>
        </p:spPr>
      </p:pic>
      <p:sp>
        <p:nvSpPr>
          <p:cNvPr id="8" name="Title 1">
            <a:extLst>
              <a:ext uri="{FF2B5EF4-FFF2-40B4-BE49-F238E27FC236}">
                <a16:creationId xmlns:a16="http://schemas.microsoft.com/office/drawing/2014/main" id="{AA4FEF2F-C21C-C93B-C3E6-A447522AF59E}"/>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cs typeface="Angsana New"/>
              </a:rPr>
              <a:t>Priority scheduling-Nonpreemptive</a:t>
            </a:r>
            <a:endParaRPr lang="en-IN"/>
          </a:p>
        </p:txBody>
      </p:sp>
    </p:spTree>
    <p:extLst>
      <p:ext uri="{BB962C8B-B14F-4D97-AF65-F5344CB8AC3E}">
        <p14:creationId xmlns:p14="http://schemas.microsoft.com/office/powerpoint/2010/main" val="4267129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E16DD-2574-87AD-E614-18849027B256}"/>
              </a:ext>
            </a:extLst>
          </p:cNvPr>
          <p:cNvSpPr>
            <a:spLocks noGrp="1"/>
          </p:cNvSpPr>
          <p:nvPr>
            <p:ph type="title"/>
          </p:nvPr>
        </p:nvSpPr>
        <p:spPr/>
        <p:txBody>
          <a:bodyPr/>
          <a:lstStyle/>
          <a:p>
            <a:r>
              <a:rPr lang="en-IN"/>
              <a:t>Multilevel Queue Scheduling </a:t>
            </a:r>
            <a:endParaRPr lang="en-US"/>
          </a:p>
        </p:txBody>
      </p:sp>
      <p:sp>
        <p:nvSpPr>
          <p:cNvPr id="3" name="Content Placeholder 2">
            <a:extLst>
              <a:ext uri="{FF2B5EF4-FFF2-40B4-BE49-F238E27FC236}">
                <a16:creationId xmlns:a16="http://schemas.microsoft.com/office/drawing/2014/main" id="{451D254B-5AB4-5882-5895-FCDACEFB68F5}"/>
              </a:ext>
            </a:extLst>
          </p:cNvPr>
          <p:cNvSpPr>
            <a:spLocks noGrp="1"/>
          </p:cNvSpPr>
          <p:nvPr>
            <p:ph idx="1"/>
          </p:nvPr>
        </p:nvSpPr>
        <p:spPr/>
        <p:txBody>
          <a:bodyPr>
            <a:normAutofit/>
          </a:bodyPr>
          <a:lstStyle/>
          <a:p>
            <a:r>
              <a:rPr lang="en-IN"/>
              <a:t> multilevel queue-scheduling algorithm partitions the ready queue into several separate queues . </a:t>
            </a:r>
          </a:p>
          <a:p>
            <a:r>
              <a:rPr lang="en-IN"/>
              <a:t>The processes are permanently assigned to one queue, generally based on some property of the process, such as memory  size, process priority, or process type. Each queue has its own scheduling algorithm.</a:t>
            </a:r>
            <a:endParaRPr lang="en-US"/>
          </a:p>
        </p:txBody>
      </p:sp>
    </p:spTree>
    <p:extLst>
      <p:ext uri="{BB962C8B-B14F-4D97-AF65-F5344CB8AC3E}">
        <p14:creationId xmlns:p14="http://schemas.microsoft.com/office/powerpoint/2010/main" val="36611788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DDD1CA1-B304-C7C8-8AAD-3E7F0A50A2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728" y="2178050"/>
            <a:ext cx="9046202" cy="3998913"/>
          </a:xfrm>
        </p:spPr>
      </p:pic>
      <p:sp>
        <p:nvSpPr>
          <p:cNvPr id="6" name="Title 1">
            <a:extLst>
              <a:ext uri="{FF2B5EF4-FFF2-40B4-BE49-F238E27FC236}">
                <a16:creationId xmlns:a16="http://schemas.microsoft.com/office/drawing/2014/main" id="{7AE8A495-9D80-645D-3BB6-A3C18650E382}"/>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Multilevel Queue Scheduling </a:t>
            </a:r>
          </a:p>
        </p:txBody>
      </p:sp>
    </p:spTree>
    <p:extLst>
      <p:ext uri="{BB962C8B-B14F-4D97-AF65-F5344CB8AC3E}">
        <p14:creationId xmlns:p14="http://schemas.microsoft.com/office/powerpoint/2010/main" val="17998817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0A2DB-9EDB-DD30-FD6F-286E883E95B1}"/>
              </a:ext>
            </a:extLst>
          </p:cNvPr>
          <p:cNvSpPr>
            <a:spLocks noGrp="1"/>
          </p:cNvSpPr>
          <p:nvPr>
            <p:ph idx="1"/>
          </p:nvPr>
        </p:nvSpPr>
        <p:spPr/>
        <p:txBody>
          <a:bodyPr>
            <a:normAutofit/>
          </a:bodyPr>
          <a:lstStyle/>
          <a:p>
            <a:r>
              <a:rPr lang="en-IN"/>
              <a:t> there must be scheduling among the queues, which is commonly implemented as fixed-priority </a:t>
            </a:r>
            <a:r>
              <a:rPr lang="en-IN" err="1"/>
              <a:t>preemptive</a:t>
            </a:r>
            <a:r>
              <a:rPr lang="en-IN"/>
              <a:t> scheduling. </a:t>
            </a:r>
          </a:p>
          <a:p>
            <a:r>
              <a:rPr lang="en-IN"/>
              <a:t> Each queue has absolute priority over lower-priority queues. No process in the batch queue, for example, could run unless the queues for system processes, interactive processes, and interactive editing processes were all empty</a:t>
            </a:r>
            <a:endParaRPr lang="en-US"/>
          </a:p>
        </p:txBody>
      </p:sp>
      <p:sp>
        <p:nvSpPr>
          <p:cNvPr id="5" name="Title 1">
            <a:extLst>
              <a:ext uri="{FF2B5EF4-FFF2-40B4-BE49-F238E27FC236}">
                <a16:creationId xmlns:a16="http://schemas.microsoft.com/office/drawing/2014/main" id="{00B32C63-1EC9-6223-831A-809E4840081F}"/>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Multilevel Queue Scheduling </a:t>
            </a:r>
          </a:p>
        </p:txBody>
      </p:sp>
    </p:spTree>
    <p:extLst>
      <p:ext uri="{BB962C8B-B14F-4D97-AF65-F5344CB8AC3E}">
        <p14:creationId xmlns:p14="http://schemas.microsoft.com/office/powerpoint/2010/main" val="39578990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6FEC-3AA4-2E57-CACE-2ECB0DE5565D}"/>
              </a:ext>
            </a:extLst>
          </p:cNvPr>
          <p:cNvSpPr>
            <a:spLocks noGrp="1"/>
          </p:cNvSpPr>
          <p:nvPr>
            <p:ph type="title"/>
          </p:nvPr>
        </p:nvSpPr>
        <p:spPr/>
        <p:txBody>
          <a:bodyPr>
            <a:normAutofit fontScale="90000"/>
          </a:bodyPr>
          <a:lstStyle/>
          <a:p>
            <a:r>
              <a:rPr lang="en-IN"/>
              <a:t>Multilevel Feedback Queue Scheduling</a:t>
            </a:r>
            <a:endParaRPr lang="en-US"/>
          </a:p>
        </p:txBody>
      </p:sp>
      <p:sp>
        <p:nvSpPr>
          <p:cNvPr id="3" name="Content Placeholder 2">
            <a:extLst>
              <a:ext uri="{FF2B5EF4-FFF2-40B4-BE49-F238E27FC236}">
                <a16:creationId xmlns:a16="http://schemas.microsoft.com/office/drawing/2014/main" id="{EF13F3C5-1A0C-0441-E540-D7E59FF2FC90}"/>
              </a:ext>
            </a:extLst>
          </p:cNvPr>
          <p:cNvSpPr>
            <a:spLocks noGrp="1"/>
          </p:cNvSpPr>
          <p:nvPr>
            <p:ph idx="1"/>
          </p:nvPr>
        </p:nvSpPr>
        <p:spPr/>
        <p:txBody>
          <a:bodyPr/>
          <a:lstStyle/>
          <a:p>
            <a:r>
              <a:rPr lang="en-IN"/>
              <a:t>Multilevel feedback queue scheduling, however, allows a process to move between queues. </a:t>
            </a:r>
          </a:p>
          <a:p>
            <a:r>
              <a:rPr lang="en-IN"/>
              <a:t>The idea is to separate processes with different CPU-burst characteristics. </a:t>
            </a:r>
            <a:endParaRPr lang="en-US"/>
          </a:p>
        </p:txBody>
      </p:sp>
    </p:spTree>
    <p:extLst>
      <p:ext uri="{BB962C8B-B14F-4D97-AF65-F5344CB8AC3E}">
        <p14:creationId xmlns:p14="http://schemas.microsoft.com/office/powerpoint/2010/main" val="2751400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8731B-E217-C2E5-E788-69C36834F1B7}"/>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a:t>Run State</a:t>
            </a:r>
          </a:p>
          <a:p>
            <a:r>
              <a:rPr lang="en-US" dirty="0"/>
              <a:t>Once the CPU is allocated for execution, the process transitions from the ready state to the run state.</a:t>
            </a:r>
          </a:p>
          <a:p>
            <a:pPr>
              <a:buFont typeface="Wingdings" panose="05000000000000000000" pitchFamily="2" charset="2"/>
              <a:buChar char="Ø"/>
            </a:pPr>
            <a:r>
              <a:rPr lang="en-US" dirty="0"/>
              <a:t> </a:t>
            </a:r>
            <a:r>
              <a:rPr lang="en-US" b="1" dirty="0"/>
              <a:t>Terminate State</a:t>
            </a:r>
          </a:p>
          <a:p>
            <a:r>
              <a:rPr lang="en-US" dirty="0"/>
              <a:t>Upon completion of a process's execution, it transitions from the run state to the terminate state. </a:t>
            </a:r>
          </a:p>
          <a:p>
            <a:r>
              <a:rPr lang="en-US" dirty="0"/>
              <a:t>Process is killed as well as PCB(process control block)  is deleted. </a:t>
            </a:r>
          </a:p>
          <a:p>
            <a:r>
              <a:rPr lang="en-US" dirty="0"/>
              <a:t>The resources allocated to the process will be released or deallocated.</a:t>
            </a:r>
            <a:endParaRPr lang="en-IN" dirty="0"/>
          </a:p>
          <a:p>
            <a:endParaRPr lang="en-IN" dirty="0"/>
          </a:p>
        </p:txBody>
      </p:sp>
    </p:spTree>
    <p:extLst>
      <p:ext uri="{BB962C8B-B14F-4D97-AF65-F5344CB8AC3E}">
        <p14:creationId xmlns:p14="http://schemas.microsoft.com/office/powerpoint/2010/main" val="27052448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0B2938F-B0A5-F423-0FD2-CDEC9225AE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8247" y="2178050"/>
            <a:ext cx="5412718" cy="3998913"/>
          </a:xfrm>
        </p:spPr>
      </p:pic>
      <p:sp>
        <p:nvSpPr>
          <p:cNvPr id="6" name="Title 1">
            <a:extLst>
              <a:ext uri="{FF2B5EF4-FFF2-40B4-BE49-F238E27FC236}">
                <a16:creationId xmlns:a16="http://schemas.microsoft.com/office/drawing/2014/main" id="{A3EE9875-2894-B01C-5CD8-92BE543F2049}"/>
              </a:ext>
            </a:extLst>
          </p:cNvPr>
          <p:cNvSpPr txBox="1">
            <a:spLocks noGrp="1"/>
          </p:cNvSpPr>
          <p:nvPr>
            <p:ph type="title"/>
          </p:nvPr>
        </p:nvSpPr>
        <p:spPr>
          <a:prstGeom prst="rect">
            <a:avLst/>
          </a:prstGeom>
        </p:spPr>
        <p:txBody>
          <a:bodyPr vert="horz" lIns="91440" tIns="45720" rIns="91440" bIns="45720" rtlCol="0" anchor="ctr">
            <a:normAutofit fontScale="9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Multilevel Feedback Queue Scheduling</a:t>
            </a:r>
          </a:p>
        </p:txBody>
      </p:sp>
    </p:spTree>
    <p:extLst>
      <p:ext uri="{BB962C8B-B14F-4D97-AF65-F5344CB8AC3E}">
        <p14:creationId xmlns:p14="http://schemas.microsoft.com/office/powerpoint/2010/main" val="631531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E12840-37CE-69AE-D79F-0FB4DF670519}"/>
              </a:ext>
            </a:extLst>
          </p:cNvPr>
          <p:cNvSpPr>
            <a:spLocks noGrp="1"/>
          </p:cNvSpPr>
          <p:nvPr>
            <p:ph idx="1"/>
          </p:nvPr>
        </p:nvSpPr>
        <p:spPr/>
        <p:txBody>
          <a:bodyPr>
            <a:normAutofit/>
          </a:bodyPr>
          <a:lstStyle/>
          <a:p>
            <a:r>
              <a:rPr lang="en-IN"/>
              <a:t> a multilevel feedback queue scheduler with three queues, numbered from 0 to 2 . </a:t>
            </a:r>
          </a:p>
          <a:p>
            <a:r>
              <a:rPr lang="en-IN"/>
              <a:t>The scheduler first executes all processes in queue 0. Only when queue 0 is empty will it execute processes in queue 1. Similarly, processes in queue 2 will be executed only if queues 0 and 1 are empty</a:t>
            </a:r>
            <a:endParaRPr lang="en-US"/>
          </a:p>
        </p:txBody>
      </p:sp>
      <p:sp>
        <p:nvSpPr>
          <p:cNvPr id="5" name="Title 1">
            <a:extLst>
              <a:ext uri="{FF2B5EF4-FFF2-40B4-BE49-F238E27FC236}">
                <a16:creationId xmlns:a16="http://schemas.microsoft.com/office/drawing/2014/main" id="{982B7C66-2639-68CD-EEF6-379B5654E9B1}"/>
              </a:ext>
            </a:extLst>
          </p:cNvPr>
          <p:cNvSpPr txBox="1">
            <a:spLocks noGrp="1"/>
          </p:cNvSpPr>
          <p:nvPr>
            <p:ph type="title"/>
          </p:nvPr>
        </p:nvSpPr>
        <p:spPr>
          <a:prstGeom prst="rect">
            <a:avLst/>
          </a:prstGeom>
        </p:spPr>
        <p:txBody>
          <a:bodyPr vert="horz" lIns="91440" tIns="45720" rIns="91440" bIns="45720" rtlCol="0" anchor="ctr">
            <a:normAutofit fontScale="9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Multilevel Feedback Queue Scheduling</a:t>
            </a:r>
          </a:p>
        </p:txBody>
      </p:sp>
    </p:spTree>
    <p:extLst>
      <p:ext uri="{BB962C8B-B14F-4D97-AF65-F5344CB8AC3E}">
        <p14:creationId xmlns:p14="http://schemas.microsoft.com/office/powerpoint/2010/main" val="21251771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D597B3-0A9B-9BFF-FCB9-90DC41EBC54B}"/>
              </a:ext>
            </a:extLst>
          </p:cNvPr>
          <p:cNvSpPr>
            <a:spLocks noGrp="1"/>
          </p:cNvSpPr>
          <p:nvPr>
            <p:ph idx="1"/>
          </p:nvPr>
        </p:nvSpPr>
        <p:spPr>
          <a:xfrm>
            <a:off x="513433" y="2178657"/>
            <a:ext cx="10840367" cy="3998306"/>
          </a:xfrm>
        </p:spPr>
        <p:txBody>
          <a:bodyPr>
            <a:normAutofit fontScale="92500"/>
          </a:bodyPr>
          <a:lstStyle/>
          <a:p>
            <a:r>
              <a:rPr lang="en-IN"/>
              <a:t>A process entering the ready queue is put in queue 0. A process in queue 0 is given a time quantum of 8milliseconds. If it does not finish within this time, it is moved to the tail of queue 1.</a:t>
            </a:r>
          </a:p>
          <a:p>
            <a:r>
              <a:rPr lang="en-IN"/>
              <a:t>If queue 0 is empty, the process at the head of queue 1 is given a quantum of 16 milliseconds. If it does not complete, it is preempted and is put into queue 2. </a:t>
            </a:r>
          </a:p>
          <a:p>
            <a:r>
              <a:rPr lang="en-IN"/>
              <a:t>Processes in queue 2 are run on an FCFS basis, only when queues 0 and 1 are empty. </a:t>
            </a:r>
            <a:endParaRPr lang="en-US"/>
          </a:p>
        </p:txBody>
      </p:sp>
      <p:sp>
        <p:nvSpPr>
          <p:cNvPr id="5" name="Title 1">
            <a:extLst>
              <a:ext uri="{FF2B5EF4-FFF2-40B4-BE49-F238E27FC236}">
                <a16:creationId xmlns:a16="http://schemas.microsoft.com/office/drawing/2014/main" id="{DBCBD446-0A13-1964-4742-7959CB9D6E70}"/>
              </a:ext>
            </a:extLst>
          </p:cNvPr>
          <p:cNvSpPr txBox="1">
            <a:spLocks noGrp="1"/>
          </p:cNvSpPr>
          <p:nvPr>
            <p:ph type="title"/>
          </p:nvPr>
        </p:nvSpPr>
        <p:spPr>
          <a:prstGeom prst="rect">
            <a:avLst/>
          </a:prstGeom>
        </p:spPr>
        <p:txBody>
          <a:bodyPr vert="horz" lIns="91440" tIns="45720" rIns="91440" bIns="45720" rtlCol="0" anchor="ctr">
            <a:normAutofit fontScale="9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Multilevel Feedback Queue Scheduling</a:t>
            </a:r>
          </a:p>
        </p:txBody>
      </p:sp>
    </p:spTree>
    <p:extLst>
      <p:ext uri="{BB962C8B-B14F-4D97-AF65-F5344CB8AC3E}">
        <p14:creationId xmlns:p14="http://schemas.microsoft.com/office/powerpoint/2010/main" val="2575427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5FF5C-0384-8203-68D1-5F71C01905E2}"/>
              </a:ext>
            </a:extLst>
          </p:cNvPr>
          <p:cNvSpPr>
            <a:spLocks noGrp="1"/>
          </p:cNvSpPr>
          <p:nvPr>
            <p:ph idx="1"/>
          </p:nvPr>
        </p:nvSpPr>
        <p:spPr>
          <a:xfrm>
            <a:off x="838200" y="2178657"/>
            <a:ext cx="10885190" cy="3998306"/>
          </a:xfrm>
        </p:spPr>
        <p:txBody>
          <a:bodyPr>
            <a:normAutofit fontScale="77500" lnSpcReduction="20000"/>
          </a:bodyPr>
          <a:lstStyle/>
          <a:p>
            <a:r>
              <a:rPr lang="en-IN" dirty="0"/>
              <a:t>A multilevel feedback queue scheduler is defined by the following parameters: 
The number of queues 
The scheduling algorithm for each queue 
The method used to determine when to upgrade a process to a higher priority queue 
The method used to determine when to demote a process to a lower-priority queue 
The method used to determine which queue a process will enter when that process needs service </a:t>
            </a:r>
            <a:endParaRPr lang="en-US" dirty="0"/>
          </a:p>
        </p:txBody>
      </p:sp>
      <p:sp>
        <p:nvSpPr>
          <p:cNvPr id="5" name="Title 1">
            <a:extLst>
              <a:ext uri="{FF2B5EF4-FFF2-40B4-BE49-F238E27FC236}">
                <a16:creationId xmlns:a16="http://schemas.microsoft.com/office/drawing/2014/main" id="{6F3B8C4D-A4F9-714A-F9E1-FB9F8D024F91}"/>
              </a:ext>
            </a:extLst>
          </p:cNvPr>
          <p:cNvSpPr txBox="1">
            <a:spLocks noGrp="1"/>
          </p:cNvSpPr>
          <p:nvPr>
            <p:ph type="title"/>
          </p:nvPr>
        </p:nvSpPr>
        <p:spPr>
          <a:prstGeom prst="rect">
            <a:avLst/>
          </a:prstGeom>
        </p:spPr>
        <p:txBody>
          <a:bodyPr vert="horz" lIns="91440" tIns="45720" rIns="91440" bIns="45720" rtlCol="0" anchor="ctr">
            <a:normAutofit fontScale="90000"/>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Multilevel Feedback Queue Scheduling</a:t>
            </a:r>
          </a:p>
        </p:txBody>
      </p:sp>
    </p:spTree>
    <p:extLst>
      <p:ext uri="{BB962C8B-B14F-4D97-AF65-F5344CB8AC3E}">
        <p14:creationId xmlns:p14="http://schemas.microsoft.com/office/powerpoint/2010/main" val="26599207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EE04-FB9C-C4A7-4FE1-A7CA326A91E8}"/>
              </a:ext>
            </a:extLst>
          </p:cNvPr>
          <p:cNvSpPr>
            <a:spLocks noGrp="1"/>
          </p:cNvSpPr>
          <p:nvPr>
            <p:ph type="title"/>
          </p:nvPr>
        </p:nvSpPr>
        <p:spPr/>
        <p:txBody>
          <a:bodyPr/>
          <a:lstStyle/>
          <a:p>
            <a:r>
              <a:rPr lang="en-IN" err="1"/>
              <a:t>Interprocess</a:t>
            </a:r>
            <a:r>
              <a:rPr lang="en-IN"/>
              <a:t> communication(IPC) </a:t>
            </a:r>
            <a:endParaRPr lang="en-US"/>
          </a:p>
        </p:txBody>
      </p:sp>
      <p:sp>
        <p:nvSpPr>
          <p:cNvPr id="3" name="Content Placeholder 2">
            <a:extLst>
              <a:ext uri="{FF2B5EF4-FFF2-40B4-BE49-F238E27FC236}">
                <a16:creationId xmlns:a16="http://schemas.microsoft.com/office/drawing/2014/main" id="{BB723B99-B786-821C-6D87-79370A353950}"/>
              </a:ext>
            </a:extLst>
          </p:cNvPr>
          <p:cNvSpPr>
            <a:spLocks noGrp="1"/>
          </p:cNvSpPr>
          <p:nvPr>
            <p:ph idx="1"/>
          </p:nvPr>
        </p:nvSpPr>
        <p:spPr/>
        <p:txBody>
          <a:bodyPr/>
          <a:lstStyle/>
          <a:p>
            <a:r>
              <a:rPr lang="en-IN">
                <a:latin typeface="Times New Roman" panose="02020603050405020304" pitchFamily="18" charset="0"/>
                <a:cs typeface="Times New Roman" panose="02020603050405020304" pitchFamily="18" charset="0"/>
              </a:rPr>
              <a:t>Process can be of two types:
Independent process.</a:t>
            </a:r>
            <a:r>
              <a:rPr lang="en-IN"/>
              <a:t>
</a:t>
            </a:r>
            <a:r>
              <a:rPr lang="en-IN">
                <a:latin typeface="Times New Roman" panose="02020603050405020304" pitchFamily="18" charset="0"/>
                <a:cs typeface="Times New Roman" panose="02020603050405020304" pitchFamily="18" charset="0"/>
              </a:rPr>
              <a:t>Co-operating process</a:t>
            </a:r>
          </a:p>
          <a:p>
            <a:r>
              <a:rPr lang="en-IN" b="0" i="0">
                <a:solidFill>
                  <a:srgbClr val="353535"/>
                </a:solidFill>
                <a:effectLst/>
                <a:latin typeface="Times New Roman" panose="02020603050405020304" pitchFamily="18" charset="0"/>
                <a:cs typeface="Times New Roman" panose="02020603050405020304" pitchFamily="18" charset="0"/>
              </a:rPr>
              <a:t>independent process is not affected by the execution of other processes while a co-operating process can be affected by other executing processes.</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3252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328699-6D15-67B6-E211-B14F08A471A0}"/>
              </a:ext>
            </a:extLst>
          </p:cNvPr>
          <p:cNvSpPr>
            <a:spLocks noGrp="1"/>
          </p:cNvSpPr>
          <p:nvPr>
            <p:ph idx="1"/>
          </p:nvPr>
        </p:nvSpPr>
        <p:spPr/>
        <p:txBody>
          <a:bodyPr vert="horz" lIns="91440" tIns="45720" rIns="91440" bIns="45720" rtlCol="0" anchor="t">
            <a:normAutofit/>
          </a:bodyPr>
          <a:lstStyle/>
          <a:p>
            <a:r>
              <a:rPr lang="en-IN"/>
              <a:t>Inter-process communication (IPC) is a mechanism that allows processes to communicate with each other and synchronize their actions.</a:t>
            </a:r>
          </a:p>
          <a:p>
            <a:r>
              <a:rPr lang="en-IN"/>
              <a:t> The communication between these processes can be seen as a method of co-operation between them.</a:t>
            </a:r>
            <a:endParaRPr lang="en-US"/>
          </a:p>
        </p:txBody>
      </p:sp>
      <p:sp>
        <p:nvSpPr>
          <p:cNvPr id="5" name="Title 1">
            <a:extLst>
              <a:ext uri="{FF2B5EF4-FFF2-40B4-BE49-F238E27FC236}">
                <a16:creationId xmlns:a16="http://schemas.microsoft.com/office/drawing/2014/main" id="{49C9936B-9C3C-E432-917B-48883329FA08}"/>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err="1"/>
              <a:t>Interprocess</a:t>
            </a:r>
            <a:r>
              <a:rPr lang="en-IN"/>
              <a:t> communication</a:t>
            </a:r>
          </a:p>
        </p:txBody>
      </p:sp>
    </p:spTree>
    <p:extLst>
      <p:ext uri="{BB962C8B-B14F-4D97-AF65-F5344CB8AC3E}">
        <p14:creationId xmlns:p14="http://schemas.microsoft.com/office/powerpoint/2010/main" val="25940512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D58A0-1635-C60F-38DB-D9B51AC375BF}"/>
              </a:ext>
            </a:extLst>
          </p:cNvPr>
          <p:cNvSpPr>
            <a:spLocks noGrp="1"/>
          </p:cNvSpPr>
          <p:nvPr>
            <p:ph idx="1"/>
          </p:nvPr>
        </p:nvSpPr>
        <p:spPr/>
        <p:txBody>
          <a:bodyPr>
            <a:normAutofit/>
          </a:bodyPr>
          <a:lstStyle/>
          <a:p>
            <a:r>
              <a:rPr lang="en-IN">
                <a:latin typeface="Times New Roman" panose="02020603050405020304" pitchFamily="18" charset="0"/>
                <a:cs typeface="Times New Roman" panose="02020603050405020304" pitchFamily="18" charset="0"/>
              </a:rPr>
              <a:t>IPC is particularly useful in a distributed environment where the communicating processes may reside on different computers connected with a network.</a:t>
            </a:r>
          </a:p>
          <a:p>
            <a:r>
              <a:rPr lang="en-IN">
                <a:latin typeface="Times New Roman" panose="02020603050405020304" pitchFamily="18" charset="0"/>
                <a:cs typeface="Times New Roman" panose="02020603050405020304" pitchFamily="18" charset="0"/>
              </a:rPr>
              <a:t> An example is a chat program used on the World Wide Web.</a:t>
            </a:r>
          </a:p>
          <a:p>
            <a:r>
              <a:rPr lang="en-IN">
                <a:latin typeface="Times New Roman" panose="02020603050405020304" pitchFamily="18" charset="0"/>
                <a:cs typeface="Times New Roman" panose="02020603050405020304" pitchFamily="18" charset="0"/>
              </a:rPr>
              <a:t>2 models for </a:t>
            </a:r>
            <a:r>
              <a:rPr lang="en-IN" err="1">
                <a:latin typeface="Times New Roman" panose="02020603050405020304" pitchFamily="18" charset="0"/>
                <a:cs typeface="Times New Roman" panose="02020603050405020304" pitchFamily="18" charset="0"/>
              </a:rPr>
              <a:t>interprocess</a:t>
            </a:r>
            <a:r>
              <a:rPr lang="en-IN">
                <a:latin typeface="Times New Roman" panose="02020603050405020304" pitchFamily="18" charset="0"/>
                <a:cs typeface="Times New Roman" panose="02020603050405020304" pitchFamily="18" charset="0"/>
              </a:rPr>
              <a:t> communication
Shared Memory
Message passing</a:t>
            </a:r>
            <a:endParaRPr lang="en-US">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E9C4350C-48E5-0B9B-F3D6-038168CB652D}"/>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err="1"/>
              <a:t>Interprocess</a:t>
            </a:r>
            <a:r>
              <a:rPr lang="en-IN"/>
              <a:t> communication</a:t>
            </a:r>
          </a:p>
        </p:txBody>
      </p:sp>
    </p:spTree>
    <p:extLst>
      <p:ext uri="{BB962C8B-B14F-4D97-AF65-F5344CB8AC3E}">
        <p14:creationId xmlns:p14="http://schemas.microsoft.com/office/powerpoint/2010/main" val="34765402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3_12.pdf">
            <a:extLst>
              <a:ext uri="{FF2B5EF4-FFF2-40B4-BE49-F238E27FC236}">
                <a16:creationId xmlns:a16="http://schemas.microsoft.com/office/drawing/2014/main" id="{9BB5B688-0990-956D-A158-774494B113D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4684" y="2339283"/>
            <a:ext cx="8251605" cy="363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02D5A032-9B9A-72E7-4D2F-72915551F3A2}"/>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err="1"/>
              <a:t>Interprocess</a:t>
            </a:r>
            <a:r>
              <a:rPr lang="en-IN"/>
              <a:t> communication</a:t>
            </a:r>
          </a:p>
        </p:txBody>
      </p:sp>
    </p:spTree>
    <p:extLst>
      <p:ext uri="{BB962C8B-B14F-4D97-AF65-F5344CB8AC3E}">
        <p14:creationId xmlns:p14="http://schemas.microsoft.com/office/powerpoint/2010/main" val="28220741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9C4B8E-F186-A4C6-2F4A-A1AAE469E75F}"/>
              </a:ext>
            </a:extLst>
          </p:cNvPr>
          <p:cNvSpPr>
            <a:spLocks noGrp="1"/>
          </p:cNvSpPr>
          <p:nvPr>
            <p:ph idx="1"/>
          </p:nvPr>
        </p:nvSpPr>
        <p:spPr>
          <a:xfrm>
            <a:off x="256717" y="1833691"/>
            <a:ext cx="11735615" cy="4572000"/>
          </a:xfrm>
        </p:spPr>
        <p:txBody>
          <a:bodyPr>
            <a:normAutofit/>
          </a:bodyPr>
          <a:lstStyle/>
          <a:p>
            <a:r>
              <a:rPr lang="en-IN"/>
              <a:t> Communication among the user processes is accomplished through the passing of messages. </a:t>
            </a:r>
          </a:p>
          <a:p>
            <a:r>
              <a:rPr lang="en-IN"/>
              <a:t>An IPC facility provides at least the two operations:  1)</a:t>
            </a:r>
            <a:r>
              <a:rPr lang="en-IN" b="1"/>
              <a:t>send(message) </a:t>
            </a:r>
          </a:p>
          <a:p>
            <a:pPr marL="228600" indent="0">
              <a:buNone/>
            </a:pPr>
            <a:r>
              <a:rPr lang="en-IN"/>
              <a:t>   2) </a:t>
            </a:r>
            <a:r>
              <a:rPr lang="en-IN" b="1"/>
              <a:t>receive(message) </a:t>
            </a:r>
          </a:p>
          <a:p>
            <a:r>
              <a:rPr lang="en-US"/>
              <a:t>processes P and Q want to communicate, they must send</a:t>
            </a:r>
            <a:r>
              <a:rPr lang="en-IN"/>
              <a:t> </a:t>
            </a:r>
            <a:r>
              <a:rPr lang="en-US"/>
              <a:t>messages to and receive messages from each other; a</a:t>
            </a:r>
            <a:r>
              <a:rPr lang="en-IN"/>
              <a:t> </a:t>
            </a:r>
            <a:r>
              <a:rPr lang="en-US"/>
              <a:t>communication link must exist between them</a:t>
            </a:r>
          </a:p>
        </p:txBody>
      </p:sp>
      <p:sp>
        <p:nvSpPr>
          <p:cNvPr id="5" name="Title 1">
            <a:extLst>
              <a:ext uri="{FF2B5EF4-FFF2-40B4-BE49-F238E27FC236}">
                <a16:creationId xmlns:a16="http://schemas.microsoft.com/office/drawing/2014/main" id="{BA4C0E13-5A26-28AA-6E51-2B42EC4AEB39}"/>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Message-Passing System</a:t>
            </a:r>
          </a:p>
        </p:txBody>
      </p:sp>
    </p:spTree>
    <p:extLst>
      <p:ext uri="{BB962C8B-B14F-4D97-AF65-F5344CB8AC3E}">
        <p14:creationId xmlns:p14="http://schemas.microsoft.com/office/powerpoint/2010/main" val="18439338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50940-EA84-FE74-A9A9-E7AE5F0B6478}"/>
              </a:ext>
            </a:extLst>
          </p:cNvPr>
          <p:cNvSpPr>
            <a:spLocks noGrp="1"/>
          </p:cNvSpPr>
          <p:nvPr>
            <p:ph idx="1"/>
          </p:nvPr>
        </p:nvSpPr>
        <p:spPr/>
        <p:txBody>
          <a:bodyPr>
            <a:normAutofit fontScale="92500"/>
          </a:bodyPr>
          <a:lstStyle/>
          <a:p>
            <a:r>
              <a:rPr lang="en-US"/>
              <a:t>Processes that want to communicate must have a way to refer to each other. They can use either direct or indirect communication.</a:t>
            </a:r>
            <a:endParaRPr lang="en-IN"/>
          </a:p>
          <a:p>
            <a:r>
              <a:rPr lang="en-US" b="1"/>
              <a:t>Direct Communication</a:t>
            </a:r>
            <a:endParaRPr lang="en-IN" b="1"/>
          </a:p>
          <a:p>
            <a:r>
              <a:rPr lang="en-IN"/>
              <a:t>With direct communication, each process that wants to communicate must explicitly name the recipient or sender of the communication. </a:t>
            </a:r>
          </a:p>
          <a:p>
            <a:r>
              <a:rPr lang="en-IN"/>
              <a:t>In this scheme, the send and receive primitives are defined as: </a:t>
            </a:r>
            <a:endParaRPr lang="en-US"/>
          </a:p>
        </p:txBody>
      </p:sp>
      <p:sp>
        <p:nvSpPr>
          <p:cNvPr id="5" name="Title 1">
            <a:extLst>
              <a:ext uri="{FF2B5EF4-FFF2-40B4-BE49-F238E27FC236}">
                <a16:creationId xmlns:a16="http://schemas.microsoft.com/office/drawing/2014/main" id="{93B238C2-20DE-0A3F-4064-3771749DE8F1}"/>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Message-Passing System</a:t>
            </a:r>
          </a:p>
        </p:txBody>
      </p:sp>
    </p:spTree>
    <p:extLst>
      <p:ext uri="{BB962C8B-B14F-4D97-AF65-F5344CB8AC3E}">
        <p14:creationId xmlns:p14="http://schemas.microsoft.com/office/powerpoint/2010/main" val="32576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8178A-8FEF-7693-A2AB-1F01DDE8F7BA}"/>
              </a:ext>
            </a:extLst>
          </p:cNvPr>
          <p:cNvSpPr>
            <a:spLocks noGrp="1"/>
          </p:cNvSpPr>
          <p:nvPr>
            <p:ph idx="1"/>
          </p:nvPr>
        </p:nvSpPr>
        <p:spPr/>
        <p:txBody>
          <a:bodyPr>
            <a:normAutofit lnSpcReduction="10000"/>
          </a:bodyPr>
          <a:lstStyle/>
          <a:p>
            <a:pPr>
              <a:buFont typeface="Wingdings" panose="05000000000000000000" pitchFamily="2" charset="2"/>
              <a:buChar char="Ø"/>
            </a:pPr>
            <a:r>
              <a:rPr lang="en-US" b="1" dirty="0"/>
              <a:t>Block or Wait State</a:t>
            </a:r>
          </a:p>
          <a:p>
            <a:r>
              <a:rPr lang="en-US" dirty="0"/>
              <a:t>If a process requires an Input/Output operation or a blocked resource during execution, it transitions from the run state to the block or wait state.</a:t>
            </a:r>
          </a:p>
          <a:p>
            <a:r>
              <a:rPr lang="en-US" dirty="0"/>
              <a:t>The process continues to wait in the main memory and does not require CPU. </a:t>
            </a:r>
          </a:p>
          <a:p>
            <a:r>
              <a:rPr lang="en-US" dirty="0"/>
              <a:t>Once the I/O operation is completed or the resource becomes available, the process transitions to the ready state.</a:t>
            </a:r>
          </a:p>
          <a:p>
            <a:endParaRPr lang="en-IN" dirty="0"/>
          </a:p>
        </p:txBody>
      </p:sp>
    </p:spTree>
    <p:extLst>
      <p:ext uri="{BB962C8B-B14F-4D97-AF65-F5344CB8AC3E}">
        <p14:creationId xmlns:p14="http://schemas.microsoft.com/office/powerpoint/2010/main" val="35419607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E64B4E-E020-ABC8-15E9-4442BFAF94EC}"/>
              </a:ext>
            </a:extLst>
          </p:cNvPr>
          <p:cNvSpPr>
            <a:spLocks noGrp="1"/>
          </p:cNvSpPr>
          <p:nvPr>
            <p:ph idx="1"/>
          </p:nvPr>
        </p:nvSpPr>
        <p:spPr/>
        <p:txBody>
          <a:bodyPr>
            <a:normAutofit/>
          </a:bodyPr>
          <a:lstStyle/>
          <a:p>
            <a:r>
              <a:rPr lang="en-IN" b="1"/>
              <a:t>send(P, message) </a:t>
            </a:r>
            <a:r>
              <a:rPr lang="en-IN"/>
              <a:t>–send  a message to process P</a:t>
            </a:r>
          </a:p>
          <a:p>
            <a:r>
              <a:rPr lang="en-IN" b="1"/>
              <a:t>receive(Q, message)</a:t>
            </a:r>
            <a:r>
              <a:rPr lang="en-IN"/>
              <a:t> –receive a message from process Q</a:t>
            </a:r>
          </a:p>
          <a:p>
            <a:r>
              <a:rPr lang="en-IN"/>
              <a:t>Communication link in this scheme has the following properties: 
A link is established automatically between every pair of processes that want to communicate. </a:t>
            </a:r>
            <a:endParaRPr lang="en-US"/>
          </a:p>
        </p:txBody>
      </p:sp>
      <p:sp>
        <p:nvSpPr>
          <p:cNvPr id="5" name="Title 1">
            <a:extLst>
              <a:ext uri="{FF2B5EF4-FFF2-40B4-BE49-F238E27FC236}">
                <a16:creationId xmlns:a16="http://schemas.microsoft.com/office/drawing/2014/main" id="{39BE89F9-B014-A4AA-B55B-903C4D28D406}"/>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Message-Passing System</a:t>
            </a:r>
          </a:p>
        </p:txBody>
      </p:sp>
    </p:spTree>
    <p:extLst>
      <p:ext uri="{BB962C8B-B14F-4D97-AF65-F5344CB8AC3E}">
        <p14:creationId xmlns:p14="http://schemas.microsoft.com/office/powerpoint/2010/main" val="13812426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F802ED-1439-2525-E870-815C017F7066}"/>
              </a:ext>
            </a:extLst>
          </p:cNvPr>
          <p:cNvSpPr>
            <a:spLocks noGrp="1"/>
          </p:cNvSpPr>
          <p:nvPr>
            <p:ph idx="1"/>
          </p:nvPr>
        </p:nvSpPr>
        <p:spPr>
          <a:xfrm>
            <a:off x="562332" y="2178657"/>
            <a:ext cx="11307754" cy="4520423"/>
          </a:xfrm>
        </p:spPr>
        <p:txBody>
          <a:bodyPr>
            <a:normAutofit/>
          </a:bodyPr>
          <a:lstStyle/>
          <a:p>
            <a:r>
              <a:rPr lang="en-IN" b="1"/>
              <a:t>Indirect Communication</a:t>
            </a:r>
          </a:p>
          <a:p>
            <a:r>
              <a:rPr lang="en-US"/>
              <a:t>With indirect communication, the messages are sent to and received from mailboxes, or </a:t>
            </a:r>
            <a:r>
              <a:rPr lang="en-IN"/>
              <a:t>ports which messages can be placed by processes and from which messages can be removed. </a:t>
            </a:r>
          </a:p>
          <a:p>
            <a:r>
              <a:rPr lang="en-US"/>
              <a:t>Each mailbox has a unique identification. In this scheme, a process can communicate with some other process via a number of different mailboxes.</a:t>
            </a:r>
            <a:endParaRPr lang="en-IN"/>
          </a:p>
          <a:p>
            <a:endParaRPr lang="en-US"/>
          </a:p>
        </p:txBody>
      </p:sp>
      <p:sp>
        <p:nvSpPr>
          <p:cNvPr id="5" name="Title 1">
            <a:extLst>
              <a:ext uri="{FF2B5EF4-FFF2-40B4-BE49-F238E27FC236}">
                <a16:creationId xmlns:a16="http://schemas.microsoft.com/office/drawing/2014/main" id="{26B08327-278A-3E8D-E1F8-2DBBF62A84CF}"/>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Message-Passing System</a:t>
            </a:r>
          </a:p>
        </p:txBody>
      </p:sp>
    </p:spTree>
    <p:extLst>
      <p:ext uri="{BB962C8B-B14F-4D97-AF65-F5344CB8AC3E}">
        <p14:creationId xmlns:p14="http://schemas.microsoft.com/office/powerpoint/2010/main" val="35124466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CD758-EDD1-3F10-2A3C-A37FB8049A11}"/>
              </a:ext>
            </a:extLst>
          </p:cNvPr>
          <p:cNvSpPr>
            <a:spLocks noGrp="1"/>
          </p:cNvSpPr>
          <p:nvPr>
            <p:ph idx="1"/>
          </p:nvPr>
        </p:nvSpPr>
        <p:spPr>
          <a:xfrm>
            <a:off x="838199" y="2178657"/>
            <a:ext cx="11093009" cy="3998306"/>
          </a:xfrm>
        </p:spPr>
        <p:txBody>
          <a:bodyPr>
            <a:normAutofit fontScale="92500" lnSpcReduction="10000"/>
          </a:bodyPr>
          <a:lstStyle/>
          <a:p>
            <a:r>
              <a:rPr lang="en-IN" dirty="0"/>
              <a:t> Two processes can communicate only if they share a mailbox. The send and receive primitives are defined as follows: </a:t>
            </a:r>
          </a:p>
          <a:p>
            <a:r>
              <a:rPr lang="en-IN" b="1" dirty="0"/>
              <a:t>send (A, message) </a:t>
            </a:r>
            <a:r>
              <a:rPr lang="en-IN" dirty="0"/>
              <a:t>-Send a message to mailbox A. </a:t>
            </a:r>
          </a:p>
          <a:p>
            <a:r>
              <a:rPr lang="en-IN" b="1" dirty="0"/>
              <a:t>receive (A, message) </a:t>
            </a:r>
            <a:r>
              <a:rPr lang="en-IN" dirty="0"/>
              <a:t>-Receive a message from mailbox A </a:t>
            </a:r>
          </a:p>
          <a:p>
            <a:r>
              <a:rPr lang="en-IN" dirty="0"/>
              <a:t>In this scheme, a </a:t>
            </a:r>
            <a:r>
              <a:rPr lang="en-IN" b="1" dirty="0"/>
              <a:t>communication link </a:t>
            </a:r>
            <a:r>
              <a:rPr lang="en-IN" dirty="0"/>
              <a:t>has the following properties: 
A link is established between a pair of processes only if both members of the pair have a shared mailbox. 
A link may be associated with more than two processes. </a:t>
            </a:r>
            <a:endParaRPr lang="en-US" dirty="0"/>
          </a:p>
        </p:txBody>
      </p:sp>
      <p:sp>
        <p:nvSpPr>
          <p:cNvPr id="5" name="Title 1">
            <a:extLst>
              <a:ext uri="{FF2B5EF4-FFF2-40B4-BE49-F238E27FC236}">
                <a16:creationId xmlns:a16="http://schemas.microsoft.com/office/drawing/2014/main" id="{6580DB3C-37A8-B750-9BDA-7C286D907CE1}"/>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Message-Passing System</a:t>
            </a:r>
          </a:p>
        </p:txBody>
      </p:sp>
    </p:spTree>
    <p:extLst>
      <p:ext uri="{BB962C8B-B14F-4D97-AF65-F5344CB8AC3E}">
        <p14:creationId xmlns:p14="http://schemas.microsoft.com/office/powerpoint/2010/main" val="41404985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2F83-3955-37F2-59D2-7A1FDF583FC1}"/>
              </a:ext>
            </a:extLst>
          </p:cNvPr>
          <p:cNvSpPr>
            <a:spLocks noGrp="1"/>
          </p:cNvSpPr>
          <p:nvPr>
            <p:ph type="title"/>
          </p:nvPr>
        </p:nvSpPr>
        <p:spPr/>
        <p:txBody>
          <a:bodyPr/>
          <a:lstStyle/>
          <a:p>
            <a:r>
              <a:rPr lang="en-IN"/>
              <a:t>Synchronization</a:t>
            </a:r>
            <a:endParaRPr lang="en-US"/>
          </a:p>
        </p:txBody>
      </p:sp>
      <p:sp>
        <p:nvSpPr>
          <p:cNvPr id="3" name="Content Placeholder 2">
            <a:extLst>
              <a:ext uri="{FF2B5EF4-FFF2-40B4-BE49-F238E27FC236}">
                <a16:creationId xmlns:a16="http://schemas.microsoft.com/office/drawing/2014/main" id="{F6EB39C5-9F84-1458-BD72-6D845BA424A7}"/>
              </a:ext>
            </a:extLst>
          </p:cNvPr>
          <p:cNvSpPr>
            <a:spLocks noGrp="1"/>
          </p:cNvSpPr>
          <p:nvPr>
            <p:ph idx="1"/>
          </p:nvPr>
        </p:nvSpPr>
        <p:spPr>
          <a:xfrm>
            <a:off x="838200" y="2178657"/>
            <a:ext cx="11353800" cy="3998306"/>
          </a:xfrm>
        </p:spPr>
        <p:txBody>
          <a:bodyPr>
            <a:normAutofit fontScale="92500" lnSpcReduction="20000"/>
          </a:bodyPr>
          <a:lstStyle/>
          <a:p>
            <a:r>
              <a:rPr lang="en-IN"/>
              <a:t> Message passing may be either blocking or </a:t>
            </a:r>
            <a:r>
              <a:rPr lang="en-IN" err="1"/>
              <a:t>nonblocking</a:t>
            </a:r>
            <a:r>
              <a:rPr lang="en-IN"/>
              <a:t>-also known as synchronous and asynchronous. 
</a:t>
            </a:r>
            <a:r>
              <a:rPr lang="en-IN" b="1"/>
              <a:t>Blocking send:</a:t>
            </a:r>
            <a:r>
              <a:rPr lang="en-IN"/>
              <a:t> The sending process is blocked until the message is received by the receiving process or by the mailbox. 
</a:t>
            </a:r>
            <a:r>
              <a:rPr lang="en-IN" b="1" err="1"/>
              <a:t>Nonblocking</a:t>
            </a:r>
            <a:r>
              <a:rPr lang="en-IN" b="1"/>
              <a:t> send: </a:t>
            </a:r>
            <a:r>
              <a:rPr lang="en-IN"/>
              <a:t>The sending process sends the message and resumes operation. 
</a:t>
            </a:r>
            <a:r>
              <a:rPr lang="en-IN" b="1"/>
              <a:t>Blocking receive:</a:t>
            </a:r>
            <a:r>
              <a:rPr lang="en-IN"/>
              <a:t> The receiver blocks until a message is available. 
</a:t>
            </a:r>
            <a:r>
              <a:rPr lang="en-IN" b="1" err="1"/>
              <a:t>Nonblocking</a:t>
            </a:r>
            <a:r>
              <a:rPr lang="en-IN" b="1"/>
              <a:t> receive:</a:t>
            </a:r>
            <a:r>
              <a:rPr lang="en-IN"/>
              <a:t> The receiver retrieves either a valid message or a null.</a:t>
            </a:r>
            <a:endParaRPr lang="en-US"/>
          </a:p>
        </p:txBody>
      </p:sp>
    </p:spTree>
    <p:extLst>
      <p:ext uri="{BB962C8B-B14F-4D97-AF65-F5344CB8AC3E}">
        <p14:creationId xmlns:p14="http://schemas.microsoft.com/office/powerpoint/2010/main" val="34444457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DF86D-55C0-5B7D-C91A-95683987BAFA}"/>
              </a:ext>
            </a:extLst>
          </p:cNvPr>
          <p:cNvSpPr>
            <a:spLocks noGrp="1"/>
          </p:cNvSpPr>
          <p:nvPr>
            <p:ph type="title"/>
          </p:nvPr>
        </p:nvSpPr>
        <p:spPr/>
        <p:txBody>
          <a:bodyPr/>
          <a:lstStyle/>
          <a:p>
            <a:r>
              <a:rPr lang="en-IN"/>
              <a:t>Buffering</a:t>
            </a:r>
            <a:endParaRPr lang="en-US"/>
          </a:p>
        </p:txBody>
      </p:sp>
      <p:sp>
        <p:nvSpPr>
          <p:cNvPr id="3" name="Content Placeholder 2">
            <a:extLst>
              <a:ext uri="{FF2B5EF4-FFF2-40B4-BE49-F238E27FC236}">
                <a16:creationId xmlns:a16="http://schemas.microsoft.com/office/drawing/2014/main" id="{DB714AA6-1400-566C-04A7-D13659B389E6}"/>
              </a:ext>
            </a:extLst>
          </p:cNvPr>
          <p:cNvSpPr>
            <a:spLocks noGrp="1"/>
          </p:cNvSpPr>
          <p:nvPr>
            <p:ph idx="1"/>
          </p:nvPr>
        </p:nvSpPr>
        <p:spPr>
          <a:xfrm>
            <a:off x="399337" y="2178657"/>
            <a:ext cx="11393326" cy="3998306"/>
          </a:xfrm>
        </p:spPr>
        <p:txBody>
          <a:bodyPr>
            <a:normAutofit/>
          </a:bodyPr>
          <a:lstStyle/>
          <a:p>
            <a:r>
              <a:rPr lang="en-IN"/>
              <a:t> Whether the communication is direct or indirect, messages exchanged by communicating processes reside in a temporary queue. Basically, such a queue can be implemented in three ways:</a:t>
            </a:r>
          </a:p>
          <a:p>
            <a:r>
              <a:rPr lang="en-IN"/>
              <a:t> </a:t>
            </a:r>
            <a:r>
              <a:rPr lang="en-IN" b="1"/>
              <a:t>Zero capacity: </a:t>
            </a:r>
            <a:r>
              <a:rPr lang="en-IN"/>
              <a:t>The queue has maximum length 0; thus, the link cannot have any messages waiting in it. In this case, the sender must block until the recipient receives the message.</a:t>
            </a:r>
            <a:endParaRPr lang="en-US"/>
          </a:p>
        </p:txBody>
      </p:sp>
    </p:spTree>
    <p:extLst>
      <p:ext uri="{BB962C8B-B14F-4D97-AF65-F5344CB8AC3E}">
        <p14:creationId xmlns:p14="http://schemas.microsoft.com/office/powerpoint/2010/main" val="34126631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014EA2-E240-0A37-E02B-C9148D53CB14}"/>
              </a:ext>
            </a:extLst>
          </p:cNvPr>
          <p:cNvSpPr>
            <a:spLocks noGrp="1"/>
          </p:cNvSpPr>
          <p:nvPr>
            <p:ph idx="1"/>
          </p:nvPr>
        </p:nvSpPr>
        <p:spPr>
          <a:xfrm>
            <a:off x="838200" y="2178657"/>
            <a:ext cx="10909640" cy="3998306"/>
          </a:xfrm>
        </p:spPr>
        <p:txBody>
          <a:bodyPr>
            <a:normAutofit lnSpcReduction="10000"/>
          </a:bodyPr>
          <a:lstStyle/>
          <a:p>
            <a:r>
              <a:rPr lang="en-IN" b="1"/>
              <a:t>Bounded capacity:</a:t>
            </a:r>
            <a:r>
              <a:rPr lang="en-IN"/>
              <a:t> The queue has finite length n; thus, at most n messages can reside in it. </a:t>
            </a:r>
          </a:p>
          <a:p>
            <a:r>
              <a:rPr lang="en-IN" b="1"/>
              <a:t>Unbounded capacity:</a:t>
            </a:r>
            <a:r>
              <a:rPr lang="en-IN"/>
              <a:t> The queue has potentially infinite length; thus, any number of messages can wait in it. The sender never blocks</a:t>
            </a:r>
          </a:p>
          <a:p>
            <a:r>
              <a:rPr lang="en-US"/>
              <a:t>The zero-capacity case is sometimes referred to as a message system with</a:t>
            </a:r>
            <a:r>
              <a:rPr lang="en-US" b="1"/>
              <a:t> no buffering</a:t>
            </a:r>
            <a:r>
              <a:rPr lang="en-US"/>
              <a:t>; the other cases are referred to as </a:t>
            </a:r>
            <a:r>
              <a:rPr lang="en-US" b="1"/>
              <a:t>automatic buffering.</a:t>
            </a:r>
          </a:p>
        </p:txBody>
      </p:sp>
      <p:sp>
        <p:nvSpPr>
          <p:cNvPr id="5" name="Title 1">
            <a:extLst>
              <a:ext uri="{FF2B5EF4-FFF2-40B4-BE49-F238E27FC236}">
                <a16:creationId xmlns:a16="http://schemas.microsoft.com/office/drawing/2014/main" id="{D2983896-C8D1-7F97-3321-747D2A6C6389}"/>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Buffering</a:t>
            </a:r>
          </a:p>
        </p:txBody>
      </p:sp>
    </p:spTree>
    <p:extLst>
      <p:ext uri="{BB962C8B-B14F-4D97-AF65-F5344CB8AC3E}">
        <p14:creationId xmlns:p14="http://schemas.microsoft.com/office/powerpoint/2010/main" val="34092866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3A6B00-69DA-76F2-CF25-F2601B981947}"/>
              </a:ext>
            </a:extLst>
          </p:cNvPr>
          <p:cNvSpPr>
            <a:spLocks noGrp="1"/>
          </p:cNvSpPr>
          <p:nvPr>
            <p:ph idx="1"/>
          </p:nvPr>
        </p:nvSpPr>
        <p:spPr/>
        <p:txBody>
          <a:bodyPr/>
          <a:lstStyle/>
          <a:p>
            <a:r>
              <a:rPr lang="en-IN"/>
              <a:t> </a:t>
            </a:r>
            <a:endParaRPr lang="en-US"/>
          </a:p>
        </p:txBody>
      </p:sp>
      <p:sp>
        <p:nvSpPr>
          <p:cNvPr id="5" name="Rectangle 2">
            <a:extLst>
              <a:ext uri="{FF2B5EF4-FFF2-40B4-BE49-F238E27FC236}">
                <a16:creationId xmlns:a16="http://schemas.microsoft.com/office/drawing/2014/main" id="{0B489047-69FD-0BD4-61EA-47C986CF8AA5}"/>
              </a:ext>
            </a:extLst>
          </p:cNvPr>
          <p:cNvSpPr txBox="1">
            <a:spLocks noGrp="1" noChangeArrowheads="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fontAlgn="auto">
              <a:spcAft>
                <a:spcPts val="0"/>
              </a:spcAft>
            </a:pPr>
            <a:r>
              <a:rPr lang="en-IN" altLang="en-US" sz="3200" b="1">
                <a:latin typeface="Times New Roman" panose="02020603050405020304" pitchFamily="18" charset="0"/>
                <a:cs typeface="Times New Roman" panose="02020603050405020304" pitchFamily="18" charset="0"/>
              </a:rPr>
              <a:t>Shared Memory</a:t>
            </a:r>
          </a:p>
        </p:txBody>
      </p:sp>
      <p:sp>
        <p:nvSpPr>
          <p:cNvPr id="4" name="Rectangle 3">
            <a:extLst>
              <a:ext uri="{FF2B5EF4-FFF2-40B4-BE49-F238E27FC236}">
                <a16:creationId xmlns:a16="http://schemas.microsoft.com/office/drawing/2014/main" id="{D696A153-D8BC-6031-035F-7E006D3D724D}"/>
              </a:ext>
            </a:extLst>
          </p:cNvPr>
          <p:cNvSpPr txBox="1">
            <a:spLocks noChangeArrowheads="1"/>
          </p:cNvSpPr>
          <p:nvPr/>
        </p:nvSpPr>
        <p:spPr>
          <a:xfrm>
            <a:off x="519561" y="1811867"/>
            <a:ext cx="11252727" cy="4537153"/>
          </a:xfrm>
          <a:prstGeom prst="rect">
            <a:avLst/>
          </a:prstGeom>
        </p:spPr>
        <p:txBody>
          <a:bodyPr vert="horz" lIns="91440" tIns="45720" rIns="91440" bIns="45720" rtlCol="0">
            <a:norm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90000"/>
              </a:lnSpc>
              <a:spcAft>
                <a:spcPts val="0"/>
              </a:spcAft>
            </a:pPr>
            <a:r>
              <a:rPr lang="en-US" altLang="en-US" dirty="0"/>
              <a:t>An area of memory shared among the processes that wish to communicate</a:t>
            </a:r>
          </a:p>
          <a:p>
            <a:pPr fontAlgn="auto">
              <a:lnSpc>
                <a:spcPct val="90000"/>
              </a:lnSpc>
              <a:spcAft>
                <a:spcPts val="0"/>
              </a:spcAft>
            </a:pPr>
            <a:r>
              <a:rPr lang="en-US" altLang="en-US" dirty="0"/>
              <a:t>The communication is under the control of the users processes not the operating system.</a:t>
            </a:r>
          </a:p>
          <a:p>
            <a:pPr fontAlgn="auto">
              <a:lnSpc>
                <a:spcPct val="90000"/>
              </a:lnSpc>
              <a:spcAft>
                <a:spcPts val="0"/>
              </a:spcAft>
            </a:pPr>
            <a:r>
              <a:rPr lang="en-US" altLang="en-US" dirty="0"/>
              <a:t>Major issues is to provide mechanism that will allow the user processes to synchronize their actions when they access shared memory. </a:t>
            </a:r>
          </a:p>
          <a:p>
            <a:pPr fontAlgn="auto">
              <a:lnSpc>
                <a:spcPct val="90000"/>
              </a:lnSpc>
              <a:spcAft>
                <a:spcPts val="0"/>
              </a:spcAft>
            </a:pPr>
            <a:endParaRPr lang="en-US" altLang="en-US" dirty="0"/>
          </a:p>
          <a:p>
            <a:pPr lvl="1" fontAlgn="auto">
              <a:lnSpc>
                <a:spcPct val="90000"/>
              </a:lnSpc>
              <a:spcAft>
                <a:spcPts val="0"/>
              </a:spcAft>
              <a:buFont typeface="Monotype Sorts" pitchFamily="-84" charset="2"/>
              <a:buNone/>
            </a:pPr>
            <a:endParaRPr lang="en-US" altLang="en-US" dirty="0"/>
          </a:p>
        </p:txBody>
      </p:sp>
    </p:spTree>
    <p:extLst>
      <p:ext uri="{BB962C8B-B14F-4D97-AF65-F5344CB8AC3E}">
        <p14:creationId xmlns:p14="http://schemas.microsoft.com/office/powerpoint/2010/main" val="31262817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8E77C98-0BDD-B9FB-C16C-EE461D4CA469}"/>
              </a:ext>
            </a:extLst>
          </p:cNvPr>
          <p:cNvSpPr txBox="1">
            <a:spLocks noGrp="1" noChangeArrowheads="1"/>
          </p:cNvSpPr>
          <p:nvPr>
            <p:ph type="title"/>
          </p:nvPr>
        </p:nvSpPr>
        <p:spPr>
          <a:xfrm>
            <a:off x="459238" y="-64664"/>
            <a:ext cx="11386398" cy="944835"/>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fontAlgn="auto">
              <a:spcAft>
                <a:spcPts val="0"/>
              </a:spcAft>
            </a:pPr>
            <a:r>
              <a:rPr lang="en-IN" altLang="en-US"/>
              <a:t>Producer-Consumer Problem</a:t>
            </a:r>
          </a:p>
        </p:txBody>
      </p:sp>
      <p:sp>
        <p:nvSpPr>
          <p:cNvPr id="4" name="Rectangle 2">
            <a:extLst>
              <a:ext uri="{FF2B5EF4-FFF2-40B4-BE49-F238E27FC236}">
                <a16:creationId xmlns:a16="http://schemas.microsoft.com/office/drawing/2014/main" id="{F39FE072-9A3B-24F7-CDF1-89BFB95A4A90}"/>
              </a:ext>
            </a:extLst>
          </p:cNvPr>
          <p:cNvSpPr txBox="1">
            <a:spLocks noGrp="1" noChangeArrowheads="1"/>
          </p:cNvSpPr>
          <p:nvPr>
            <p:ph idx="1"/>
          </p:nvPr>
        </p:nvSpPr>
        <p:spPr>
          <a:xfrm>
            <a:off x="838200" y="647904"/>
            <a:ext cx="10515600" cy="5529059"/>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fontAlgn="auto">
              <a:spcAft>
                <a:spcPts val="0"/>
              </a:spcAft>
            </a:pPr>
            <a:r>
              <a:rPr lang="en-IN" altLang="en-US"/>
              <a:t>Bounded-Buffer – Producer</a:t>
            </a:r>
          </a:p>
          <a:p>
            <a:pPr fontAlgn="auto">
              <a:spcAft>
                <a:spcPts val="0"/>
              </a:spcAft>
            </a:pPr>
            <a:endParaRPr lang="en-IN" altLang="en-US"/>
          </a:p>
          <a:p>
            <a:pPr fontAlgn="auto">
              <a:spcAft>
                <a:spcPts val="0"/>
              </a:spcAft>
            </a:pPr>
            <a:endParaRPr lang="en-IN" altLang="en-US"/>
          </a:p>
          <a:p>
            <a:pPr fontAlgn="auto">
              <a:spcAft>
                <a:spcPts val="0"/>
              </a:spcAft>
            </a:pPr>
            <a:endParaRPr lang="en-IN" altLang="en-US"/>
          </a:p>
          <a:p>
            <a:pPr fontAlgn="auto">
              <a:spcAft>
                <a:spcPts val="0"/>
              </a:spcAft>
            </a:pPr>
            <a:endParaRPr lang="en-IN" altLang="en-US"/>
          </a:p>
        </p:txBody>
      </p:sp>
      <p:sp>
        <p:nvSpPr>
          <p:cNvPr id="3" name="Rectangle 3">
            <a:extLst>
              <a:ext uri="{FF2B5EF4-FFF2-40B4-BE49-F238E27FC236}">
                <a16:creationId xmlns:a16="http://schemas.microsoft.com/office/drawing/2014/main" id="{A460BCD8-CA6E-89A6-B7AC-E4EED77A528E}"/>
              </a:ext>
            </a:extLst>
          </p:cNvPr>
          <p:cNvSpPr txBox="1">
            <a:spLocks noChangeArrowheads="1"/>
          </p:cNvSpPr>
          <p:nvPr/>
        </p:nvSpPr>
        <p:spPr>
          <a:xfrm>
            <a:off x="611230" y="2175980"/>
            <a:ext cx="10515600" cy="4400854"/>
          </a:xfrm>
          <a:prstGeom prst="rect">
            <a:avLst/>
          </a:prstGeom>
        </p:spPr>
        <p:txBody>
          <a:bodyPr vert="horz" lIns="91440" tIns="45720" rIns="91440" bIns="45720" rtlCol="0">
            <a:no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Font typeface="Monotype Sorts" charset="0"/>
              <a:buNone/>
              <a:defRPr/>
            </a:pPr>
            <a:endParaRPr lang="en-US" sz="2400" b="1">
              <a:latin typeface="Monaco" charset="0"/>
              <a:ea typeface="ＭＳ Ｐゴシック" charset="0"/>
              <a:cs typeface="ＭＳ Ｐゴシック" charset="0"/>
            </a:endParaRPr>
          </a:p>
          <a:p>
            <a:pPr marL="0" indent="0" fontAlgn="auto">
              <a:spcAft>
                <a:spcPts val="0"/>
              </a:spcAft>
              <a:buFont typeface="Monotype Sorts" pitchFamily="-84" charset="2"/>
              <a:buNone/>
              <a:defRPr/>
            </a:pPr>
            <a:r>
              <a:rPr lang="en-US" sz="2400" b="1"/>
              <a:t>item </a:t>
            </a:r>
            <a:r>
              <a:rPr lang="en-US" sz="2400" b="1" err="1"/>
              <a:t>next_produced</a:t>
            </a:r>
            <a:r>
              <a:rPr lang="en-US" sz="2400" b="1"/>
              <a:t>; </a:t>
            </a:r>
          </a:p>
          <a:p>
            <a:pPr marL="0" indent="0" fontAlgn="auto">
              <a:spcAft>
                <a:spcPts val="0"/>
              </a:spcAft>
              <a:buFont typeface="Monotype Sorts" pitchFamily="-84" charset="2"/>
              <a:buNone/>
              <a:defRPr/>
            </a:pPr>
            <a:r>
              <a:rPr lang="en-US" sz="2400" b="1"/>
              <a:t>while (true) { </a:t>
            </a:r>
          </a:p>
          <a:p>
            <a:pPr marL="0" indent="0" fontAlgn="auto">
              <a:spcAft>
                <a:spcPts val="0"/>
              </a:spcAft>
              <a:buFont typeface="Monotype Sorts" pitchFamily="-84" charset="2"/>
              <a:buNone/>
              <a:defRPr/>
            </a:pPr>
            <a:r>
              <a:rPr lang="en-US" sz="2400" b="1"/>
              <a:t>	/* produce an item in next produced */ </a:t>
            </a:r>
          </a:p>
          <a:p>
            <a:pPr marL="0" indent="0" fontAlgn="auto">
              <a:spcAft>
                <a:spcPts val="0"/>
              </a:spcAft>
              <a:buFont typeface="Monotype Sorts" pitchFamily="-84" charset="2"/>
              <a:buNone/>
              <a:defRPr/>
            </a:pPr>
            <a:r>
              <a:rPr lang="en-US" sz="2400" b="1"/>
              <a:t>	while (((in + 1) % BUFFER_SIZE) == out) </a:t>
            </a:r>
          </a:p>
          <a:p>
            <a:pPr marL="0" indent="0" fontAlgn="auto">
              <a:spcAft>
                <a:spcPts val="0"/>
              </a:spcAft>
              <a:buFont typeface="Monotype Sorts" pitchFamily="-84" charset="2"/>
              <a:buNone/>
              <a:defRPr/>
            </a:pPr>
            <a:r>
              <a:rPr lang="en-US" sz="2400" b="1"/>
              <a:t>		; /* do nothing */ </a:t>
            </a:r>
          </a:p>
          <a:p>
            <a:pPr marL="0" indent="0" fontAlgn="auto">
              <a:spcAft>
                <a:spcPts val="0"/>
              </a:spcAft>
              <a:buFont typeface="Monotype Sorts" pitchFamily="-84" charset="2"/>
              <a:buNone/>
              <a:defRPr/>
            </a:pPr>
            <a:r>
              <a:rPr lang="en-US" sz="2400" b="1"/>
              <a:t>	buffer[in] = </a:t>
            </a:r>
            <a:r>
              <a:rPr lang="en-US" sz="2400" b="1" err="1"/>
              <a:t>next_produced</a:t>
            </a:r>
            <a:r>
              <a:rPr lang="en-US" sz="2400" b="1"/>
              <a:t>; </a:t>
            </a:r>
          </a:p>
          <a:p>
            <a:pPr marL="0" indent="0" fontAlgn="auto">
              <a:spcAft>
                <a:spcPts val="0"/>
              </a:spcAft>
              <a:buFont typeface="Monotype Sorts" pitchFamily="-84" charset="2"/>
              <a:buNone/>
              <a:defRPr/>
            </a:pPr>
            <a:r>
              <a:rPr lang="en-US" sz="2400" b="1"/>
              <a:t>	in = (in + 1) % BUFFER_SIZE; </a:t>
            </a:r>
          </a:p>
          <a:p>
            <a:pPr marL="0" indent="0" fontAlgn="auto">
              <a:spcAft>
                <a:spcPts val="0"/>
              </a:spcAft>
              <a:buFont typeface="Monotype Sorts" pitchFamily="-84" charset="2"/>
              <a:buNone/>
              <a:defRPr/>
            </a:pPr>
            <a:r>
              <a:rPr lang="en-US" sz="2400" b="1"/>
              <a:t>} </a:t>
            </a:r>
          </a:p>
          <a:p>
            <a:pPr fontAlgn="auto">
              <a:spcAft>
                <a:spcPts val="0"/>
              </a:spcAft>
              <a:buFont typeface="Monotype Sorts" charset="0"/>
              <a:buNone/>
              <a:defRPr/>
            </a:pPr>
            <a:endParaRPr lang="en-US" sz="2400" b="1">
              <a:latin typeface="Monaco" charset="0"/>
              <a:ea typeface="ＭＳ Ｐゴシック" charset="0"/>
              <a:cs typeface="ＭＳ Ｐゴシック" charset="0"/>
            </a:endParaRPr>
          </a:p>
          <a:p>
            <a:pPr fontAlgn="auto">
              <a:spcAft>
                <a:spcPts val="0"/>
              </a:spcAft>
              <a:buFont typeface="Monotype Sorts" charset="0"/>
              <a:buNone/>
              <a:defRPr/>
            </a:pPr>
            <a:endParaRPr lang="en-US" sz="2400" b="1">
              <a:ea typeface="ＭＳ Ｐゴシック" charset="0"/>
              <a:cs typeface="ＭＳ Ｐゴシック" charset="0"/>
            </a:endParaRPr>
          </a:p>
          <a:p>
            <a:pPr fontAlgn="auto">
              <a:spcAft>
                <a:spcPts val="0"/>
              </a:spcAft>
              <a:buFont typeface="Monotype Sorts" charset="0"/>
              <a:buNone/>
              <a:defRPr/>
            </a:pPr>
            <a:r>
              <a:rPr lang="en-US" sz="2400" b="1">
                <a:ea typeface="ＭＳ Ｐゴシック" charset="0"/>
                <a:cs typeface="ＭＳ Ｐゴシック" charset="0"/>
              </a:rPr>
              <a:t>	</a:t>
            </a:r>
          </a:p>
          <a:p>
            <a:pPr marL="7168674" lvl="4" fontAlgn="auto">
              <a:spcAft>
                <a:spcPts val="0"/>
              </a:spcAft>
              <a:buFontTx/>
              <a:buNone/>
              <a:defRPr/>
            </a:pPr>
            <a:endParaRPr lang="en-US" sz="2400" b="1">
              <a:ea typeface="ＭＳ Ｐゴシック" charset="0"/>
            </a:endParaRPr>
          </a:p>
        </p:txBody>
      </p:sp>
    </p:spTree>
    <p:extLst>
      <p:ext uri="{BB962C8B-B14F-4D97-AF65-F5344CB8AC3E}">
        <p14:creationId xmlns:p14="http://schemas.microsoft.com/office/powerpoint/2010/main" val="4406494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087FA3D-D611-FD73-8326-1BC8624CDB8F}"/>
              </a:ext>
            </a:extLst>
          </p:cNvPr>
          <p:cNvSpPr txBox="1">
            <a:spLocks noGrp="1" noChangeArrowheads="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pPr fontAlgn="auto">
              <a:spcAft>
                <a:spcPts val="0"/>
              </a:spcAft>
            </a:pPr>
            <a:r>
              <a:rPr lang="en-IN" altLang="en-US"/>
              <a:t>Bounded Buffer – Consumer</a:t>
            </a:r>
          </a:p>
        </p:txBody>
      </p:sp>
      <p:sp>
        <p:nvSpPr>
          <p:cNvPr id="4" name="Rectangle 3">
            <a:extLst>
              <a:ext uri="{FF2B5EF4-FFF2-40B4-BE49-F238E27FC236}">
                <a16:creationId xmlns:a16="http://schemas.microsoft.com/office/drawing/2014/main" id="{948E8486-4A6C-79E1-0A08-526A015EA0FB}"/>
              </a:ext>
            </a:extLst>
          </p:cNvPr>
          <p:cNvSpPr txBox="1">
            <a:spLocks noGrp="1" noChangeArrowheads="1"/>
          </p:cNvSpPr>
          <p:nvPr>
            <p:ph idx="1"/>
          </p:nvPr>
        </p:nvSpPr>
        <p:spPr>
          <a:prstGeom prst="rect">
            <a:avLst/>
          </a:prstGeom>
        </p:spPr>
        <p:txBody>
          <a:bodyPr vert="horz" lIns="91440" tIns="45720" rIns="91440" bIns="45720" rtlCol="0">
            <a:noAutofit/>
          </a:bodyPr>
          <a:lst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6858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002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Monotype Sorts" pitchFamily="-84" charset="2"/>
              <a:buNone/>
            </a:pPr>
            <a:r>
              <a:rPr lang="en-US" altLang="en-US" sz="2400" b="1">
                <a:latin typeface="Courier New" panose="02070309020205020404" pitchFamily="49" charset="0"/>
                <a:cs typeface="Courier New" panose="02070309020205020404" pitchFamily="49" charset="0"/>
              </a:rPr>
              <a:t>item </a:t>
            </a:r>
            <a:r>
              <a:rPr lang="en-US" altLang="en-US" sz="2400" b="1" err="1">
                <a:latin typeface="Courier New" panose="02070309020205020404" pitchFamily="49" charset="0"/>
                <a:cs typeface="Courier New" panose="02070309020205020404" pitchFamily="49" charset="0"/>
              </a:rPr>
              <a:t>next_consumed</a:t>
            </a:r>
            <a:r>
              <a:rPr lang="en-US" altLang="en-US" sz="2400" b="1">
                <a:latin typeface="Courier New" panose="02070309020205020404" pitchFamily="49" charset="0"/>
                <a:cs typeface="Courier New" panose="02070309020205020404" pitchFamily="49" charset="0"/>
              </a:rPr>
              <a:t>; </a:t>
            </a:r>
          </a:p>
          <a:p>
            <a:pPr marL="0" indent="0" fontAlgn="auto">
              <a:spcAft>
                <a:spcPts val="0"/>
              </a:spcAft>
              <a:buFont typeface="Monotype Sorts" pitchFamily="-84" charset="2"/>
              <a:buNone/>
            </a:pPr>
            <a:r>
              <a:rPr lang="en-US" altLang="en-US" sz="2400" b="1">
                <a:latin typeface="Courier New" panose="02070309020205020404" pitchFamily="49" charset="0"/>
                <a:cs typeface="Courier New" panose="02070309020205020404" pitchFamily="49" charset="0"/>
              </a:rPr>
              <a:t>while (true) {</a:t>
            </a:r>
            <a:br>
              <a:rPr lang="en-US" altLang="en-US" sz="2400" b="1">
                <a:latin typeface="Courier New" panose="02070309020205020404" pitchFamily="49" charset="0"/>
                <a:cs typeface="Courier New" panose="02070309020205020404" pitchFamily="49" charset="0"/>
              </a:rPr>
            </a:br>
            <a:r>
              <a:rPr lang="en-US" altLang="en-US" sz="2400" b="1">
                <a:latin typeface="Courier New" panose="02070309020205020404" pitchFamily="49" charset="0"/>
                <a:cs typeface="Courier New" panose="02070309020205020404" pitchFamily="49" charset="0"/>
              </a:rPr>
              <a:t>	while (in == out) </a:t>
            </a:r>
          </a:p>
          <a:p>
            <a:pPr marL="0" indent="0" fontAlgn="auto">
              <a:spcAft>
                <a:spcPts val="0"/>
              </a:spcAft>
              <a:buFont typeface="Monotype Sorts" pitchFamily="-84" charset="2"/>
              <a:buNone/>
            </a:pPr>
            <a:r>
              <a:rPr lang="en-US" altLang="en-US" sz="2400" b="1">
                <a:latin typeface="Courier New" panose="02070309020205020404" pitchFamily="49" charset="0"/>
                <a:cs typeface="Courier New" panose="02070309020205020404" pitchFamily="49" charset="0"/>
              </a:rPr>
              <a:t>		; /* do nothing */</a:t>
            </a:r>
            <a:br>
              <a:rPr lang="en-US" altLang="en-US" sz="2400" b="1">
                <a:latin typeface="Courier New" panose="02070309020205020404" pitchFamily="49" charset="0"/>
                <a:cs typeface="Courier New" panose="02070309020205020404" pitchFamily="49" charset="0"/>
              </a:rPr>
            </a:br>
            <a:r>
              <a:rPr lang="en-US" altLang="en-US" sz="2400" b="1">
                <a:latin typeface="Courier New" panose="02070309020205020404" pitchFamily="49" charset="0"/>
                <a:cs typeface="Courier New" panose="02070309020205020404" pitchFamily="49" charset="0"/>
              </a:rPr>
              <a:t>	</a:t>
            </a:r>
            <a:r>
              <a:rPr lang="en-US" altLang="en-US" sz="2400" b="1" err="1">
                <a:latin typeface="Courier New" panose="02070309020205020404" pitchFamily="49" charset="0"/>
                <a:cs typeface="Courier New" panose="02070309020205020404" pitchFamily="49" charset="0"/>
              </a:rPr>
              <a:t>next_consumed</a:t>
            </a:r>
            <a:r>
              <a:rPr lang="en-US" altLang="en-US" sz="2400" b="1">
                <a:latin typeface="Courier New" panose="02070309020205020404" pitchFamily="49" charset="0"/>
                <a:cs typeface="Courier New" panose="02070309020205020404" pitchFamily="49" charset="0"/>
              </a:rPr>
              <a:t> = buffer[out]; </a:t>
            </a:r>
          </a:p>
          <a:p>
            <a:pPr marL="0" indent="0" fontAlgn="auto">
              <a:spcAft>
                <a:spcPts val="0"/>
              </a:spcAft>
              <a:buFont typeface="Monotype Sorts" pitchFamily="-84" charset="2"/>
              <a:buNone/>
            </a:pPr>
            <a:r>
              <a:rPr lang="en-US" altLang="en-US" sz="2400" b="1">
                <a:latin typeface="Courier New" panose="02070309020205020404" pitchFamily="49" charset="0"/>
                <a:cs typeface="Courier New" panose="02070309020205020404" pitchFamily="49" charset="0"/>
              </a:rPr>
              <a:t>	out = (out + 1) % BUFFER_SIZE;</a:t>
            </a:r>
            <a:br>
              <a:rPr lang="en-US" altLang="en-US" sz="2400" b="1">
                <a:latin typeface="Courier New" panose="02070309020205020404" pitchFamily="49" charset="0"/>
                <a:cs typeface="Courier New" panose="02070309020205020404" pitchFamily="49" charset="0"/>
              </a:rPr>
            </a:br>
            <a:endParaRPr lang="en-US" altLang="en-US" sz="2400" b="1">
              <a:latin typeface="Courier New" panose="02070309020205020404" pitchFamily="49" charset="0"/>
              <a:cs typeface="Courier New" panose="02070309020205020404" pitchFamily="49" charset="0"/>
            </a:endParaRPr>
          </a:p>
          <a:p>
            <a:pPr marL="0" indent="0" fontAlgn="auto">
              <a:spcAft>
                <a:spcPts val="0"/>
              </a:spcAft>
              <a:buFont typeface="Monotype Sorts" pitchFamily="-84" charset="2"/>
              <a:buNone/>
            </a:pPr>
            <a:r>
              <a:rPr lang="en-US" altLang="en-US" sz="2400" b="1">
                <a:latin typeface="Courier New" panose="02070309020205020404" pitchFamily="49" charset="0"/>
                <a:cs typeface="Courier New" panose="02070309020205020404" pitchFamily="49" charset="0"/>
              </a:rPr>
              <a:t>	/* consume the item in next consumed */ </a:t>
            </a:r>
          </a:p>
          <a:p>
            <a:pPr marL="0" indent="0" fontAlgn="auto">
              <a:spcAft>
                <a:spcPts val="0"/>
              </a:spcAft>
              <a:buFont typeface="Monotype Sorts" pitchFamily="-84" charset="2"/>
              <a:buNone/>
            </a:pPr>
            <a:r>
              <a:rPr lang="en-US" altLang="en-US" sz="2400" b="1">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884235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61F6B3-9BBB-65A4-7EB3-027E951A1236}"/>
              </a:ext>
            </a:extLst>
          </p:cNvPr>
          <p:cNvSpPr>
            <a:spLocks noGrp="1"/>
          </p:cNvSpPr>
          <p:nvPr>
            <p:ph idx="1"/>
          </p:nvPr>
        </p:nvSpPr>
        <p:spPr/>
        <p:txBody>
          <a:bodyPr/>
          <a:lstStyle/>
          <a:p>
            <a:r>
              <a:rPr lang="en-IN"/>
              <a:t>Only one process can be running on any processor at any instant, although many processes may be ready and waiting. </a:t>
            </a:r>
            <a:endParaRPr lang="en-US"/>
          </a:p>
        </p:txBody>
      </p:sp>
      <p:sp>
        <p:nvSpPr>
          <p:cNvPr id="5" name="Title 1">
            <a:extLst>
              <a:ext uri="{FF2B5EF4-FFF2-40B4-BE49-F238E27FC236}">
                <a16:creationId xmlns:a16="http://schemas.microsoft.com/office/drawing/2014/main" id="{5F4651C9-77CB-43F8-BEF7-A2EEFF06570D}"/>
              </a:ext>
            </a:extLst>
          </p:cNvPr>
          <p:cNvSpPr txBox="1">
            <a:spLocks noGrp="1"/>
          </p:cNvSpPr>
          <p:nvPr>
            <p:ph type="title"/>
          </p:nvPr>
        </p:nvSpPr>
        <p:spPr>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IN"/>
              <a:t>Process state transition diagram</a:t>
            </a:r>
          </a:p>
        </p:txBody>
      </p:sp>
    </p:spTree>
    <p:extLst>
      <p:ext uri="{BB962C8B-B14F-4D97-AF65-F5344CB8AC3E}">
        <p14:creationId xmlns:p14="http://schemas.microsoft.com/office/powerpoint/2010/main" val="3484827675"/>
      </p:ext>
    </p:extLst>
  </p:cSld>
  <p:clrMapOvr>
    <a:masterClrMapping/>
  </p:clrMapOvr>
</p:sld>
</file>

<file path=ppt/theme/theme1.xml><?xml version="1.0" encoding="utf-8"?>
<a:theme xmlns:a="http://schemas.openxmlformats.org/drawingml/2006/main" name="LuminousVTI">
  <a:themeElements>
    <a:clrScheme name="AnalogousFromRegularSeed_2SEEDS">
      <a:dk1>
        <a:srgbClr val="000000"/>
      </a:dk1>
      <a:lt1>
        <a:srgbClr val="FFFFFF"/>
      </a:lt1>
      <a:dk2>
        <a:srgbClr val="243541"/>
      </a:dk2>
      <a:lt2>
        <a:srgbClr val="E8E4E2"/>
      </a:lt2>
      <a:accent1>
        <a:srgbClr val="3B81B1"/>
      </a:accent1>
      <a:accent2>
        <a:srgbClr val="46B2B1"/>
      </a:accent2>
      <a:accent3>
        <a:srgbClr val="4D62C3"/>
      </a:accent3>
      <a:accent4>
        <a:srgbClr val="B1583B"/>
      </a:accent4>
      <a:accent5>
        <a:srgbClr val="C39B4D"/>
      </a:accent5>
      <a:accent6>
        <a:srgbClr val="9FA838"/>
      </a:accent6>
      <a:hlink>
        <a:srgbClr val="BB703E"/>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97DE89D8B2294088076E7E633FAFB3" ma:contentTypeVersion="3" ma:contentTypeDescription="Create a new document." ma:contentTypeScope="" ma:versionID="bf3d7d8aa76ee3fa373c3318cc835a0f">
  <xsd:schema xmlns:xsd="http://www.w3.org/2001/XMLSchema" xmlns:xs="http://www.w3.org/2001/XMLSchema" xmlns:p="http://schemas.microsoft.com/office/2006/metadata/properties" xmlns:ns2="29787a04-f269-45e9-ac3d-7cd421e08c88" targetNamespace="http://schemas.microsoft.com/office/2006/metadata/properties" ma:root="true" ma:fieldsID="637e726dbe029cb685a785c5a6cd00c0" ns2:_="">
    <xsd:import namespace="29787a04-f269-45e9-ac3d-7cd421e08c88"/>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787a04-f269-45e9-ac3d-7cd421e08c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365933-9385-4EFB-A165-8A5BD55586E6}"/>
</file>

<file path=customXml/itemProps2.xml><?xml version="1.0" encoding="utf-8"?>
<ds:datastoreItem xmlns:ds="http://schemas.openxmlformats.org/officeDocument/2006/customXml" ds:itemID="{216B9877-3D73-44C4-93C2-DA456E87DDEE}">
  <ds:schemaRefs>
    <ds:schemaRef ds:uri="http://schemas.microsoft.com/sharepoint/v3/contenttype/forms"/>
  </ds:schemaRefs>
</ds:datastoreItem>
</file>

<file path=customXml/itemProps3.xml><?xml version="1.0" encoding="utf-8"?>
<ds:datastoreItem xmlns:ds="http://schemas.openxmlformats.org/officeDocument/2006/customXml" ds:itemID="{425AB6B0-47B7-412A-AD38-8380B3656101}">
  <ds:schemaRefs>
    <ds:schemaRef ds:uri="11728a00-fc25-4ac9-b522-cf7914913c71"/>
    <ds:schemaRef ds:uri="860c6a9d-1200-43bb-9976-1ae6181ba7b8"/>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250</TotalTime>
  <Words>3941</Words>
  <Application>Microsoft Office PowerPoint</Application>
  <PresentationFormat>Widescreen</PresentationFormat>
  <Paragraphs>344</Paragraphs>
  <Slides>88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88</vt:i4>
      </vt:variant>
    </vt:vector>
  </HeadingPairs>
  <TitlesOfParts>
    <vt:vector size="99" baseType="lpstr">
      <vt:lpstr>ＭＳ Ｐゴシック</vt:lpstr>
      <vt:lpstr>Angsana New</vt:lpstr>
      <vt:lpstr>Arial</vt:lpstr>
      <vt:lpstr>Avenir Next LT Pro</vt:lpstr>
      <vt:lpstr>Courier New</vt:lpstr>
      <vt:lpstr>Monaco</vt:lpstr>
      <vt:lpstr>Monotype Sorts</vt:lpstr>
      <vt:lpstr>Sabon Next LT</vt:lpstr>
      <vt:lpstr>Times New Roman</vt:lpstr>
      <vt:lpstr>Wingdings</vt:lpstr>
      <vt:lpstr>LuminousVTI</vt:lpstr>
      <vt:lpstr>Process Management</vt:lpstr>
      <vt:lpstr>Process Management</vt:lpstr>
      <vt:lpstr>PowerPoint Presentation</vt:lpstr>
      <vt:lpstr>Process state</vt:lpstr>
      <vt:lpstr>Process state transition diagram</vt:lpstr>
      <vt:lpstr>PowerPoint Presentation</vt:lpstr>
      <vt:lpstr>PowerPoint Presentation</vt:lpstr>
      <vt:lpstr>PowerPoint Presentation</vt:lpstr>
      <vt:lpstr>Process state transition diagram</vt:lpstr>
      <vt:lpstr>Process Control Block</vt:lpstr>
      <vt:lpstr>PowerPoint Presentation</vt:lpstr>
      <vt:lpstr>PowerPoint Presentation</vt:lpstr>
      <vt:lpstr>Process Control Block</vt:lpstr>
      <vt:lpstr>Process Control Block</vt:lpstr>
      <vt:lpstr>Process Control Block</vt:lpstr>
      <vt:lpstr>Context Switching</vt:lpstr>
      <vt:lpstr>Context Switching</vt:lpstr>
      <vt:lpstr>Process Scheduling </vt:lpstr>
      <vt:lpstr>Process Scheduling</vt:lpstr>
      <vt:lpstr>Process Scheduling</vt:lpstr>
      <vt:lpstr>Process Scheduling</vt:lpstr>
      <vt:lpstr>Schedulers</vt:lpstr>
      <vt:lpstr>Schedulers</vt:lpstr>
      <vt:lpstr>CPU Scheduling</vt:lpstr>
      <vt:lpstr>CPU Scheduler</vt:lpstr>
      <vt:lpstr>Dispatcher</vt:lpstr>
      <vt:lpstr>Functions of Dispatcher</vt:lpstr>
      <vt:lpstr>PowerPoint Presentation</vt:lpstr>
      <vt:lpstr>Scheduling Criteria</vt:lpstr>
      <vt:lpstr>Scheduling Criteria</vt:lpstr>
      <vt:lpstr>Scheduling Criteria</vt:lpstr>
      <vt:lpstr>Scheduling Criteria</vt:lpstr>
      <vt:lpstr>PowerPoint Presentation</vt:lpstr>
      <vt:lpstr>Scheduling Algorithms </vt:lpstr>
      <vt:lpstr>First-Come, First-Served Scheduling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Consider the following set of processes that arrive at time 0, with the length of the CPU-burst time given in milliseconds:
 </vt:lpstr>
      <vt:lpstr>First-Come, First-Served Scheduling </vt:lpstr>
      <vt:lpstr>Pre-emptive and Non pre-emptive scheduling</vt:lpstr>
      <vt:lpstr>Preemptive and Non preemptive scheduling</vt:lpstr>
      <vt:lpstr>Shortest job first scheduling- Non pre-emptive</vt:lpstr>
      <vt:lpstr>Shortest job first scheduling- Non preemptive</vt:lpstr>
      <vt:lpstr>Shortest job first scheduling- Non premptive</vt:lpstr>
      <vt:lpstr>PowerPoint Presentation</vt:lpstr>
      <vt:lpstr>Shortest job first scheduling- preemptive</vt:lpstr>
      <vt:lpstr>Shortest job first scheduling- preemptive</vt:lpstr>
      <vt:lpstr>Shortest job first scheduling- premptive</vt:lpstr>
      <vt:lpstr>Shortest job first scheduling- pre-emptive</vt:lpstr>
      <vt:lpstr>Priority scheduling</vt:lpstr>
      <vt:lpstr>Priority scheduling-Nonpreemptive</vt:lpstr>
      <vt:lpstr>Priority scheduling-Nonpreemptive</vt:lpstr>
      <vt:lpstr>Multilevel Queue Scheduling </vt:lpstr>
      <vt:lpstr>Multilevel Queue Scheduling </vt:lpstr>
      <vt:lpstr>Multilevel Queue Scheduling </vt:lpstr>
      <vt:lpstr>Multilevel Feedback Queue Scheduling</vt:lpstr>
      <vt:lpstr>Multilevel Feedback Queue Scheduling</vt:lpstr>
      <vt:lpstr>Multilevel Feedback Queue Scheduling</vt:lpstr>
      <vt:lpstr>Multilevel Feedback Queue Scheduling</vt:lpstr>
      <vt:lpstr>Multilevel Feedback Queue Scheduling</vt:lpstr>
      <vt:lpstr>Interprocess communication(IPC) </vt:lpstr>
      <vt:lpstr>Interprocess communication</vt:lpstr>
      <vt:lpstr>Interprocess communication</vt:lpstr>
      <vt:lpstr>Interprocess communication</vt:lpstr>
      <vt:lpstr>Message-Passing System</vt:lpstr>
      <vt:lpstr>Message-Passing System</vt:lpstr>
      <vt:lpstr>Message-Passing System</vt:lpstr>
      <vt:lpstr>Message-Passing System</vt:lpstr>
      <vt:lpstr>Message-Passing System</vt:lpstr>
      <vt:lpstr>Synchronization</vt:lpstr>
      <vt:lpstr>Buffering</vt:lpstr>
      <vt:lpstr>Buffering</vt:lpstr>
      <vt:lpstr>Shared Memory</vt:lpstr>
      <vt:lpstr>Producer-Consumer Problem</vt:lpstr>
      <vt:lpstr>Bounded Buffer – Consumer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dc:title>
  <dc:creator>Savitha Gopal</dc:creator>
  <cp:lastModifiedBy>Anisha GS</cp:lastModifiedBy>
  <cp:revision>60</cp:revision>
  <dcterms:created xsi:type="dcterms:W3CDTF">2024-01-25T01:30:15Z</dcterms:created>
  <dcterms:modified xsi:type="dcterms:W3CDTF">2025-08-06T09:57:39Z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0x010100A397DE89D8B2294088076E7E633FAFB3</vt:lpwstr>
  </property>
  <property fmtid="{D5CDD505-2E9C-101B-9397-08002B2CF9AE}" pid="3" name="MediaServiceImageTags">
    <vt:lpwstr/>
  </property>
</Properties>
</file>