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5" r:id="rId5"/>
    <p:sldId id="259" r:id="rId6"/>
    <p:sldId id="267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2DF74-246F-2A24-E027-D449379735F1}" v="29" dt="2025-10-03T08:44:23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du Manmadhan" userId="S::yedumanmadhan@kh.amrita.edu::274185f7-32eb-4e1b-b475-eaf6d11c5357" providerId="AD" clId="Web-{6712DF74-246F-2A24-E027-D449379735F1}"/>
    <pc:docChg chg="modSld">
      <pc:chgData name="Yedu Manmadhan" userId="S::yedumanmadhan@kh.amrita.edu::274185f7-32eb-4e1b-b475-eaf6d11c5357" providerId="AD" clId="Web-{6712DF74-246F-2A24-E027-D449379735F1}" dt="2025-10-03T08:44:21.801" v="27" actId="20577"/>
      <pc:docMkLst>
        <pc:docMk/>
      </pc:docMkLst>
      <pc:sldChg chg="modSp">
        <pc:chgData name="Yedu Manmadhan" userId="S::yedumanmadhan@kh.amrita.edu::274185f7-32eb-4e1b-b475-eaf6d11c5357" providerId="AD" clId="Web-{6712DF74-246F-2A24-E027-D449379735F1}" dt="2025-10-03T08:44:21.801" v="27" actId="20577"/>
        <pc:sldMkLst>
          <pc:docMk/>
          <pc:sldMk cId="689480216" sldId="268"/>
        </pc:sldMkLst>
        <pc:spChg chg="mod">
          <ac:chgData name="Yedu Manmadhan" userId="S::yedumanmadhan@kh.amrita.edu::274185f7-32eb-4e1b-b475-eaf6d11c5357" providerId="AD" clId="Web-{6712DF74-246F-2A24-E027-D449379735F1}" dt="2025-10-03T08:44:21.801" v="27" actId="20577"/>
          <ac:spMkLst>
            <pc:docMk/>
            <pc:sldMk cId="689480216" sldId="268"/>
            <ac:spMk id="2" creationId="{F8AE4FB6-8621-11E9-B080-3E04E34857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4FFAC-F8B1-4576-99A6-86CA1CF602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0D4185-4D30-4724-A9AD-00DBF825D5BF}">
      <dgm:prSet/>
      <dgm:spPr/>
      <dgm:t>
        <a:bodyPr/>
        <a:lstStyle/>
        <a:p>
          <a:r>
            <a:rPr lang="en-US" b="1">
              <a:latin typeface="Aptos Display"/>
            </a:rPr>
            <a:t>Some Key Facts About Clocks</a:t>
          </a:r>
        </a:p>
      </dgm:t>
    </dgm:pt>
    <dgm:pt modelId="{653E495D-C836-482F-B2FF-FBDDDE847CD7}" type="parTrans" cxnId="{6794BA32-4C49-45FE-ACCD-A902DA3B33C7}">
      <dgm:prSet/>
      <dgm:spPr/>
      <dgm:t>
        <a:bodyPr/>
        <a:lstStyle/>
        <a:p>
          <a:endParaRPr lang="en-US"/>
        </a:p>
      </dgm:t>
    </dgm:pt>
    <dgm:pt modelId="{E0B61003-9EDD-4E58-B63C-7C99B9A6BD9A}" type="sibTrans" cxnId="{6794BA32-4C49-45FE-ACCD-A902DA3B33C7}">
      <dgm:prSet/>
      <dgm:spPr/>
      <dgm:t>
        <a:bodyPr/>
        <a:lstStyle/>
        <a:p>
          <a:endParaRPr lang="en-US"/>
        </a:p>
      </dgm:t>
    </dgm:pt>
    <dgm:pt modelId="{4D67370B-D07E-45EF-9609-38021BBE33B3}">
      <dgm:prSet/>
      <dgm:spPr/>
      <dgm:t>
        <a:bodyPr/>
        <a:lstStyle/>
        <a:p>
          <a:r>
            <a:rPr lang="en-US" b="0">
              <a:latin typeface="Aptos Display"/>
            </a:rPr>
            <a:t>Coincidence of Hands</a:t>
          </a:r>
        </a:p>
      </dgm:t>
    </dgm:pt>
    <dgm:pt modelId="{35E8B550-22E4-4717-B6FC-C62A87A599B6}" type="parTrans" cxnId="{0CF1051B-31E8-4941-80F3-0A4132ED9A3E}">
      <dgm:prSet/>
      <dgm:spPr/>
      <dgm:t>
        <a:bodyPr/>
        <a:lstStyle/>
        <a:p>
          <a:endParaRPr lang="en-US"/>
        </a:p>
      </dgm:t>
    </dgm:pt>
    <dgm:pt modelId="{457470C1-DCFB-43F8-8EAC-442C4FDAC570}" type="sibTrans" cxnId="{0CF1051B-31E8-4941-80F3-0A4132ED9A3E}">
      <dgm:prSet/>
      <dgm:spPr/>
      <dgm:t>
        <a:bodyPr/>
        <a:lstStyle/>
        <a:p>
          <a:endParaRPr lang="en-US"/>
        </a:p>
      </dgm:t>
    </dgm:pt>
    <dgm:pt modelId="{1A3A0D8C-C7B9-4CBC-AF01-7B2EBDF90557}">
      <dgm:prSet/>
      <dgm:spPr/>
      <dgm:t>
        <a:bodyPr/>
        <a:lstStyle/>
        <a:p>
          <a:r>
            <a:rPr lang="en-US">
              <a:latin typeface="Aptos Display"/>
            </a:rPr>
            <a:t>The hour and minute hands coincide once every hour.</a:t>
          </a:r>
        </a:p>
      </dgm:t>
    </dgm:pt>
    <dgm:pt modelId="{27BDB72A-A5A7-4947-90E3-42082F4DBC75}" type="parTrans" cxnId="{63B7936B-3786-4D70-9D62-2C4E6DD5F8F7}">
      <dgm:prSet/>
      <dgm:spPr/>
      <dgm:t>
        <a:bodyPr/>
        <a:lstStyle/>
        <a:p>
          <a:endParaRPr lang="en-US"/>
        </a:p>
      </dgm:t>
    </dgm:pt>
    <dgm:pt modelId="{22AD3A66-79F1-4A1F-86AD-61E19CA7C3B2}" type="sibTrans" cxnId="{63B7936B-3786-4D70-9D62-2C4E6DD5F8F7}">
      <dgm:prSet/>
      <dgm:spPr/>
      <dgm:t>
        <a:bodyPr/>
        <a:lstStyle/>
        <a:p>
          <a:endParaRPr lang="en-US"/>
        </a:p>
      </dgm:t>
    </dgm:pt>
    <dgm:pt modelId="{98723884-F5F2-4692-8B05-294FF206C2E0}">
      <dgm:prSet/>
      <dgm:spPr/>
      <dgm:t>
        <a:bodyPr/>
        <a:lstStyle/>
        <a:p>
          <a:r>
            <a:rPr lang="en-US">
              <a:latin typeface="Aptos Display"/>
            </a:rPr>
            <a:t>In 12 hours, they coincide </a:t>
          </a:r>
          <a:r>
            <a:rPr lang="en-US" b="0">
              <a:latin typeface="Aptos Display"/>
            </a:rPr>
            <a:t>11 times</a:t>
          </a:r>
          <a:r>
            <a:rPr lang="en-US">
              <a:latin typeface="Aptos Display"/>
            </a:rPr>
            <a:t> (not 12, because there's no coincidence between 11 and 12).</a:t>
          </a:r>
        </a:p>
      </dgm:t>
    </dgm:pt>
    <dgm:pt modelId="{1CBD0D1D-11AA-4BE8-ABE9-098BBBFBE15D}" type="parTrans" cxnId="{68FCB273-0F8D-41AF-9D90-136EF975DE6F}">
      <dgm:prSet/>
      <dgm:spPr/>
      <dgm:t>
        <a:bodyPr/>
        <a:lstStyle/>
        <a:p>
          <a:endParaRPr lang="en-US"/>
        </a:p>
      </dgm:t>
    </dgm:pt>
    <dgm:pt modelId="{1FB2391F-B447-4335-BE1E-73AB36C85C4A}" type="sibTrans" cxnId="{68FCB273-0F8D-41AF-9D90-136EF975DE6F}">
      <dgm:prSet/>
      <dgm:spPr/>
      <dgm:t>
        <a:bodyPr/>
        <a:lstStyle/>
        <a:p>
          <a:endParaRPr lang="en-US"/>
        </a:p>
      </dgm:t>
    </dgm:pt>
    <dgm:pt modelId="{D22571B1-139E-4BA0-A8E4-5BC513F680BE}">
      <dgm:prSet/>
      <dgm:spPr/>
      <dgm:t>
        <a:bodyPr/>
        <a:lstStyle/>
        <a:p>
          <a:r>
            <a:rPr lang="en-US">
              <a:latin typeface="Aptos Display"/>
            </a:rPr>
            <a:t>Therefore, in 24 hours, they coincide </a:t>
          </a:r>
          <a:r>
            <a:rPr lang="en-US" b="0">
              <a:latin typeface="Aptos Display"/>
            </a:rPr>
            <a:t>22 times</a:t>
          </a:r>
          <a:r>
            <a:rPr lang="en-US">
              <a:latin typeface="Aptos Display"/>
            </a:rPr>
            <a:t>.</a:t>
          </a:r>
        </a:p>
      </dgm:t>
    </dgm:pt>
    <dgm:pt modelId="{6925F54B-2D6D-4D33-89CA-16B8E62D750B}" type="parTrans" cxnId="{5D5E7F71-B25B-408B-9BF2-00797D962F7B}">
      <dgm:prSet/>
      <dgm:spPr/>
      <dgm:t>
        <a:bodyPr/>
        <a:lstStyle/>
        <a:p>
          <a:endParaRPr lang="en-US"/>
        </a:p>
      </dgm:t>
    </dgm:pt>
    <dgm:pt modelId="{BA296EB0-0B52-42B7-ADE7-B31E01E91AF9}" type="sibTrans" cxnId="{5D5E7F71-B25B-408B-9BF2-00797D962F7B}">
      <dgm:prSet/>
      <dgm:spPr/>
      <dgm:t>
        <a:bodyPr/>
        <a:lstStyle/>
        <a:p>
          <a:endParaRPr lang="en-US"/>
        </a:p>
      </dgm:t>
    </dgm:pt>
    <dgm:pt modelId="{967A3275-5CF0-4146-BF55-F8DB0B1E33FF}">
      <dgm:prSet/>
      <dgm:spPr/>
      <dgm:t>
        <a:bodyPr/>
        <a:lstStyle/>
        <a:p>
          <a:r>
            <a:rPr lang="en-US" b="0">
              <a:latin typeface="Aptos Display"/>
            </a:rPr>
            <a:t>Opposite Directions</a:t>
          </a:r>
        </a:p>
      </dgm:t>
    </dgm:pt>
    <dgm:pt modelId="{2BBD39FA-5AFB-4CB4-A60A-104BE4499BC8}" type="parTrans" cxnId="{948BC170-1842-47F1-9AB0-D09AB58D184B}">
      <dgm:prSet/>
      <dgm:spPr/>
      <dgm:t>
        <a:bodyPr/>
        <a:lstStyle/>
        <a:p>
          <a:endParaRPr lang="en-US"/>
        </a:p>
      </dgm:t>
    </dgm:pt>
    <dgm:pt modelId="{8A2C67F9-D5A1-4D7B-893D-8505DB451FA1}" type="sibTrans" cxnId="{948BC170-1842-47F1-9AB0-D09AB58D184B}">
      <dgm:prSet/>
      <dgm:spPr/>
      <dgm:t>
        <a:bodyPr/>
        <a:lstStyle/>
        <a:p>
          <a:endParaRPr lang="en-US"/>
        </a:p>
      </dgm:t>
    </dgm:pt>
    <dgm:pt modelId="{713262BD-56B5-4766-A1D2-92869EA6D81A}">
      <dgm:prSet/>
      <dgm:spPr/>
      <dgm:t>
        <a:bodyPr/>
        <a:lstStyle/>
        <a:p>
          <a:r>
            <a:rPr lang="en-US">
              <a:latin typeface="Aptos Display"/>
            </a:rPr>
            <a:t>The hands are in a straight line but opposite to each other when they form an angle of </a:t>
          </a:r>
          <a:r>
            <a:rPr lang="en-US" b="0">
              <a:latin typeface="Aptos Display"/>
            </a:rPr>
            <a:t>180°</a:t>
          </a:r>
          <a:r>
            <a:rPr lang="en-US">
              <a:latin typeface="Aptos Display"/>
            </a:rPr>
            <a:t>.</a:t>
          </a:r>
        </a:p>
      </dgm:t>
    </dgm:pt>
    <dgm:pt modelId="{0B382CF0-C2FF-4EEE-B3CF-5C4EF2DB1623}" type="parTrans" cxnId="{B0853F1D-2ECA-4E44-9343-1A632CF5BC7C}">
      <dgm:prSet/>
      <dgm:spPr/>
      <dgm:t>
        <a:bodyPr/>
        <a:lstStyle/>
        <a:p>
          <a:endParaRPr lang="en-US"/>
        </a:p>
      </dgm:t>
    </dgm:pt>
    <dgm:pt modelId="{C80456B7-7F94-4FAA-9EE7-AB48483A30F2}" type="sibTrans" cxnId="{B0853F1D-2ECA-4E44-9343-1A632CF5BC7C}">
      <dgm:prSet/>
      <dgm:spPr/>
      <dgm:t>
        <a:bodyPr/>
        <a:lstStyle/>
        <a:p>
          <a:endParaRPr lang="en-US"/>
        </a:p>
      </dgm:t>
    </dgm:pt>
    <dgm:pt modelId="{7CAD4E21-B098-4D04-AA46-DACADA98E001}">
      <dgm:prSet/>
      <dgm:spPr/>
      <dgm:t>
        <a:bodyPr/>
        <a:lstStyle/>
        <a:p>
          <a:r>
            <a:rPr lang="en-US">
              <a:latin typeface="Aptos Display"/>
            </a:rPr>
            <a:t>This occurs </a:t>
          </a:r>
          <a:r>
            <a:rPr lang="en-US" b="0">
              <a:latin typeface="Aptos Display"/>
            </a:rPr>
            <a:t>11 times</a:t>
          </a:r>
          <a:r>
            <a:rPr lang="en-US">
              <a:latin typeface="Aptos Display"/>
            </a:rPr>
            <a:t> in 12 hours, just like coincidences.</a:t>
          </a:r>
        </a:p>
      </dgm:t>
    </dgm:pt>
    <dgm:pt modelId="{FD044F44-DDDF-4B10-B495-278920C16FFA}" type="parTrans" cxnId="{C01070E3-E46A-4AF2-88D0-8BC652F90B7B}">
      <dgm:prSet/>
      <dgm:spPr/>
      <dgm:t>
        <a:bodyPr/>
        <a:lstStyle/>
        <a:p>
          <a:endParaRPr lang="en-US"/>
        </a:p>
      </dgm:t>
    </dgm:pt>
    <dgm:pt modelId="{E284C761-E2C5-4B83-B9FB-7820D9CDDA03}" type="sibTrans" cxnId="{C01070E3-E46A-4AF2-88D0-8BC652F90B7B}">
      <dgm:prSet/>
      <dgm:spPr/>
      <dgm:t>
        <a:bodyPr/>
        <a:lstStyle/>
        <a:p>
          <a:endParaRPr lang="en-US"/>
        </a:p>
      </dgm:t>
    </dgm:pt>
    <dgm:pt modelId="{F3B91CF6-1BBA-4B92-ACB8-03185DF1C5D4}" type="pres">
      <dgm:prSet presAssocID="{1584FFAC-F8B1-4576-99A6-86CA1CF602B7}" presName="linear" presStyleCnt="0">
        <dgm:presLayoutVars>
          <dgm:dir/>
          <dgm:animLvl val="lvl"/>
          <dgm:resizeHandles val="exact"/>
        </dgm:presLayoutVars>
      </dgm:prSet>
      <dgm:spPr/>
    </dgm:pt>
    <dgm:pt modelId="{C73659E7-A025-4D2A-9788-1064BCDD3726}" type="pres">
      <dgm:prSet presAssocID="{B40D4185-4D30-4724-A9AD-00DBF825D5BF}" presName="parentLin" presStyleCnt="0"/>
      <dgm:spPr/>
    </dgm:pt>
    <dgm:pt modelId="{C7F231BB-33C3-41BC-A9AB-BEDBD9F2FD9D}" type="pres">
      <dgm:prSet presAssocID="{B40D4185-4D30-4724-A9AD-00DBF825D5BF}" presName="parentLeftMargin" presStyleLbl="node1" presStyleIdx="0" presStyleCnt="1"/>
      <dgm:spPr/>
    </dgm:pt>
    <dgm:pt modelId="{08EAFD5E-E848-43D4-ACE9-AFFE1CFFFC36}" type="pres">
      <dgm:prSet presAssocID="{B40D4185-4D30-4724-A9AD-00DBF825D5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7A4E31-FFB5-43F5-AD1C-9DD23DC46B35}" type="pres">
      <dgm:prSet presAssocID="{B40D4185-4D30-4724-A9AD-00DBF825D5BF}" presName="negativeSpace" presStyleCnt="0"/>
      <dgm:spPr/>
    </dgm:pt>
    <dgm:pt modelId="{C2F06AE1-66E8-485E-B124-EF88DEA60140}" type="pres">
      <dgm:prSet presAssocID="{B40D4185-4D30-4724-A9AD-00DBF825D5B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DE99A0F-276A-4B5D-ADFE-2FCC6281FB85}" type="presOf" srcId="{7CAD4E21-B098-4D04-AA46-DACADA98E001}" destId="{C2F06AE1-66E8-485E-B124-EF88DEA60140}" srcOrd="0" destOrd="6" presId="urn:microsoft.com/office/officeart/2005/8/layout/list1"/>
    <dgm:cxn modelId="{EF8F861A-C384-4A3B-91D6-D29A1236316E}" type="presOf" srcId="{98723884-F5F2-4692-8B05-294FF206C2E0}" destId="{C2F06AE1-66E8-485E-B124-EF88DEA60140}" srcOrd="0" destOrd="2" presId="urn:microsoft.com/office/officeart/2005/8/layout/list1"/>
    <dgm:cxn modelId="{0CF1051B-31E8-4941-80F3-0A4132ED9A3E}" srcId="{B40D4185-4D30-4724-A9AD-00DBF825D5BF}" destId="{4D67370B-D07E-45EF-9609-38021BBE33B3}" srcOrd="0" destOrd="0" parTransId="{35E8B550-22E4-4717-B6FC-C62A87A599B6}" sibTransId="{457470C1-DCFB-43F8-8EAC-442C4FDAC570}"/>
    <dgm:cxn modelId="{B0853F1D-2ECA-4E44-9343-1A632CF5BC7C}" srcId="{967A3275-5CF0-4146-BF55-F8DB0B1E33FF}" destId="{713262BD-56B5-4766-A1D2-92869EA6D81A}" srcOrd="0" destOrd="0" parTransId="{0B382CF0-C2FF-4EEE-B3CF-5C4EF2DB1623}" sibTransId="{C80456B7-7F94-4FAA-9EE7-AB48483A30F2}"/>
    <dgm:cxn modelId="{A54E7A1E-3A7F-4CDF-9647-F81810EACA87}" type="presOf" srcId="{4D67370B-D07E-45EF-9609-38021BBE33B3}" destId="{C2F06AE1-66E8-485E-B124-EF88DEA60140}" srcOrd="0" destOrd="0" presId="urn:microsoft.com/office/officeart/2005/8/layout/list1"/>
    <dgm:cxn modelId="{CFBF1D2F-259A-43D7-81A6-C98C991AA0C4}" type="presOf" srcId="{1584FFAC-F8B1-4576-99A6-86CA1CF602B7}" destId="{F3B91CF6-1BBA-4B92-ACB8-03185DF1C5D4}" srcOrd="0" destOrd="0" presId="urn:microsoft.com/office/officeart/2005/8/layout/list1"/>
    <dgm:cxn modelId="{6794BA32-4C49-45FE-ACCD-A902DA3B33C7}" srcId="{1584FFAC-F8B1-4576-99A6-86CA1CF602B7}" destId="{B40D4185-4D30-4724-A9AD-00DBF825D5BF}" srcOrd="0" destOrd="0" parTransId="{653E495D-C836-482F-B2FF-FBDDDE847CD7}" sibTransId="{E0B61003-9EDD-4E58-B63C-7C99B9A6BD9A}"/>
    <dgm:cxn modelId="{D24EFD47-3CA1-4DAC-8A5A-FEEFE9BB5621}" type="presOf" srcId="{D22571B1-139E-4BA0-A8E4-5BC513F680BE}" destId="{C2F06AE1-66E8-485E-B124-EF88DEA60140}" srcOrd="0" destOrd="3" presId="urn:microsoft.com/office/officeart/2005/8/layout/list1"/>
    <dgm:cxn modelId="{63B7936B-3786-4D70-9D62-2C4E6DD5F8F7}" srcId="{4D67370B-D07E-45EF-9609-38021BBE33B3}" destId="{1A3A0D8C-C7B9-4CBC-AF01-7B2EBDF90557}" srcOrd="0" destOrd="0" parTransId="{27BDB72A-A5A7-4947-90E3-42082F4DBC75}" sibTransId="{22AD3A66-79F1-4A1F-86AD-61E19CA7C3B2}"/>
    <dgm:cxn modelId="{948BC170-1842-47F1-9AB0-D09AB58D184B}" srcId="{B40D4185-4D30-4724-A9AD-00DBF825D5BF}" destId="{967A3275-5CF0-4146-BF55-F8DB0B1E33FF}" srcOrd="1" destOrd="0" parTransId="{2BBD39FA-5AFB-4CB4-A60A-104BE4499BC8}" sibTransId="{8A2C67F9-D5A1-4D7B-893D-8505DB451FA1}"/>
    <dgm:cxn modelId="{58AA7751-8674-4DA4-B787-083F12D9D726}" type="presOf" srcId="{B40D4185-4D30-4724-A9AD-00DBF825D5BF}" destId="{08EAFD5E-E848-43D4-ACE9-AFFE1CFFFC36}" srcOrd="1" destOrd="0" presId="urn:microsoft.com/office/officeart/2005/8/layout/list1"/>
    <dgm:cxn modelId="{5D5E7F71-B25B-408B-9BF2-00797D962F7B}" srcId="{4D67370B-D07E-45EF-9609-38021BBE33B3}" destId="{D22571B1-139E-4BA0-A8E4-5BC513F680BE}" srcOrd="2" destOrd="0" parTransId="{6925F54B-2D6D-4D33-89CA-16B8E62D750B}" sibTransId="{BA296EB0-0B52-42B7-ADE7-B31E01E91AF9}"/>
    <dgm:cxn modelId="{68FCB273-0F8D-41AF-9D90-136EF975DE6F}" srcId="{4D67370B-D07E-45EF-9609-38021BBE33B3}" destId="{98723884-F5F2-4692-8B05-294FF206C2E0}" srcOrd="1" destOrd="0" parTransId="{1CBD0D1D-11AA-4BE8-ABE9-098BBBFBE15D}" sibTransId="{1FB2391F-B447-4335-BE1E-73AB36C85C4A}"/>
    <dgm:cxn modelId="{EC014C74-C8D4-4115-B530-AA038AA1C0F9}" type="presOf" srcId="{1A3A0D8C-C7B9-4CBC-AF01-7B2EBDF90557}" destId="{C2F06AE1-66E8-485E-B124-EF88DEA60140}" srcOrd="0" destOrd="1" presId="urn:microsoft.com/office/officeart/2005/8/layout/list1"/>
    <dgm:cxn modelId="{B083B4A2-8EEF-45D6-8794-94B327DD9C58}" type="presOf" srcId="{967A3275-5CF0-4146-BF55-F8DB0B1E33FF}" destId="{C2F06AE1-66E8-485E-B124-EF88DEA60140}" srcOrd="0" destOrd="4" presId="urn:microsoft.com/office/officeart/2005/8/layout/list1"/>
    <dgm:cxn modelId="{C01070E3-E46A-4AF2-88D0-8BC652F90B7B}" srcId="{967A3275-5CF0-4146-BF55-F8DB0B1E33FF}" destId="{7CAD4E21-B098-4D04-AA46-DACADA98E001}" srcOrd="1" destOrd="0" parTransId="{FD044F44-DDDF-4B10-B495-278920C16FFA}" sibTransId="{E284C761-E2C5-4B83-B9FB-7820D9CDDA03}"/>
    <dgm:cxn modelId="{F554C9E6-215F-4997-A4A3-4E61447F4898}" type="presOf" srcId="{B40D4185-4D30-4724-A9AD-00DBF825D5BF}" destId="{C7F231BB-33C3-41BC-A9AB-BEDBD9F2FD9D}" srcOrd="0" destOrd="0" presId="urn:microsoft.com/office/officeart/2005/8/layout/list1"/>
    <dgm:cxn modelId="{F33E85FC-518F-416D-B52C-0930EC1F800A}" type="presOf" srcId="{713262BD-56B5-4766-A1D2-92869EA6D81A}" destId="{C2F06AE1-66E8-485E-B124-EF88DEA60140}" srcOrd="0" destOrd="5" presId="urn:microsoft.com/office/officeart/2005/8/layout/list1"/>
    <dgm:cxn modelId="{6E67EEAC-FB7A-4080-A469-518A9EC2626E}" type="presParOf" srcId="{F3B91CF6-1BBA-4B92-ACB8-03185DF1C5D4}" destId="{C73659E7-A025-4D2A-9788-1064BCDD3726}" srcOrd="0" destOrd="0" presId="urn:microsoft.com/office/officeart/2005/8/layout/list1"/>
    <dgm:cxn modelId="{A1153BEA-4849-4B2F-99B4-64A7F6D34FB8}" type="presParOf" srcId="{C73659E7-A025-4D2A-9788-1064BCDD3726}" destId="{C7F231BB-33C3-41BC-A9AB-BEDBD9F2FD9D}" srcOrd="0" destOrd="0" presId="urn:microsoft.com/office/officeart/2005/8/layout/list1"/>
    <dgm:cxn modelId="{D6862BE3-95ED-4A61-91F9-E623C6405921}" type="presParOf" srcId="{C73659E7-A025-4D2A-9788-1064BCDD3726}" destId="{08EAFD5E-E848-43D4-ACE9-AFFE1CFFFC36}" srcOrd="1" destOrd="0" presId="urn:microsoft.com/office/officeart/2005/8/layout/list1"/>
    <dgm:cxn modelId="{6AA09EDC-EC78-4587-B992-59C522063CB7}" type="presParOf" srcId="{F3B91CF6-1BBA-4B92-ACB8-03185DF1C5D4}" destId="{DD7A4E31-FFB5-43F5-AD1C-9DD23DC46B35}" srcOrd="1" destOrd="0" presId="urn:microsoft.com/office/officeart/2005/8/layout/list1"/>
    <dgm:cxn modelId="{6EF261C6-D225-4CCE-A359-54BB435CA1DC}" type="presParOf" srcId="{F3B91CF6-1BBA-4B92-ACB8-03185DF1C5D4}" destId="{C2F06AE1-66E8-485E-B124-EF88DEA601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84FFAC-F8B1-4576-99A6-86CA1CF602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0D4185-4D30-4724-A9AD-00DBF825D5BF}">
      <dgm:prSet/>
      <dgm:spPr/>
      <dgm:t>
        <a:bodyPr/>
        <a:lstStyle/>
        <a:p>
          <a:r>
            <a:rPr lang="en-US" b="1">
              <a:latin typeface="Aptos Display"/>
            </a:rPr>
            <a:t>Some Key Facts About Clocks</a:t>
          </a:r>
          <a:endParaRPr lang="en-US">
            <a:latin typeface="Aptos Display"/>
          </a:endParaRPr>
        </a:p>
      </dgm:t>
    </dgm:pt>
    <dgm:pt modelId="{653E495D-C836-482F-B2FF-FBDDDE847CD7}" type="parTrans" cxnId="{6794BA32-4C49-45FE-ACCD-A902DA3B33C7}">
      <dgm:prSet/>
      <dgm:spPr/>
      <dgm:t>
        <a:bodyPr/>
        <a:lstStyle/>
        <a:p>
          <a:endParaRPr lang="en-US"/>
        </a:p>
      </dgm:t>
    </dgm:pt>
    <dgm:pt modelId="{E0B61003-9EDD-4E58-B63C-7C99B9A6BD9A}" type="sibTrans" cxnId="{6794BA32-4C49-45FE-ACCD-A902DA3B33C7}">
      <dgm:prSet/>
      <dgm:spPr/>
      <dgm:t>
        <a:bodyPr/>
        <a:lstStyle/>
        <a:p>
          <a:endParaRPr lang="en-US"/>
        </a:p>
      </dgm:t>
    </dgm:pt>
    <dgm:pt modelId="{97EAF4AC-7466-4A6C-89FA-32FBBA1267D9}">
      <dgm:prSet/>
      <dgm:spPr/>
      <dgm:t>
        <a:bodyPr/>
        <a:lstStyle/>
        <a:p>
          <a:r>
            <a:rPr lang="en-US" b="0">
              <a:latin typeface="Aptos Display"/>
            </a:rPr>
            <a:t>Right Angles</a:t>
          </a:r>
        </a:p>
      </dgm:t>
    </dgm:pt>
    <dgm:pt modelId="{09B5BA8E-9D89-4107-8C32-F2BB014689BE}" type="parTrans" cxnId="{94E7D45E-8690-4941-AB1D-6C4AB3483441}">
      <dgm:prSet/>
      <dgm:spPr/>
      <dgm:t>
        <a:bodyPr/>
        <a:lstStyle/>
        <a:p>
          <a:endParaRPr lang="en-US"/>
        </a:p>
      </dgm:t>
    </dgm:pt>
    <dgm:pt modelId="{3ED1D694-BE63-49EE-82F8-641C5B655A86}" type="sibTrans" cxnId="{94E7D45E-8690-4941-AB1D-6C4AB3483441}">
      <dgm:prSet/>
      <dgm:spPr/>
      <dgm:t>
        <a:bodyPr/>
        <a:lstStyle/>
        <a:p>
          <a:endParaRPr lang="en-US"/>
        </a:p>
      </dgm:t>
    </dgm:pt>
    <dgm:pt modelId="{7499DF25-7849-4E6C-B0D3-C36C1BFF4EC8}">
      <dgm:prSet/>
      <dgm:spPr/>
      <dgm:t>
        <a:bodyPr/>
        <a:lstStyle/>
        <a:p>
          <a:r>
            <a:rPr lang="en-US">
              <a:latin typeface="Aptos Display"/>
            </a:rPr>
            <a:t>The hands form a right angle (</a:t>
          </a:r>
          <a:r>
            <a:rPr lang="en-US" b="0">
              <a:latin typeface="Aptos Display"/>
            </a:rPr>
            <a:t>90°</a:t>
          </a:r>
          <a:r>
            <a:rPr lang="en-US">
              <a:latin typeface="Aptos Display"/>
            </a:rPr>
            <a:t>) </a:t>
          </a:r>
          <a:r>
            <a:rPr lang="en-US" b="0">
              <a:latin typeface="Aptos Display"/>
            </a:rPr>
            <a:t>twice every hour</a:t>
          </a:r>
          <a:r>
            <a:rPr lang="en-US">
              <a:latin typeface="Aptos Display"/>
            </a:rPr>
            <a:t>: once when the minute hand is ahead, and once when it's behind the hour hand.</a:t>
          </a:r>
        </a:p>
      </dgm:t>
    </dgm:pt>
    <dgm:pt modelId="{11635ADC-65D4-4A84-9636-97DD832E9531}" type="parTrans" cxnId="{632A18E8-15D8-4780-A2DB-A9997D6C08FC}">
      <dgm:prSet/>
      <dgm:spPr/>
      <dgm:t>
        <a:bodyPr/>
        <a:lstStyle/>
        <a:p>
          <a:endParaRPr lang="en-US"/>
        </a:p>
      </dgm:t>
    </dgm:pt>
    <dgm:pt modelId="{EE417E50-3C6A-4213-995E-BB684FC652B8}" type="sibTrans" cxnId="{632A18E8-15D8-4780-A2DB-A9997D6C08FC}">
      <dgm:prSet/>
      <dgm:spPr/>
      <dgm:t>
        <a:bodyPr/>
        <a:lstStyle/>
        <a:p>
          <a:endParaRPr lang="en-US"/>
        </a:p>
      </dgm:t>
    </dgm:pt>
    <dgm:pt modelId="{5F68DD1B-AB29-48AB-AFDC-A907528A3C95}">
      <dgm:prSet/>
      <dgm:spPr/>
      <dgm:t>
        <a:bodyPr/>
        <a:lstStyle/>
        <a:p>
          <a:r>
            <a:rPr lang="en-US">
              <a:latin typeface="Aptos Display"/>
            </a:rPr>
            <a:t>Hence, there are </a:t>
          </a:r>
          <a:r>
            <a:rPr lang="en-US" b="0">
              <a:latin typeface="Aptos Display"/>
            </a:rPr>
            <a:t>22 right angles</a:t>
          </a:r>
          <a:r>
            <a:rPr lang="en-US">
              <a:latin typeface="Aptos Display"/>
            </a:rPr>
            <a:t> formed in 12 hours, and </a:t>
          </a:r>
          <a:r>
            <a:rPr lang="en-US" b="0">
              <a:latin typeface="Aptos Display"/>
            </a:rPr>
            <a:t>44 in a full day</a:t>
          </a:r>
          <a:r>
            <a:rPr lang="en-US">
              <a:latin typeface="Aptos Display"/>
            </a:rPr>
            <a:t>.</a:t>
          </a:r>
        </a:p>
      </dgm:t>
    </dgm:pt>
    <dgm:pt modelId="{362707B9-25EA-4F7A-B1A1-C3F41C5C9EA4}" type="parTrans" cxnId="{10A5A5B4-1593-4653-AFCE-C0FE18F07DE7}">
      <dgm:prSet/>
      <dgm:spPr/>
      <dgm:t>
        <a:bodyPr/>
        <a:lstStyle/>
        <a:p>
          <a:endParaRPr lang="en-US"/>
        </a:p>
      </dgm:t>
    </dgm:pt>
    <dgm:pt modelId="{F370ADE5-EAE0-424B-8BFD-C5E029F68B74}" type="sibTrans" cxnId="{10A5A5B4-1593-4653-AFCE-C0FE18F07DE7}">
      <dgm:prSet/>
      <dgm:spPr/>
      <dgm:t>
        <a:bodyPr/>
        <a:lstStyle/>
        <a:p>
          <a:endParaRPr lang="en-US"/>
        </a:p>
      </dgm:t>
    </dgm:pt>
    <dgm:pt modelId="{F3B91CF6-1BBA-4B92-ACB8-03185DF1C5D4}" type="pres">
      <dgm:prSet presAssocID="{1584FFAC-F8B1-4576-99A6-86CA1CF602B7}" presName="linear" presStyleCnt="0">
        <dgm:presLayoutVars>
          <dgm:dir/>
          <dgm:animLvl val="lvl"/>
          <dgm:resizeHandles val="exact"/>
        </dgm:presLayoutVars>
      </dgm:prSet>
      <dgm:spPr/>
    </dgm:pt>
    <dgm:pt modelId="{C73659E7-A025-4D2A-9788-1064BCDD3726}" type="pres">
      <dgm:prSet presAssocID="{B40D4185-4D30-4724-A9AD-00DBF825D5BF}" presName="parentLin" presStyleCnt="0"/>
      <dgm:spPr/>
    </dgm:pt>
    <dgm:pt modelId="{C7F231BB-33C3-41BC-A9AB-BEDBD9F2FD9D}" type="pres">
      <dgm:prSet presAssocID="{B40D4185-4D30-4724-A9AD-00DBF825D5BF}" presName="parentLeftMargin" presStyleLbl="node1" presStyleIdx="0" presStyleCnt="1"/>
      <dgm:spPr/>
    </dgm:pt>
    <dgm:pt modelId="{08EAFD5E-E848-43D4-ACE9-AFFE1CFFFC36}" type="pres">
      <dgm:prSet presAssocID="{B40D4185-4D30-4724-A9AD-00DBF825D5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7A4E31-FFB5-43F5-AD1C-9DD23DC46B35}" type="pres">
      <dgm:prSet presAssocID="{B40D4185-4D30-4724-A9AD-00DBF825D5BF}" presName="negativeSpace" presStyleCnt="0"/>
      <dgm:spPr/>
    </dgm:pt>
    <dgm:pt modelId="{C2F06AE1-66E8-485E-B124-EF88DEA60140}" type="pres">
      <dgm:prSet presAssocID="{B40D4185-4D30-4724-A9AD-00DBF825D5B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FBF1D2F-259A-43D7-81A6-C98C991AA0C4}" type="presOf" srcId="{1584FFAC-F8B1-4576-99A6-86CA1CF602B7}" destId="{F3B91CF6-1BBA-4B92-ACB8-03185DF1C5D4}" srcOrd="0" destOrd="0" presId="urn:microsoft.com/office/officeart/2005/8/layout/list1"/>
    <dgm:cxn modelId="{6794BA32-4C49-45FE-ACCD-A902DA3B33C7}" srcId="{1584FFAC-F8B1-4576-99A6-86CA1CF602B7}" destId="{B40D4185-4D30-4724-A9AD-00DBF825D5BF}" srcOrd="0" destOrd="0" parTransId="{653E495D-C836-482F-B2FF-FBDDDE847CD7}" sibTransId="{E0B61003-9EDD-4E58-B63C-7C99B9A6BD9A}"/>
    <dgm:cxn modelId="{4586AC5C-E9C9-42C0-9988-DF4D49739FD0}" type="presOf" srcId="{B40D4185-4D30-4724-A9AD-00DBF825D5BF}" destId="{08EAFD5E-E848-43D4-ACE9-AFFE1CFFFC36}" srcOrd="1" destOrd="0" presId="urn:microsoft.com/office/officeart/2005/8/layout/list1"/>
    <dgm:cxn modelId="{73E6475D-8513-4636-861E-BCF4A1894113}" type="presOf" srcId="{5F68DD1B-AB29-48AB-AFDC-A907528A3C95}" destId="{C2F06AE1-66E8-485E-B124-EF88DEA60140}" srcOrd="0" destOrd="2" presId="urn:microsoft.com/office/officeart/2005/8/layout/list1"/>
    <dgm:cxn modelId="{94E7D45E-8690-4941-AB1D-6C4AB3483441}" srcId="{B40D4185-4D30-4724-A9AD-00DBF825D5BF}" destId="{97EAF4AC-7466-4A6C-89FA-32FBBA1267D9}" srcOrd="0" destOrd="0" parTransId="{09B5BA8E-9D89-4107-8C32-F2BB014689BE}" sibTransId="{3ED1D694-BE63-49EE-82F8-641C5B655A86}"/>
    <dgm:cxn modelId="{5C98864E-817B-446A-A919-A83465F358A7}" type="presOf" srcId="{97EAF4AC-7466-4A6C-89FA-32FBBA1267D9}" destId="{C2F06AE1-66E8-485E-B124-EF88DEA60140}" srcOrd="0" destOrd="0" presId="urn:microsoft.com/office/officeart/2005/8/layout/list1"/>
    <dgm:cxn modelId="{7F5B2A7E-90DB-461F-ACE7-E3B86C8B2624}" type="presOf" srcId="{7499DF25-7849-4E6C-B0D3-C36C1BFF4EC8}" destId="{C2F06AE1-66E8-485E-B124-EF88DEA60140}" srcOrd="0" destOrd="1" presId="urn:microsoft.com/office/officeart/2005/8/layout/list1"/>
    <dgm:cxn modelId="{B97CB981-625F-43C7-BDAB-619A2E984E65}" type="presOf" srcId="{B40D4185-4D30-4724-A9AD-00DBF825D5BF}" destId="{C7F231BB-33C3-41BC-A9AB-BEDBD9F2FD9D}" srcOrd="0" destOrd="0" presId="urn:microsoft.com/office/officeart/2005/8/layout/list1"/>
    <dgm:cxn modelId="{10A5A5B4-1593-4653-AFCE-C0FE18F07DE7}" srcId="{97EAF4AC-7466-4A6C-89FA-32FBBA1267D9}" destId="{5F68DD1B-AB29-48AB-AFDC-A907528A3C95}" srcOrd="1" destOrd="0" parTransId="{362707B9-25EA-4F7A-B1A1-C3F41C5C9EA4}" sibTransId="{F370ADE5-EAE0-424B-8BFD-C5E029F68B74}"/>
    <dgm:cxn modelId="{632A18E8-15D8-4780-A2DB-A9997D6C08FC}" srcId="{97EAF4AC-7466-4A6C-89FA-32FBBA1267D9}" destId="{7499DF25-7849-4E6C-B0D3-C36C1BFF4EC8}" srcOrd="0" destOrd="0" parTransId="{11635ADC-65D4-4A84-9636-97DD832E9531}" sibTransId="{EE417E50-3C6A-4213-995E-BB684FC652B8}"/>
    <dgm:cxn modelId="{8368A98A-5F6E-4B3E-8663-9A4A274F5603}" type="presParOf" srcId="{F3B91CF6-1BBA-4B92-ACB8-03185DF1C5D4}" destId="{C73659E7-A025-4D2A-9788-1064BCDD3726}" srcOrd="0" destOrd="0" presId="urn:microsoft.com/office/officeart/2005/8/layout/list1"/>
    <dgm:cxn modelId="{5A12B530-1218-4B71-B911-3B0E6A170983}" type="presParOf" srcId="{C73659E7-A025-4D2A-9788-1064BCDD3726}" destId="{C7F231BB-33C3-41BC-A9AB-BEDBD9F2FD9D}" srcOrd="0" destOrd="0" presId="urn:microsoft.com/office/officeart/2005/8/layout/list1"/>
    <dgm:cxn modelId="{A78B877F-D02D-4041-B536-A08C76397DA8}" type="presParOf" srcId="{C73659E7-A025-4D2A-9788-1064BCDD3726}" destId="{08EAFD5E-E848-43D4-ACE9-AFFE1CFFFC36}" srcOrd="1" destOrd="0" presId="urn:microsoft.com/office/officeart/2005/8/layout/list1"/>
    <dgm:cxn modelId="{75B628E7-E418-446A-A892-F76B96694FA1}" type="presParOf" srcId="{F3B91CF6-1BBA-4B92-ACB8-03185DF1C5D4}" destId="{DD7A4E31-FFB5-43F5-AD1C-9DD23DC46B35}" srcOrd="1" destOrd="0" presId="urn:microsoft.com/office/officeart/2005/8/layout/list1"/>
    <dgm:cxn modelId="{1706C87C-C8F3-4DEC-B8BB-16F894BF0BAC}" type="presParOf" srcId="{F3B91CF6-1BBA-4B92-ACB8-03185DF1C5D4}" destId="{C2F06AE1-66E8-485E-B124-EF88DEA601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6AE1-66E8-485E-B124-EF88DEA60140}">
      <dsp:nvSpPr>
        <dsp:cNvPr id="0" name=""/>
        <dsp:cNvSpPr/>
      </dsp:nvSpPr>
      <dsp:spPr>
        <a:xfrm>
          <a:off x="0" y="543456"/>
          <a:ext cx="10835147" cy="510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928" tIns="624840" rIns="84092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>
              <a:latin typeface="Aptos Display"/>
            </a:rPr>
            <a:t>Coincidence of Hands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Aptos Display"/>
            </a:rPr>
            <a:t>The hour and minute hands coincide once every hour.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Aptos Display"/>
            </a:rPr>
            <a:t>In 12 hours, they coincide </a:t>
          </a:r>
          <a:r>
            <a:rPr lang="en-US" sz="3000" b="0" kern="1200">
              <a:latin typeface="Aptos Display"/>
            </a:rPr>
            <a:t>11 times</a:t>
          </a:r>
          <a:r>
            <a:rPr lang="en-US" sz="3000" kern="1200">
              <a:latin typeface="Aptos Display"/>
            </a:rPr>
            <a:t> (not 12, because there's no coincidence between 11 and 12).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Aptos Display"/>
            </a:rPr>
            <a:t>Therefore, in 24 hours, they coincide </a:t>
          </a:r>
          <a:r>
            <a:rPr lang="en-US" sz="3000" b="0" kern="1200">
              <a:latin typeface="Aptos Display"/>
            </a:rPr>
            <a:t>22 times</a:t>
          </a:r>
          <a:r>
            <a:rPr lang="en-US" sz="3000" kern="1200">
              <a:latin typeface="Aptos Display"/>
            </a:rPr>
            <a:t>.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>
              <a:latin typeface="Aptos Display"/>
            </a:rPr>
            <a:t>Opposite Directions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Aptos Display"/>
            </a:rPr>
            <a:t>The hands are in a straight line but opposite to each other when they form an angle of </a:t>
          </a:r>
          <a:r>
            <a:rPr lang="en-US" sz="3000" b="0" kern="1200">
              <a:latin typeface="Aptos Display"/>
            </a:rPr>
            <a:t>180°</a:t>
          </a:r>
          <a:r>
            <a:rPr lang="en-US" sz="3000" kern="1200">
              <a:latin typeface="Aptos Display"/>
            </a:rPr>
            <a:t>.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>
              <a:latin typeface="Aptos Display"/>
            </a:rPr>
            <a:t>This occurs </a:t>
          </a:r>
          <a:r>
            <a:rPr lang="en-US" sz="3000" b="0" kern="1200">
              <a:latin typeface="Aptos Display"/>
            </a:rPr>
            <a:t>11 times</a:t>
          </a:r>
          <a:r>
            <a:rPr lang="en-US" sz="3000" kern="1200">
              <a:latin typeface="Aptos Display"/>
            </a:rPr>
            <a:t> in 12 hours, just like coincidences.</a:t>
          </a:r>
        </a:p>
      </dsp:txBody>
      <dsp:txXfrm>
        <a:off x="0" y="543456"/>
        <a:ext cx="10835147" cy="5103000"/>
      </dsp:txXfrm>
    </dsp:sp>
    <dsp:sp modelId="{08EAFD5E-E848-43D4-ACE9-AFFE1CFFFC36}">
      <dsp:nvSpPr>
        <dsp:cNvPr id="0" name=""/>
        <dsp:cNvSpPr/>
      </dsp:nvSpPr>
      <dsp:spPr>
        <a:xfrm>
          <a:off x="541757" y="100656"/>
          <a:ext cx="7584602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80" tIns="0" rIns="28668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latin typeface="Aptos Display"/>
            </a:rPr>
            <a:t>Some Key Facts About Clocks</a:t>
          </a:r>
        </a:p>
      </dsp:txBody>
      <dsp:txXfrm>
        <a:off x="584988" y="143887"/>
        <a:ext cx="7498140" cy="799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06AE1-66E8-485E-B124-EF88DEA60140}">
      <dsp:nvSpPr>
        <dsp:cNvPr id="0" name=""/>
        <dsp:cNvSpPr/>
      </dsp:nvSpPr>
      <dsp:spPr>
        <a:xfrm>
          <a:off x="0" y="585079"/>
          <a:ext cx="10459669" cy="502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787" tIns="791464" rIns="811787" bIns="270256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b="0" kern="1200">
              <a:latin typeface="Aptos Display"/>
            </a:rPr>
            <a:t>Right Angles</a:t>
          </a:r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latin typeface="Aptos Display"/>
            </a:rPr>
            <a:t>The hands form a right angle (</a:t>
          </a:r>
          <a:r>
            <a:rPr lang="en-US" sz="3800" b="0" kern="1200">
              <a:latin typeface="Aptos Display"/>
            </a:rPr>
            <a:t>90°</a:t>
          </a:r>
          <a:r>
            <a:rPr lang="en-US" sz="3800" kern="1200">
              <a:latin typeface="Aptos Display"/>
            </a:rPr>
            <a:t>) </a:t>
          </a:r>
          <a:r>
            <a:rPr lang="en-US" sz="3800" b="0" kern="1200">
              <a:latin typeface="Aptos Display"/>
            </a:rPr>
            <a:t>twice every hour</a:t>
          </a:r>
          <a:r>
            <a:rPr lang="en-US" sz="3800" kern="1200">
              <a:latin typeface="Aptos Display"/>
            </a:rPr>
            <a:t>: once when the minute hand is ahead, and once when it's behind the hour hand.</a:t>
          </a:r>
        </a:p>
        <a:p>
          <a:pPr marL="571500" lvl="2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>
              <a:latin typeface="Aptos Display"/>
            </a:rPr>
            <a:t>Hence, there are </a:t>
          </a:r>
          <a:r>
            <a:rPr lang="en-US" sz="3800" b="0" kern="1200">
              <a:latin typeface="Aptos Display"/>
            </a:rPr>
            <a:t>22 right angles</a:t>
          </a:r>
          <a:r>
            <a:rPr lang="en-US" sz="3800" kern="1200">
              <a:latin typeface="Aptos Display"/>
            </a:rPr>
            <a:t> formed in 12 hours, and </a:t>
          </a:r>
          <a:r>
            <a:rPr lang="en-US" sz="3800" b="0" kern="1200">
              <a:latin typeface="Aptos Display"/>
            </a:rPr>
            <a:t>44 in a full day</a:t>
          </a:r>
          <a:r>
            <a:rPr lang="en-US" sz="3800" kern="1200">
              <a:latin typeface="Aptos Display"/>
            </a:rPr>
            <a:t>.</a:t>
          </a:r>
        </a:p>
      </dsp:txBody>
      <dsp:txXfrm>
        <a:off x="0" y="585079"/>
        <a:ext cx="10459669" cy="5027400"/>
      </dsp:txXfrm>
    </dsp:sp>
    <dsp:sp modelId="{08EAFD5E-E848-43D4-ACE9-AFFE1CFFFC36}">
      <dsp:nvSpPr>
        <dsp:cNvPr id="0" name=""/>
        <dsp:cNvSpPr/>
      </dsp:nvSpPr>
      <dsp:spPr>
        <a:xfrm>
          <a:off x="522983" y="24199"/>
          <a:ext cx="7321768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6745" tIns="0" rIns="276745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>
              <a:latin typeface="Aptos Display"/>
            </a:rPr>
            <a:t>Some Key Facts About Clocks</a:t>
          </a:r>
          <a:endParaRPr lang="en-US" sz="3800" kern="1200">
            <a:latin typeface="Aptos Display"/>
          </a:endParaRPr>
        </a:p>
      </dsp:txBody>
      <dsp:txXfrm>
        <a:off x="577743" y="78959"/>
        <a:ext cx="7212248" cy="1012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38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9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4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5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4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0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53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9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3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9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8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0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D3EB4-A6C7-467C-8B34-465BD131BE70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08793-0D61-4385-9793-5C893261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05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types of clocks">
            <a:extLst>
              <a:ext uri="{FF2B5EF4-FFF2-40B4-BE49-F238E27FC236}">
                <a16:creationId xmlns:a16="http://schemas.microsoft.com/office/drawing/2014/main" id="{58978668-F6A8-DB66-2BE9-D2E905EC6A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8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C45F43-5AD0-AC2A-CB28-51F17F186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237173"/>
            <a:ext cx="9448800" cy="2602062"/>
          </a:xfrm>
        </p:spPr>
        <p:txBody>
          <a:bodyPr>
            <a:normAutofit/>
          </a:bodyPr>
          <a:lstStyle/>
          <a:p>
            <a:r>
              <a:rPr lang="en-US" sz="9600" b="1"/>
              <a:t>clocks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B5EA-F429-988A-A18D-CC0A7E965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209" y="4986500"/>
            <a:ext cx="94488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423703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76107" y="452642"/>
            <a:ext cx="6775569" cy="6187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  <a:latin typeface="Aptos Display"/>
              </a:rPr>
              <a:t>A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clock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 is a complete circle of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360 degrees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, divided into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12 equal parts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, so each hour mark is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30° apart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 (360 ÷ 12 = 30°).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>
              <a:solidFill>
                <a:schemeClr val="tx2"/>
              </a:solidFill>
              <a:latin typeface="Aptos Display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  <a:latin typeface="Aptos Display"/>
              </a:rPr>
              <a:t>The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minute hand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 makes a full circle (360°) in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60 minutes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,</a:t>
            </a:r>
            <a:br>
              <a:rPr lang="en-US" sz="3200">
                <a:latin typeface="Aptos Display"/>
              </a:rPr>
            </a:br>
            <a:r>
              <a:rPr lang="en-US" sz="3200">
                <a:solidFill>
                  <a:schemeClr val="tx2"/>
                </a:solidFill>
                <a:latin typeface="Aptos Display"/>
              </a:rPr>
              <a:t> → so it moves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6° per minute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 (360 ÷ 60 = 6°).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>
              <a:solidFill>
                <a:schemeClr val="tx2"/>
              </a:solidFill>
              <a:latin typeface="Aptos Display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>
                <a:solidFill>
                  <a:schemeClr val="tx2"/>
                </a:solidFill>
                <a:latin typeface="Aptos Display"/>
              </a:rPr>
              <a:t>The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hour hand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 makes a full circle (360°) in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720 minutes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,</a:t>
            </a:r>
            <a:br>
              <a:rPr lang="en-US" sz="3200">
                <a:latin typeface="Aptos Display"/>
              </a:rPr>
            </a:br>
            <a:r>
              <a:rPr lang="en-US" sz="3200">
                <a:solidFill>
                  <a:schemeClr val="tx2"/>
                </a:solidFill>
                <a:latin typeface="Aptos Display"/>
              </a:rPr>
              <a:t> → so it moves </a:t>
            </a:r>
            <a:r>
              <a:rPr lang="en-US" sz="3200" b="1">
                <a:solidFill>
                  <a:schemeClr val="tx2"/>
                </a:solidFill>
                <a:latin typeface="Aptos Display"/>
              </a:rPr>
              <a:t>½° per minute</a:t>
            </a:r>
            <a:r>
              <a:rPr lang="en-US" sz="3200">
                <a:solidFill>
                  <a:schemeClr val="tx2"/>
                </a:solidFill>
                <a:latin typeface="Aptos Display"/>
              </a:rPr>
              <a:t> (360 ÷ 720 = 0.5°).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Aptos Display"/>
            </a:endParaRPr>
          </a:p>
        </p:txBody>
      </p:sp>
      <p:pic>
        <p:nvPicPr>
          <p:cNvPr id="3" name="Picture 2" descr="A clock with a red border&#10;&#10;AI-generated content may be incorrect.">
            <a:extLst>
              <a:ext uri="{FF2B5EF4-FFF2-40B4-BE49-F238E27FC236}">
                <a16:creationId xmlns:a16="http://schemas.microsoft.com/office/drawing/2014/main" id="{DFC3140C-37D1-671A-896C-5B7C5440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19" y="1712302"/>
            <a:ext cx="3238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36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0D7CCDB9-F50E-80B5-9D8E-09C651D38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040895"/>
              </p:ext>
            </p:extLst>
          </p:nvPr>
        </p:nvGraphicFramePr>
        <p:xfrm>
          <a:off x="798054" y="800977"/>
          <a:ext cx="10835147" cy="574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3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E64A-23F0-DAC1-0217-A2D8CC2DD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extBox 1">
            <a:extLst>
              <a:ext uri="{FF2B5EF4-FFF2-40B4-BE49-F238E27FC236}">
                <a16:creationId xmlns:a16="http://schemas.microsoft.com/office/drawing/2014/main" id="{41ED8FD7-6EB9-61BE-8FC6-F52434EE6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599121"/>
              </p:ext>
            </p:extLst>
          </p:nvPr>
        </p:nvGraphicFramePr>
        <p:xfrm>
          <a:off x="1151445" y="900367"/>
          <a:ext cx="10459669" cy="563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52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0507" y="729422"/>
            <a:ext cx="7454077" cy="5489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</a:rPr>
              <a:t>1)What is the angle between the hour and minute hands at 3:30?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(a) 75°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(b) 60°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(c) 45°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(d) 90°</a:t>
            </a:r>
            <a:endParaRPr lang="en-US" sz="3200">
              <a:latin typeface="Aptos Display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</a:rPr>
              <a:t>2)What is the angle between the minute hand and hour hand at 10:10?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(a) 115°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(b) 120°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(c) 125°</a:t>
            </a:r>
            <a:br>
              <a:rPr lang="en-US" sz="3200" b="1">
                <a:latin typeface="Aptos Display"/>
              </a:rPr>
            </a:br>
            <a:r>
              <a:rPr lang="en-US" sz="3200" b="1">
                <a:latin typeface="Aptos Display"/>
              </a:rPr>
              <a:t> (d) 130°</a:t>
            </a:r>
          </a:p>
        </p:txBody>
      </p:sp>
    </p:spTree>
    <p:extLst>
      <p:ext uri="{BB962C8B-B14F-4D97-AF65-F5344CB8AC3E}">
        <p14:creationId xmlns:p14="http://schemas.microsoft.com/office/powerpoint/2010/main" val="74698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5B8035-5918-F507-3E1F-8FDC04F54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A4B9F7-107E-98BD-CAF0-87C9739ED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B554DCF-8044-7F7D-4F99-DDB511017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8B6BE-1C2B-7E44-8142-8DDF050DA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F0571F-63FE-668D-9611-840D7FD2B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8F170-EF37-7EEF-0294-54CC647D34BE}"/>
              </a:ext>
            </a:extLst>
          </p:cNvPr>
          <p:cNvSpPr txBox="1"/>
          <p:nvPr/>
        </p:nvSpPr>
        <p:spPr>
          <a:xfrm>
            <a:off x="4090507" y="729422"/>
            <a:ext cx="7454077" cy="5489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  <a:ea typeface="+mn-lt"/>
                <a:cs typeface="+mn-lt"/>
              </a:rPr>
              <a:t>3)If the time on a clock is 7:20, what is the angle between the hands?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(a) 100°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(b) 110°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(c) 120°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(d) 130°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</a:rPr>
              <a:t>4)</a:t>
            </a:r>
            <a:r>
              <a:rPr lang="en-US" sz="3200" b="1">
                <a:latin typeface="Aptos Display"/>
                <a:ea typeface="+mn-lt"/>
                <a:cs typeface="+mn-lt"/>
              </a:rPr>
              <a:t>The hands of a clock are 180° apart at which of the following times?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(a) 6:00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(b) 9:00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(c) 12:00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(d) 3:00</a:t>
            </a:r>
            <a:endParaRPr lang="en-US" sz="3200">
              <a:latin typeface="Aptos Display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200" b="1">
              <a:latin typeface="Aptos Display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3817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19118-D446-55D4-78EE-D0AA9089C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C34D11-AF7A-9EDF-2E85-7A759D66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818C5E05-8487-F9BB-45EB-48ABD2E3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D0A1D-8D31-5CFD-6310-845CBE85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1A488B-545D-F99C-0572-CA7E19379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84B71-4680-A838-FDCA-D701FD480C60}"/>
              </a:ext>
            </a:extLst>
          </p:cNvPr>
          <p:cNvSpPr txBox="1"/>
          <p:nvPr/>
        </p:nvSpPr>
        <p:spPr>
          <a:xfrm>
            <a:off x="4090507" y="729422"/>
            <a:ext cx="7454077" cy="54892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</a:rPr>
              <a:t>5)</a:t>
            </a:r>
            <a:r>
              <a:rPr lang="en-US" sz="3200" b="1">
                <a:latin typeface="Aptos Display"/>
                <a:ea typeface="+mn-lt"/>
                <a:cs typeface="+mn-lt"/>
              </a:rPr>
              <a:t>At what time between 3 and 4 o'clock will the hands of a clock be together?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(a) 3:15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(b) 3:16 4/11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(c) 3:18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(d) 3:20</a:t>
            </a:r>
            <a:endParaRPr lang="en-US" sz="3200">
              <a:latin typeface="Aptos Display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latin typeface="Aptos Display"/>
              </a:rPr>
              <a:t>6)</a:t>
            </a:r>
            <a:r>
              <a:rPr lang="en-US" sz="3200" b="1">
                <a:latin typeface="Aptos Display"/>
                <a:ea typeface="+mn-lt"/>
                <a:cs typeface="+mn-lt"/>
              </a:rPr>
              <a:t>At what time between 2 and 3 o’clock will the hands of the clock be at a right angle?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(a) 2:15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(b) 2:25 5/11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(c) 2:20</a:t>
            </a:r>
            <a:br>
              <a:rPr lang="en-US" sz="3200" b="1">
                <a:latin typeface="Aptos Display"/>
                <a:ea typeface="+mn-lt"/>
                <a:cs typeface="+mn-lt"/>
              </a:rPr>
            </a:br>
            <a:r>
              <a:rPr lang="en-US" sz="3200" b="1">
                <a:latin typeface="Aptos Display"/>
                <a:ea typeface="+mn-lt"/>
                <a:cs typeface="+mn-lt"/>
              </a:rPr>
              <a:t> (d) 2:27 3/11</a:t>
            </a:r>
          </a:p>
        </p:txBody>
      </p:sp>
    </p:spTree>
    <p:extLst>
      <p:ext uri="{BB962C8B-B14F-4D97-AF65-F5344CB8AC3E}">
        <p14:creationId xmlns:p14="http://schemas.microsoft.com/office/powerpoint/2010/main" val="3933766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431E7-42DA-2A35-9FA4-839402727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B7D3B9-AC91-4D31-D580-15E933F09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C6F70D5-9008-0D06-8E6A-0C817A014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65C5-411A-400E-1130-AAB48E3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5E164C-4E90-7483-AFE7-C44E27C9B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AE4FB6-8621-11E9-B080-3E04E3485729}"/>
              </a:ext>
            </a:extLst>
          </p:cNvPr>
          <p:cNvSpPr txBox="1"/>
          <p:nvPr/>
        </p:nvSpPr>
        <p:spPr>
          <a:xfrm>
            <a:off x="4090507" y="717699"/>
            <a:ext cx="7571307" cy="57237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Aptos Display"/>
                <a:ea typeface="+mn-lt"/>
                <a:cs typeface="+mn-lt"/>
              </a:rPr>
              <a:t>7)If the mirror image of a clock shows 2:40, what is the actual time?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(a) 9:20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(b) 10:20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(c) 8:20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(d) 9:40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latin typeface="Aptos Display"/>
                <a:ea typeface="+mn-lt"/>
                <a:cs typeface="+mn-lt"/>
              </a:rPr>
              <a:t>8)A clock is set right at 12 noon. It loses 2 minutes every hour. What will be the time shown in the clock when the actual time is  11 PM the same day?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(a) 11:22 PM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(b) 10:40 PM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(c) 10:22 PM</a:t>
            </a:r>
            <a:br>
              <a:rPr lang="en-US" sz="3200" b="1" dirty="0">
                <a:latin typeface="Aptos Display"/>
                <a:ea typeface="+mn-lt"/>
                <a:cs typeface="+mn-lt"/>
              </a:rPr>
            </a:br>
            <a:r>
              <a:rPr lang="en-US" sz="3200" b="1" dirty="0">
                <a:latin typeface="Aptos Display"/>
                <a:ea typeface="+mn-lt"/>
                <a:cs typeface="+mn-lt"/>
              </a:rPr>
              <a:t> (d) 10:38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0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A7EA37-6122-1137-05A7-C77012CC9CD9}"/>
              </a:ext>
            </a:extLst>
          </p:cNvPr>
          <p:cNvSpPr txBox="1"/>
          <p:nvPr/>
        </p:nvSpPr>
        <p:spPr>
          <a:xfrm>
            <a:off x="1494692" y="1641230"/>
            <a:ext cx="943707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cap="all" dirty="0">
                <a:latin typeface="Aptos Display"/>
              </a:rPr>
              <a:t>Mirror Image Of Clock</a:t>
            </a:r>
            <a:endParaRPr lang="en-US" sz="4000" b="1">
              <a:latin typeface="Aptos Display"/>
            </a:endParaRPr>
          </a:p>
          <a:p>
            <a:endParaRPr lang="en-US" sz="3600" dirty="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ptos Display"/>
                <a:ea typeface="+mn-lt"/>
                <a:cs typeface="+mn-lt"/>
              </a:rPr>
              <a:t>If the time is between 1 to 11 o'clock then to find the mirror image, time is subtracted by 11 : 60.</a:t>
            </a:r>
            <a:endParaRPr lang="en-US" sz="2400"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Aptos Display"/>
                <a:ea typeface="+mn-lt"/>
                <a:cs typeface="+mn-lt"/>
              </a:rPr>
              <a:t>If the time is between 11 to 1 then to find the mirror image, time is subtracted by 23 : 60.</a:t>
            </a:r>
            <a:endParaRPr lang="en-US" sz="2400">
              <a:latin typeface="Aptos Display"/>
            </a:endParaRPr>
          </a:p>
          <a:p>
            <a:pPr algn="l"/>
            <a:endParaRPr lang="en-US" sz="3600" dirty="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144465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Vapor Trail</vt:lpstr>
      <vt:lpstr>clocks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CLOCKS</dc:title>
  <dc:creator>user</dc:creator>
  <cp:revision>23</cp:revision>
  <dcterms:created xsi:type="dcterms:W3CDTF">2021-10-22T06:19:04Z</dcterms:created>
  <dcterms:modified xsi:type="dcterms:W3CDTF">2025-10-03T08:44:29Z</dcterms:modified>
</cp:coreProperties>
</file>