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57643-616A-1FAB-DAAF-EA2153F5F70D}" v="2" dt="2025-06-26T10:30:42.244"/>
    <p1510:client id="{B25DED19-0B1F-83F7-FE5E-9A08214DDB26}" v="486" dt="2025-06-25T08:18:26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S" userId="S::harshas@kh.amrita.edu::3ea4904a-a09c-4644-8b49-bb7dd8b1a4da" providerId="AD" clId="Web-{B25DED19-0B1F-83F7-FE5E-9A08214DDB26}"/>
    <pc:docChg chg="addSld delSld modSld sldOrd addMainMaster delMainMaster">
      <pc:chgData name="HARSHA S" userId="S::harshas@kh.amrita.edu::3ea4904a-a09c-4644-8b49-bb7dd8b1a4da" providerId="AD" clId="Web-{B25DED19-0B1F-83F7-FE5E-9A08214DDB26}" dt="2025-06-25T08:18:23.920" v="539" actId="20577"/>
      <pc:docMkLst>
        <pc:docMk/>
      </pc:docMkLst>
      <pc:sldChg chg="addSp modSp mod setBg modClrScheme setClrOvrMap chgLayout">
        <pc:chgData name="HARSHA S" userId="S::harshas@kh.amrita.edu::3ea4904a-a09c-4644-8b49-bb7dd8b1a4da" providerId="AD" clId="Web-{B25DED19-0B1F-83F7-FE5E-9A08214DDB26}" dt="2025-06-25T05:26:54.132" v="26" actId="1076"/>
        <pc:sldMkLst>
          <pc:docMk/>
          <pc:sldMk cId="109857222" sldId="256"/>
        </pc:sldMkLst>
        <pc:spChg chg="mod">
          <ac:chgData name="HARSHA S" userId="S::harshas@kh.amrita.edu::3ea4904a-a09c-4644-8b49-bb7dd8b1a4da" providerId="AD" clId="Web-{B25DED19-0B1F-83F7-FE5E-9A08214DDB26}" dt="2025-06-25T05:26:54.132" v="2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ARSHA S" userId="S::harshas@kh.amrita.edu::3ea4904a-a09c-4644-8b49-bb7dd8b1a4da" providerId="AD" clId="Web-{B25DED19-0B1F-83F7-FE5E-9A08214DDB26}" dt="2025-06-25T05:25:56.944" v="1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HARSHA S" userId="S::harshas@kh.amrita.edu::3ea4904a-a09c-4644-8b49-bb7dd8b1a4da" providerId="AD" clId="Web-{B25DED19-0B1F-83F7-FE5E-9A08214DDB26}" dt="2025-06-25T05:25:56.944" v="18"/>
          <ac:spMkLst>
            <pc:docMk/>
            <pc:sldMk cId="109857222" sldId="256"/>
            <ac:spMk id="9" creationId="{46B9231A-B34B-4A29-A6AC-532E1EE81575}"/>
          </ac:spMkLst>
        </pc:spChg>
        <pc:picChg chg="add">
          <ac:chgData name="HARSHA S" userId="S::harshas@kh.amrita.edu::3ea4904a-a09c-4644-8b49-bb7dd8b1a4da" providerId="AD" clId="Web-{B25DED19-0B1F-83F7-FE5E-9A08214DDB26}" dt="2025-06-25T05:25:56.944" v="18"/>
          <ac:picMkLst>
            <pc:docMk/>
            <pc:sldMk cId="109857222" sldId="256"/>
            <ac:picMk id="4" creationId="{0222CBA9-90DF-0F61-5349-6EFDC18A72AF}"/>
          </ac:picMkLst>
        </pc:picChg>
        <pc:cxnChg chg="add">
          <ac:chgData name="HARSHA S" userId="S::harshas@kh.amrita.edu::3ea4904a-a09c-4644-8b49-bb7dd8b1a4da" providerId="AD" clId="Web-{B25DED19-0B1F-83F7-FE5E-9A08214DDB26}" dt="2025-06-25T05:25:56.944" v="18"/>
          <ac:cxnSpMkLst>
            <pc:docMk/>
            <pc:sldMk cId="109857222" sldId="256"/>
            <ac:cxnSpMk id="11" creationId="{F0CE0765-E93C-4D37-9D5F-D464EFB10FA7}"/>
          </ac:cxnSpMkLst>
        </pc:cxnChg>
      </pc:sldChg>
      <pc:sldChg chg="addSp modSp new mod setBg">
        <pc:chgData name="HARSHA S" userId="S::harshas@kh.amrita.edu::3ea4904a-a09c-4644-8b49-bb7dd8b1a4da" providerId="AD" clId="Web-{B25DED19-0B1F-83F7-FE5E-9A08214DDB26}" dt="2025-06-25T05:54:26.435" v="66"/>
        <pc:sldMkLst>
          <pc:docMk/>
          <pc:sldMk cId="500973360" sldId="257"/>
        </pc:sldMkLst>
        <pc:spChg chg="mod">
          <ac:chgData name="HARSHA S" userId="S::harshas@kh.amrita.edu::3ea4904a-a09c-4644-8b49-bb7dd8b1a4da" providerId="AD" clId="Web-{B25DED19-0B1F-83F7-FE5E-9A08214DDB26}" dt="2025-06-25T05:51:59.932" v="61" actId="20577"/>
          <ac:spMkLst>
            <pc:docMk/>
            <pc:sldMk cId="500973360" sldId="257"/>
            <ac:spMk id="2" creationId="{FEE184CB-AA2C-652B-9B54-23DB7FA45106}"/>
          </ac:spMkLst>
        </pc:spChg>
        <pc:spChg chg="mod">
          <ac:chgData name="HARSHA S" userId="S::harshas@kh.amrita.edu::3ea4904a-a09c-4644-8b49-bb7dd8b1a4da" providerId="AD" clId="Web-{B25DED19-0B1F-83F7-FE5E-9A08214DDB26}" dt="2025-06-25T05:48:48.647" v="56" actId="20577"/>
          <ac:spMkLst>
            <pc:docMk/>
            <pc:sldMk cId="500973360" sldId="257"/>
            <ac:spMk id="3" creationId="{DD2F870F-4C61-7060-7CE9-DD0CF223AC39}"/>
          </ac:spMkLst>
        </pc:spChg>
        <pc:spChg chg="add">
          <ac:chgData name="HARSHA S" userId="S::harshas@kh.amrita.edu::3ea4904a-a09c-4644-8b49-bb7dd8b1a4da" providerId="AD" clId="Web-{B25DED19-0B1F-83F7-FE5E-9A08214DDB26}" dt="2025-06-25T05:48:04.161" v="50"/>
          <ac:spMkLst>
            <pc:docMk/>
            <pc:sldMk cId="500973360" sldId="257"/>
            <ac:spMk id="10" creationId="{DBDA151C-5770-45E4-AAFF-59E7F403866D}"/>
          </ac:spMkLst>
        </pc:spChg>
        <pc:picChg chg="add mod">
          <ac:chgData name="HARSHA S" userId="S::harshas@kh.amrita.edu::3ea4904a-a09c-4644-8b49-bb7dd8b1a4da" providerId="AD" clId="Web-{B25DED19-0B1F-83F7-FE5E-9A08214DDB26}" dt="2025-06-25T05:50:56.962" v="59"/>
          <ac:picMkLst>
            <pc:docMk/>
            <pc:sldMk cId="500973360" sldId="257"/>
            <ac:picMk id="7" creationId="{7BC396D6-8E37-6AC4-C07E-0068987E1F8E}"/>
          </ac:picMkLst>
        </pc:picChg>
        <pc:cxnChg chg="add mod">
          <ac:chgData name="HARSHA S" userId="S::harshas@kh.amrita.edu::3ea4904a-a09c-4644-8b49-bb7dd8b1a4da" providerId="AD" clId="Web-{B25DED19-0B1F-83F7-FE5E-9A08214DDB26}" dt="2025-06-25T05:54:26.435" v="66"/>
          <ac:cxnSpMkLst>
            <pc:docMk/>
            <pc:sldMk cId="500973360" sldId="257"/>
            <ac:cxnSpMk id="4" creationId="{B410A44B-33D9-601E-D47D-A297570F3780}"/>
          </ac:cxnSpMkLst>
        </pc:cxnChg>
        <pc:cxnChg chg="add">
          <ac:chgData name="HARSHA S" userId="S::harshas@kh.amrita.edu::3ea4904a-a09c-4644-8b49-bb7dd8b1a4da" providerId="AD" clId="Web-{B25DED19-0B1F-83F7-FE5E-9A08214DDB26}" dt="2025-06-25T05:48:04.161" v="50"/>
          <ac:cxnSpMkLst>
            <pc:docMk/>
            <pc:sldMk cId="500973360" sldId="257"/>
            <ac:cxnSpMk id="12" creationId="{2EA0F4A6-3CC9-C9E2-BA02-58FA29F7DD8E}"/>
          </ac:cxnSpMkLst>
        </pc:cxnChg>
      </pc:sldChg>
      <pc:sldChg chg="addSp delSp modSp new del mod setBg">
        <pc:chgData name="HARSHA S" userId="S::harshas@kh.amrita.edu::3ea4904a-a09c-4644-8b49-bb7dd8b1a4da" providerId="AD" clId="Web-{B25DED19-0B1F-83F7-FE5E-9A08214DDB26}" dt="2025-06-25T05:59:28.755" v="124"/>
        <pc:sldMkLst>
          <pc:docMk/>
          <pc:sldMk cId="125294182" sldId="258"/>
        </pc:sldMkLst>
        <pc:spChg chg="add del">
          <ac:chgData name="HARSHA S" userId="S::harshas@kh.amrita.edu::3ea4904a-a09c-4644-8b49-bb7dd8b1a4da" providerId="AD" clId="Web-{B25DED19-0B1F-83F7-FE5E-9A08214DDB26}" dt="2025-06-25T05:57:22.408" v="77"/>
          <ac:spMkLst>
            <pc:docMk/>
            <pc:sldMk cId="125294182" sldId="258"/>
            <ac:spMk id="3" creationId="{7FD6E94C-989F-9A01-69FE-964243DC105B}"/>
          </ac:spMkLst>
        </pc:spChg>
        <pc:spChg chg="add mod">
          <ac:chgData name="HARSHA S" userId="S::harshas@kh.amrita.edu::3ea4904a-a09c-4644-8b49-bb7dd8b1a4da" providerId="AD" clId="Web-{B25DED19-0B1F-83F7-FE5E-9A08214DDB26}" dt="2025-06-25T05:58:03.503" v="101" actId="20577"/>
          <ac:spMkLst>
            <pc:docMk/>
            <pc:sldMk cId="125294182" sldId="258"/>
            <ac:spMk id="4" creationId="{55D301D0-3518-B971-4A8D-DFC398E804A8}"/>
          </ac:spMkLst>
        </pc:spChg>
        <pc:spChg chg="add del">
          <ac:chgData name="HARSHA S" userId="S::harshas@kh.amrita.edu::3ea4904a-a09c-4644-8b49-bb7dd8b1a4da" providerId="AD" clId="Web-{B25DED19-0B1F-83F7-FE5E-9A08214DDB26}" dt="2025-06-25T05:56:32.688" v="70"/>
          <ac:spMkLst>
            <pc:docMk/>
            <pc:sldMk cId="125294182" sldId="258"/>
            <ac:spMk id="7" creationId="{ABA4FDDF-F59C-428B-8603-3A86D75931AB}"/>
          </ac:spMkLst>
        </pc:spChg>
        <pc:picChg chg="add mod">
          <ac:chgData name="HARSHA S" userId="S::harshas@kh.amrita.edu::3ea4904a-a09c-4644-8b49-bb7dd8b1a4da" providerId="AD" clId="Web-{B25DED19-0B1F-83F7-FE5E-9A08214DDB26}" dt="2025-06-25T05:56:55.720" v="75" actId="1076"/>
          <ac:picMkLst>
            <pc:docMk/>
            <pc:sldMk cId="125294182" sldId="258"/>
            <ac:picMk id="2" creationId="{6E74310F-AE02-B1C0-5779-1CD36B5B0F3C}"/>
          </ac:picMkLst>
        </pc:picChg>
        <pc:cxnChg chg="add del">
          <ac:chgData name="HARSHA S" userId="S::harshas@kh.amrita.edu::3ea4904a-a09c-4644-8b49-bb7dd8b1a4da" providerId="AD" clId="Web-{B25DED19-0B1F-83F7-FE5E-9A08214DDB26}" dt="2025-06-25T05:56:32.688" v="70"/>
          <ac:cxnSpMkLst>
            <pc:docMk/>
            <pc:sldMk cId="125294182" sldId="258"/>
            <ac:cxnSpMk id="9" creationId="{9AE2764D-E1C7-4C0E-A5A4-12411550ABAD}"/>
          </ac:cxnSpMkLst>
        </pc:cxnChg>
      </pc:sldChg>
      <pc:sldChg chg="addSp delSp modSp add replId">
        <pc:chgData name="HARSHA S" userId="S::harshas@kh.amrita.edu::3ea4904a-a09c-4644-8b49-bb7dd8b1a4da" providerId="AD" clId="Web-{B25DED19-0B1F-83F7-FE5E-9A08214DDB26}" dt="2025-06-25T05:59:14.957" v="123" actId="1076"/>
        <pc:sldMkLst>
          <pc:docMk/>
          <pc:sldMk cId="1199466562" sldId="259"/>
        </pc:sldMkLst>
        <pc:spChg chg="mod">
          <ac:chgData name="HARSHA S" userId="S::harshas@kh.amrita.edu::3ea4904a-a09c-4644-8b49-bb7dd8b1a4da" providerId="AD" clId="Web-{B25DED19-0B1F-83F7-FE5E-9A08214DDB26}" dt="2025-06-25T05:58:31.941" v="115" actId="20577"/>
          <ac:spMkLst>
            <pc:docMk/>
            <pc:sldMk cId="1199466562" sldId="259"/>
            <ac:spMk id="2" creationId="{E00F3BA0-65C3-6292-FDBD-F501885D0181}"/>
          </ac:spMkLst>
        </pc:spChg>
        <pc:spChg chg="del mod">
          <ac:chgData name="HARSHA S" userId="S::harshas@kh.amrita.edu::3ea4904a-a09c-4644-8b49-bb7dd8b1a4da" providerId="AD" clId="Web-{B25DED19-0B1F-83F7-FE5E-9A08214DDB26}" dt="2025-06-25T05:58:47.191" v="119"/>
          <ac:spMkLst>
            <pc:docMk/>
            <pc:sldMk cId="1199466562" sldId="259"/>
            <ac:spMk id="3" creationId="{8FAF5F59-7256-6B45-AD11-4F3890CC6812}"/>
          </ac:spMkLst>
        </pc:spChg>
        <pc:spChg chg="add mod">
          <ac:chgData name="HARSHA S" userId="S::harshas@kh.amrita.edu::3ea4904a-a09c-4644-8b49-bb7dd8b1a4da" providerId="AD" clId="Web-{B25DED19-0B1F-83F7-FE5E-9A08214DDB26}" dt="2025-06-25T05:59:07.613" v="122" actId="20577"/>
          <ac:spMkLst>
            <pc:docMk/>
            <pc:sldMk cId="1199466562" sldId="259"/>
            <ac:spMk id="6" creationId="{C41A1FFF-9215-99B2-A09F-67E449DD9D08}"/>
          </ac:spMkLst>
        </pc:spChg>
        <pc:picChg chg="del">
          <ac:chgData name="HARSHA S" userId="S::harshas@kh.amrita.edu::3ea4904a-a09c-4644-8b49-bb7dd8b1a4da" providerId="AD" clId="Web-{B25DED19-0B1F-83F7-FE5E-9A08214DDB26}" dt="2025-06-25T05:58:41.566" v="117"/>
          <ac:picMkLst>
            <pc:docMk/>
            <pc:sldMk cId="1199466562" sldId="259"/>
            <ac:picMk id="7" creationId="{BD956912-7DFD-FDB3-14C1-74DCD55FAF8E}"/>
          </ac:picMkLst>
        </pc:picChg>
        <pc:picChg chg="add mod">
          <ac:chgData name="HARSHA S" userId="S::harshas@kh.amrita.edu::3ea4904a-a09c-4644-8b49-bb7dd8b1a4da" providerId="AD" clId="Web-{B25DED19-0B1F-83F7-FE5E-9A08214DDB26}" dt="2025-06-25T05:59:14.957" v="123" actId="1076"/>
          <ac:picMkLst>
            <pc:docMk/>
            <pc:sldMk cId="1199466562" sldId="259"/>
            <ac:picMk id="9" creationId="{EC45A5B5-0796-6388-7E89-5C80D5735213}"/>
          </ac:picMkLst>
        </pc:picChg>
        <pc:cxnChg chg="mod">
          <ac:chgData name="HARSHA S" userId="S::harshas@kh.amrita.edu::3ea4904a-a09c-4644-8b49-bb7dd8b1a4da" providerId="AD" clId="Web-{B25DED19-0B1F-83F7-FE5E-9A08214DDB26}" dt="2025-06-25T05:58:38.753" v="116" actId="14100"/>
          <ac:cxnSpMkLst>
            <pc:docMk/>
            <pc:sldMk cId="1199466562" sldId="259"/>
            <ac:cxnSpMk id="4" creationId="{2A1028BE-D280-045F-4EDC-DDBBA828B5F8}"/>
          </ac:cxnSpMkLst>
        </pc:cxnChg>
      </pc:sldChg>
      <pc:sldChg chg="addSp delSp modSp new">
        <pc:chgData name="HARSHA S" userId="S::harshas@kh.amrita.edu::3ea4904a-a09c-4644-8b49-bb7dd8b1a4da" providerId="AD" clId="Web-{B25DED19-0B1F-83F7-FE5E-9A08214DDB26}" dt="2025-06-25T06:36:03.490" v="293" actId="20577"/>
        <pc:sldMkLst>
          <pc:docMk/>
          <pc:sldMk cId="744196434" sldId="260"/>
        </pc:sldMkLst>
        <pc:spChg chg="del">
          <ac:chgData name="HARSHA S" userId="S::harshas@kh.amrita.edu::3ea4904a-a09c-4644-8b49-bb7dd8b1a4da" providerId="AD" clId="Web-{B25DED19-0B1F-83F7-FE5E-9A08214DDB26}" dt="2025-06-25T06:07:41.078" v="128"/>
          <ac:spMkLst>
            <pc:docMk/>
            <pc:sldMk cId="744196434" sldId="260"/>
            <ac:spMk id="2" creationId="{46CC33EE-4CBA-2D4A-EDC9-D8708B4007DA}"/>
          </ac:spMkLst>
        </pc:spChg>
        <pc:spChg chg="mod">
          <ac:chgData name="HARSHA S" userId="S::harshas@kh.amrita.edu::3ea4904a-a09c-4644-8b49-bb7dd8b1a4da" providerId="AD" clId="Web-{B25DED19-0B1F-83F7-FE5E-9A08214DDB26}" dt="2025-06-25T06:36:03.490" v="293" actId="20577"/>
          <ac:spMkLst>
            <pc:docMk/>
            <pc:sldMk cId="744196434" sldId="260"/>
            <ac:spMk id="3" creationId="{42438700-95E1-1468-7AC8-2342C23E6B32}"/>
          </ac:spMkLst>
        </pc:spChg>
        <pc:spChg chg="del mod">
          <ac:chgData name="HARSHA S" userId="S::harshas@kh.amrita.edu::3ea4904a-a09c-4644-8b49-bb7dd8b1a4da" providerId="AD" clId="Web-{B25DED19-0B1F-83F7-FE5E-9A08214DDB26}" dt="2025-06-25T06:16:20.823" v="150"/>
          <ac:spMkLst>
            <pc:docMk/>
            <pc:sldMk cId="744196434" sldId="260"/>
            <ac:spMk id="4" creationId="{DFA27B49-95D9-15BD-5CFA-EA3B14850092}"/>
          </ac:spMkLst>
        </pc:spChg>
        <pc:graphicFrameChg chg="add mod modGraphic">
          <ac:chgData name="HARSHA S" userId="S::harshas@kh.amrita.edu::3ea4904a-a09c-4644-8b49-bb7dd8b1a4da" providerId="AD" clId="Web-{B25DED19-0B1F-83F7-FE5E-9A08214DDB26}" dt="2025-06-25T06:23:44.818" v="164"/>
          <ac:graphicFrameMkLst>
            <pc:docMk/>
            <pc:sldMk cId="744196434" sldId="260"/>
            <ac:graphicFrameMk id="6" creationId="{068DB844-20AE-89BA-5E2A-742C19BD008F}"/>
          </ac:graphicFrameMkLst>
        </pc:graphicFrameChg>
      </pc:sldChg>
      <pc:sldChg chg="modSp add del replId">
        <pc:chgData name="HARSHA S" userId="S::harshas@kh.amrita.edu::3ea4904a-a09c-4644-8b49-bb7dd8b1a4da" providerId="AD" clId="Web-{B25DED19-0B1F-83F7-FE5E-9A08214DDB26}" dt="2025-06-25T06:24:38.397" v="169"/>
        <pc:sldMkLst>
          <pc:docMk/>
          <pc:sldMk cId="232659039" sldId="261"/>
        </pc:sldMkLst>
        <pc:spChg chg="mod">
          <ac:chgData name="HARSHA S" userId="S::harshas@kh.amrita.edu::3ea4904a-a09c-4644-8b49-bb7dd8b1a4da" providerId="AD" clId="Web-{B25DED19-0B1F-83F7-FE5E-9A08214DDB26}" dt="2025-06-25T06:24:27.365" v="167" actId="20577"/>
          <ac:spMkLst>
            <pc:docMk/>
            <pc:sldMk cId="232659039" sldId="261"/>
            <ac:spMk id="3" creationId="{E378521E-1B40-DF1E-8B13-57AE6AD755F4}"/>
          </ac:spMkLst>
        </pc:spChg>
      </pc:sldChg>
      <pc:sldChg chg="addSp delSp modSp add replId">
        <pc:chgData name="HARSHA S" userId="S::harshas@kh.amrita.edu::3ea4904a-a09c-4644-8b49-bb7dd8b1a4da" providerId="AD" clId="Web-{B25DED19-0B1F-83F7-FE5E-9A08214DDB26}" dt="2025-06-25T06:36:24.365" v="295" actId="20577"/>
        <pc:sldMkLst>
          <pc:docMk/>
          <pc:sldMk cId="4239225945" sldId="262"/>
        </pc:sldMkLst>
        <pc:spChg chg="mod">
          <ac:chgData name="HARSHA S" userId="S::harshas@kh.amrita.edu::3ea4904a-a09c-4644-8b49-bb7dd8b1a4da" providerId="AD" clId="Web-{B25DED19-0B1F-83F7-FE5E-9A08214DDB26}" dt="2025-06-25T06:36:24.365" v="295" actId="20577"/>
          <ac:spMkLst>
            <pc:docMk/>
            <pc:sldMk cId="4239225945" sldId="262"/>
            <ac:spMk id="3" creationId="{44B31A8F-8F94-BF8B-8A6F-8A7CDE1DCA4E}"/>
          </ac:spMkLst>
        </pc:spChg>
        <pc:spChg chg="add del mod">
          <ac:chgData name="HARSHA S" userId="S::harshas@kh.amrita.edu::3ea4904a-a09c-4644-8b49-bb7dd8b1a4da" providerId="AD" clId="Web-{B25DED19-0B1F-83F7-FE5E-9A08214DDB26}" dt="2025-06-25T06:26:05.149" v="187"/>
          <ac:spMkLst>
            <pc:docMk/>
            <pc:sldMk cId="4239225945" sldId="262"/>
            <ac:spMk id="34" creationId="{090AC8C1-6A65-7827-7DD0-DDF87A30631C}"/>
          </ac:spMkLst>
        </pc:spChg>
        <pc:graphicFrameChg chg="modGraphic">
          <ac:chgData name="HARSHA S" userId="S::harshas@kh.amrita.edu::3ea4904a-a09c-4644-8b49-bb7dd8b1a4da" providerId="AD" clId="Web-{B25DED19-0B1F-83F7-FE5E-9A08214DDB26}" dt="2025-06-25T06:25:53.570" v="183" actId="20577"/>
          <ac:graphicFrameMkLst>
            <pc:docMk/>
            <pc:sldMk cId="4239225945" sldId="262"/>
            <ac:graphicFrameMk id="6" creationId="{E6AD3271-AEB7-914B-EF57-D4314B2AFF9A}"/>
          </ac:graphicFrameMkLst>
        </pc:graphicFrameChg>
      </pc:sldChg>
      <pc:sldChg chg="modSp add replId">
        <pc:chgData name="HARSHA S" userId="S::harshas@kh.amrita.edu::3ea4904a-a09c-4644-8b49-bb7dd8b1a4da" providerId="AD" clId="Web-{B25DED19-0B1F-83F7-FE5E-9A08214DDB26}" dt="2025-06-25T06:36:41.491" v="296"/>
        <pc:sldMkLst>
          <pc:docMk/>
          <pc:sldMk cId="1227056102" sldId="263"/>
        </pc:sldMkLst>
        <pc:spChg chg="mod">
          <ac:chgData name="HARSHA S" userId="S::harshas@kh.amrita.edu::3ea4904a-a09c-4644-8b49-bb7dd8b1a4da" providerId="AD" clId="Web-{B25DED19-0B1F-83F7-FE5E-9A08214DDB26}" dt="2025-06-25T06:36:41.491" v="296"/>
          <ac:spMkLst>
            <pc:docMk/>
            <pc:sldMk cId="1227056102" sldId="263"/>
            <ac:spMk id="3" creationId="{34E8D6E5-B677-6D09-2315-04B39E7923A1}"/>
          </ac:spMkLst>
        </pc:spChg>
        <pc:graphicFrameChg chg="modGraphic">
          <ac:chgData name="HARSHA S" userId="S::harshas@kh.amrita.edu::3ea4904a-a09c-4644-8b49-bb7dd8b1a4da" providerId="AD" clId="Web-{B25DED19-0B1F-83F7-FE5E-9A08214DDB26}" dt="2025-06-25T06:27:31.447" v="209" actId="20577"/>
          <ac:graphicFrameMkLst>
            <pc:docMk/>
            <pc:sldMk cId="1227056102" sldId="263"/>
            <ac:graphicFrameMk id="6" creationId="{78E917F7-0E92-B7EF-F647-671E4A16E1DC}"/>
          </ac:graphicFrameMkLst>
        </pc:graphicFrameChg>
      </pc:sldChg>
      <pc:sldChg chg="modSp add replId">
        <pc:chgData name="HARSHA S" userId="S::harshas@kh.amrita.edu::3ea4904a-a09c-4644-8b49-bb7dd8b1a4da" providerId="AD" clId="Web-{B25DED19-0B1F-83F7-FE5E-9A08214DDB26}" dt="2025-06-25T06:36:49.881" v="297"/>
        <pc:sldMkLst>
          <pc:docMk/>
          <pc:sldMk cId="2134124156" sldId="264"/>
        </pc:sldMkLst>
        <pc:spChg chg="mod">
          <ac:chgData name="HARSHA S" userId="S::harshas@kh.amrita.edu::3ea4904a-a09c-4644-8b49-bb7dd8b1a4da" providerId="AD" clId="Web-{B25DED19-0B1F-83F7-FE5E-9A08214DDB26}" dt="2025-06-25T06:36:49.881" v="297"/>
          <ac:spMkLst>
            <pc:docMk/>
            <pc:sldMk cId="2134124156" sldId="264"/>
            <ac:spMk id="3" creationId="{1D2A8855-84EC-9FC0-C9DE-2C7AB56CBD54}"/>
          </ac:spMkLst>
        </pc:spChg>
        <pc:graphicFrameChg chg="modGraphic">
          <ac:chgData name="HARSHA S" userId="S::harshas@kh.amrita.edu::3ea4904a-a09c-4644-8b49-bb7dd8b1a4da" providerId="AD" clId="Web-{B25DED19-0B1F-83F7-FE5E-9A08214DDB26}" dt="2025-06-25T06:28:43.215" v="222" actId="20577"/>
          <ac:graphicFrameMkLst>
            <pc:docMk/>
            <pc:sldMk cId="2134124156" sldId="264"/>
            <ac:graphicFrameMk id="6" creationId="{11252A03-B0E0-C5BF-5598-B6CB47F7632D}"/>
          </ac:graphicFrameMkLst>
        </pc:graphicFrameChg>
      </pc:sldChg>
      <pc:sldChg chg="modSp add replId">
        <pc:chgData name="HARSHA S" userId="S::harshas@kh.amrita.edu::3ea4904a-a09c-4644-8b49-bb7dd8b1a4da" providerId="AD" clId="Web-{B25DED19-0B1F-83F7-FE5E-9A08214DDB26}" dt="2025-06-25T06:43:32.203" v="368" actId="20577"/>
        <pc:sldMkLst>
          <pc:docMk/>
          <pc:sldMk cId="2035799156" sldId="265"/>
        </pc:sldMkLst>
        <pc:spChg chg="mod">
          <ac:chgData name="HARSHA S" userId="S::harshas@kh.amrita.edu::3ea4904a-a09c-4644-8b49-bb7dd8b1a4da" providerId="AD" clId="Web-{B25DED19-0B1F-83F7-FE5E-9A08214DDB26}" dt="2025-06-25T06:43:32.203" v="368" actId="20577"/>
          <ac:spMkLst>
            <pc:docMk/>
            <pc:sldMk cId="2035799156" sldId="265"/>
            <ac:spMk id="3" creationId="{6C281CFB-D42E-4CEC-3A29-D9198BB8C282}"/>
          </ac:spMkLst>
        </pc:spChg>
        <pc:graphicFrameChg chg="modGraphic">
          <ac:chgData name="HARSHA S" userId="S::harshas@kh.amrita.edu::3ea4904a-a09c-4644-8b49-bb7dd8b1a4da" providerId="AD" clId="Web-{B25DED19-0B1F-83F7-FE5E-9A08214DDB26}" dt="2025-06-25T06:29:59.310" v="236" actId="20577"/>
          <ac:graphicFrameMkLst>
            <pc:docMk/>
            <pc:sldMk cId="2035799156" sldId="265"/>
            <ac:graphicFrameMk id="6" creationId="{372CC9A6-7D58-DB56-91E6-036E612B302F}"/>
          </ac:graphicFrameMkLst>
        </pc:graphicFrameChg>
      </pc:sldChg>
      <pc:sldChg chg="addSp delSp modSp add replId">
        <pc:chgData name="HARSHA S" userId="S::harshas@kh.amrita.edu::3ea4904a-a09c-4644-8b49-bb7dd8b1a4da" providerId="AD" clId="Web-{B25DED19-0B1F-83F7-FE5E-9A08214DDB26}" dt="2025-06-25T08:18:23.920" v="539" actId="20577"/>
        <pc:sldMkLst>
          <pc:docMk/>
          <pc:sldMk cId="1343837117" sldId="266"/>
        </pc:sldMkLst>
        <pc:spChg chg="mod">
          <ac:chgData name="HARSHA S" userId="S::harshas@kh.amrita.edu::3ea4904a-a09c-4644-8b49-bb7dd8b1a4da" providerId="AD" clId="Web-{B25DED19-0B1F-83F7-FE5E-9A08214DDB26}" dt="2025-06-25T08:18:23.920" v="539" actId="20577"/>
          <ac:spMkLst>
            <pc:docMk/>
            <pc:sldMk cId="1343837117" sldId="266"/>
            <ac:spMk id="3" creationId="{73B6A81F-8A6F-F967-9406-0DFC63CB8572}"/>
          </ac:spMkLst>
        </pc:spChg>
        <pc:spChg chg="add del mod">
          <ac:chgData name="HARSHA S" userId="S::harshas@kh.amrita.edu::3ea4904a-a09c-4644-8b49-bb7dd8b1a4da" providerId="AD" clId="Web-{B25DED19-0B1F-83F7-FE5E-9A08214DDB26}" dt="2025-06-25T06:32:19.735" v="266"/>
          <ac:spMkLst>
            <pc:docMk/>
            <pc:sldMk cId="1343837117" sldId="266"/>
            <ac:spMk id="24" creationId="{9B21AC5D-EA12-5F60-385D-DE9E624FA72F}"/>
          </ac:spMkLst>
        </pc:spChg>
        <pc:graphicFrameChg chg="modGraphic">
          <ac:chgData name="HARSHA S" userId="S::harshas@kh.amrita.edu::3ea4904a-a09c-4644-8b49-bb7dd8b1a4da" providerId="AD" clId="Web-{B25DED19-0B1F-83F7-FE5E-9A08214DDB26}" dt="2025-06-25T06:31:43.812" v="256" actId="20577"/>
          <ac:graphicFrameMkLst>
            <pc:docMk/>
            <pc:sldMk cId="1343837117" sldId="266"/>
            <ac:graphicFrameMk id="6" creationId="{1BBC5647-1FC7-7B08-4FF4-8D37EC07C30C}"/>
          </ac:graphicFrameMkLst>
        </pc:graphicFrameChg>
      </pc:sldChg>
      <pc:sldChg chg="modSp add replId">
        <pc:chgData name="HARSHA S" userId="S::harshas@kh.amrita.edu::3ea4904a-a09c-4644-8b49-bb7dd8b1a4da" providerId="AD" clId="Web-{B25DED19-0B1F-83F7-FE5E-9A08214DDB26}" dt="2025-06-25T06:38:35.915" v="315" actId="1076"/>
        <pc:sldMkLst>
          <pc:docMk/>
          <pc:sldMk cId="3118345043" sldId="267"/>
        </pc:sldMkLst>
        <pc:spChg chg="mod">
          <ac:chgData name="HARSHA S" userId="S::harshas@kh.amrita.edu::3ea4904a-a09c-4644-8b49-bb7dd8b1a4da" providerId="AD" clId="Web-{B25DED19-0B1F-83F7-FE5E-9A08214DDB26}" dt="2025-06-25T06:38:35.915" v="315" actId="1076"/>
          <ac:spMkLst>
            <pc:docMk/>
            <pc:sldMk cId="3118345043" sldId="267"/>
            <ac:spMk id="3" creationId="{19BE232C-B21E-966D-F186-2C4B7D89F18A}"/>
          </ac:spMkLst>
        </pc:spChg>
        <pc:graphicFrameChg chg="modGraphic">
          <ac:chgData name="HARSHA S" userId="S::harshas@kh.amrita.edu::3ea4904a-a09c-4644-8b49-bb7dd8b1a4da" providerId="AD" clId="Web-{B25DED19-0B1F-83F7-FE5E-9A08214DDB26}" dt="2025-06-25T06:33:33.721" v="284" actId="20577"/>
          <ac:graphicFrameMkLst>
            <pc:docMk/>
            <pc:sldMk cId="3118345043" sldId="267"/>
            <ac:graphicFrameMk id="6" creationId="{4DD7DD1D-6385-E18E-4B42-F60F1027DB0F}"/>
          </ac:graphicFrameMkLst>
        </pc:graphicFrameChg>
      </pc:sldChg>
      <pc:sldChg chg="modSp add replId">
        <pc:chgData name="HARSHA S" userId="S::harshas@kh.amrita.edu::3ea4904a-a09c-4644-8b49-bb7dd8b1a4da" providerId="AD" clId="Web-{B25DED19-0B1F-83F7-FE5E-9A08214DDB26}" dt="2025-06-25T06:42:23.701" v="361" actId="20577"/>
        <pc:sldMkLst>
          <pc:docMk/>
          <pc:sldMk cId="2684283229" sldId="268"/>
        </pc:sldMkLst>
        <pc:spChg chg="mod">
          <ac:chgData name="HARSHA S" userId="S::harshas@kh.amrita.edu::3ea4904a-a09c-4644-8b49-bb7dd8b1a4da" providerId="AD" clId="Web-{B25DED19-0B1F-83F7-FE5E-9A08214DDB26}" dt="2025-06-25T06:42:23.701" v="361" actId="20577"/>
          <ac:spMkLst>
            <pc:docMk/>
            <pc:sldMk cId="2684283229" sldId="268"/>
            <ac:spMk id="3" creationId="{5B488DEC-81E2-8A62-C3C5-3D1054284C9F}"/>
          </ac:spMkLst>
        </pc:spChg>
        <pc:graphicFrameChg chg="modGraphic">
          <ac:chgData name="HARSHA S" userId="S::harshas@kh.amrita.edu::3ea4904a-a09c-4644-8b49-bb7dd8b1a4da" providerId="AD" clId="Web-{B25DED19-0B1F-83F7-FE5E-9A08214DDB26}" dt="2025-06-25T06:39:29.557" v="327" actId="20577"/>
          <ac:graphicFrameMkLst>
            <pc:docMk/>
            <pc:sldMk cId="2684283229" sldId="268"/>
            <ac:graphicFrameMk id="6" creationId="{7893802A-38E8-103A-0652-6D74F3640BD4}"/>
          </ac:graphicFrameMkLst>
        </pc:graphicFrameChg>
      </pc:sldChg>
      <pc:sldChg chg="modSp add replId">
        <pc:chgData name="HARSHA S" userId="S::harshas@kh.amrita.edu::3ea4904a-a09c-4644-8b49-bb7dd8b1a4da" providerId="AD" clId="Web-{B25DED19-0B1F-83F7-FE5E-9A08214DDB26}" dt="2025-06-25T08:11:34.523" v="469" actId="20577"/>
        <pc:sldMkLst>
          <pc:docMk/>
          <pc:sldMk cId="2411838845" sldId="269"/>
        </pc:sldMkLst>
        <pc:spChg chg="mod">
          <ac:chgData name="HARSHA S" userId="S::harshas@kh.amrita.edu::3ea4904a-a09c-4644-8b49-bb7dd8b1a4da" providerId="AD" clId="Web-{B25DED19-0B1F-83F7-FE5E-9A08214DDB26}" dt="2025-06-25T06:45:06.252" v="384" actId="20577"/>
          <ac:spMkLst>
            <pc:docMk/>
            <pc:sldMk cId="2411838845" sldId="269"/>
            <ac:spMk id="3" creationId="{E9A2E8D0-EB35-1ACE-2C71-84369DEB6BDE}"/>
          </ac:spMkLst>
        </pc:spChg>
        <pc:graphicFrameChg chg="modGraphic">
          <ac:chgData name="HARSHA S" userId="S::harshas@kh.amrita.edu::3ea4904a-a09c-4644-8b49-bb7dd8b1a4da" providerId="AD" clId="Web-{B25DED19-0B1F-83F7-FE5E-9A08214DDB26}" dt="2025-06-25T08:11:34.523" v="469" actId="20577"/>
          <ac:graphicFrameMkLst>
            <pc:docMk/>
            <pc:sldMk cId="2411838845" sldId="269"/>
            <ac:graphicFrameMk id="6" creationId="{0D7069D8-88C7-52F6-5782-2A00501D2779}"/>
          </ac:graphicFrameMkLst>
        </pc:graphicFrameChg>
      </pc:sldChg>
      <pc:sldChg chg="modSp add replId">
        <pc:chgData name="HARSHA S" userId="S::harshas@kh.amrita.edu::3ea4904a-a09c-4644-8b49-bb7dd8b1a4da" providerId="AD" clId="Web-{B25DED19-0B1F-83F7-FE5E-9A08214DDB26}" dt="2025-06-25T08:11:25.991" v="467" actId="20577"/>
        <pc:sldMkLst>
          <pc:docMk/>
          <pc:sldMk cId="684933273" sldId="270"/>
        </pc:sldMkLst>
        <pc:spChg chg="mod">
          <ac:chgData name="HARSHA S" userId="S::harshas@kh.amrita.edu::3ea4904a-a09c-4644-8b49-bb7dd8b1a4da" providerId="AD" clId="Web-{B25DED19-0B1F-83F7-FE5E-9A08214DDB26}" dt="2025-06-25T06:47:34.770" v="423" actId="20577"/>
          <ac:spMkLst>
            <pc:docMk/>
            <pc:sldMk cId="684933273" sldId="270"/>
            <ac:spMk id="3" creationId="{CD9B6AE6-9A5E-C68F-7ACF-33FF769F66B6}"/>
          </ac:spMkLst>
        </pc:spChg>
        <pc:graphicFrameChg chg="modGraphic">
          <ac:chgData name="HARSHA S" userId="S::harshas@kh.amrita.edu::3ea4904a-a09c-4644-8b49-bb7dd8b1a4da" providerId="AD" clId="Web-{B25DED19-0B1F-83F7-FE5E-9A08214DDB26}" dt="2025-06-25T08:11:25.991" v="467" actId="20577"/>
          <ac:graphicFrameMkLst>
            <pc:docMk/>
            <pc:sldMk cId="684933273" sldId="270"/>
            <ac:graphicFrameMk id="6" creationId="{4F949A8F-AC1B-9E72-710A-BEC29AF52753}"/>
          </ac:graphicFrameMkLst>
        </pc:graphicFrameChg>
      </pc:sldChg>
      <pc:sldChg chg="addSp modSp add replId">
        <pc:chgData name="HARSHA S" userId="S::harshas@kh.amrita.edu::3ea4904a-a09c-4644-8b49-bb7dd8b1a4da" providerId="AD" clId="Web-{B25DED19-0B1F-83F7-FE5E-9A08214DDB26}" dt="2025-06-25T08:11:11.632" v="465" actId="20577"/>
        <pc:sldMkLst>
          <pc:docMk/>
          <pc:sldMk cId="213449141" sldId="271"/>
        </pc:sldMkLst>
        <pc:spChg chg="mod">
          <ac:chgData name="HARSHA S" userId="S::harshas@kh.amrita.edu::3ea4904a-a09c-4644-8b49-bb7dd8b1a4da" providerId="AD" clId="Web-{B25DED19-0B1F-83F7-FE5E-9A08214DDB26}" dt="2025-06-25T08:09:36.099" v="448" actId="20577"/>
          <ac:spMkLst>
            <pc:docMk/>
            <pc:sldMk cId="213449141" sldId="271"/>
            <ac:spMk id="3" creationId="{EA3D9816-9096-8507-1235-A6E65B283FFE}"/>
          </ac:spMkLst>
        </pc:spChg>
        <pc:spChg chg="add mod">
          <ac:chgData name="HARSHA S" userId="S::harshas@kh.amrita.edu::3ea4904a-a09c-4644-8b49-bb7dd8b1a4da" providerId="AD" clId="Web-{B25DED19-0B1F-83F7-FE5E-9A08214DDB26}" dt="2025-06-25T08:10:43.178" v="461" actId="1076"/>
          <ac:spMkLst>
            <pc:docMk/>
            <pc:sldMk cId="213449141" sldId="271"/>
            <ac:spMk id="14" creationId="{27A0D7D4-7645-25FE-97C4-52609911E219}"/>
          </ac:spMkLst>
        </pc:spChg>
        <pc:graphicFrameChg chg="mod modGraphic">
          <ac:chgData name="HARSHA S" userId="S::harshas@kh.amrita.edu::3ea4904a-a09c-4644-8b49-bb7dd8b1a4da" providerId="AD" clId="Web-{B25DED19-0B1F-83F7-FE5E-9A08214DDB26}" dt="2025-06-25T08:11:11.632" v="465" actId="20577"/>
          <ac:graphicFrameMkLst>
            <pc:docMk/>
            <pc:sldMk cId="213449141" sldId="271"/>
            <ac:graphicFrameMk id="6" creationId="{7123C534-A8C6-CE74-BC10-81EC98C7DC90}"/>
          </ac:graphicFrameMkLst>
        </pc:graphicFrameChg>
      </pc:sldChg>
      <pc:sldChg chg="modSp add replId">
        <pc:chgData name="HARSHA S" userId="S::harshas@kh.amrita.edu::3ea4904a-a09c-4644-8b49-bb7dd8b1a4da" providerId="AD" clId="Web-{B25DED19-0B1F-83F7-FE5E-9A08214DDB26}" dt="2025-06-25T08:12:55.212" v="487" actId="1076"/>
        <pc:sldMkLst>
          <pc:docMk/>
          <pc:sldMk cId="4140024283" sldId="272"/>
        </pc:sldMkLst>
        <pc:spChg chg="mod">
          <ac:chgData name="HARSHA S" userId="S::harshas@kh.amrita.edu::3ea4904a-a09c-4644-8b49-bb7dd8b1a4da" providerId="AD" clId="Web-{B25DED19-0B1F-83F7-FE5E-9A08214DDB26}" dt="2025-06-25T08:12:06.961" v="473" actId="20577"/>
          <ac:spMkLst>
            <pc:docMk/>
            <pc:sldMk cId="4140024283" sldId="272"/>
            <ac:spMk id="3" creationId="{4CAC9041-C556-48AE-3543-178D2776A6EE}"/>
          </ac:spMkLst>
        </pc:spChg>
        <pc:spChg chg="mod">
          <ac:chgData name="HARSHA S" userId="S::harshas@kh.amrita.edu::3ea4904a-a09c-4644-8b49-bb7dd8b1a4da" providerId="AD" clId="Web-{B25DED19-0B1F-83F7-FE5E-9A08214DDB26}" dt="2025-06-25T08:12:55.212" v="487" actId="1076"/>
          <ac:spMkLst>
            <pc:docMk/>
            <pc:sldMk cId="4140024283" sldId="272"/>
            <ac:spMk id="14" creationId="{1F516278-6FBF-66D9-C7F2-7EACF75389E0}"/>
          </ac:spMkLst>
        </pc:spChg>
        <pc:graphicFrameChg chg="mod">
          <ac:chgData name="HARSHA S" userId="S::harshas@kh.amrita.edu::3ea4904a-a09c-4644-8b49-bb7dd8b1a4da" providerId="AD" clId="Web-{B25DED19-0B1F-83F7-FE5E-9A08214DDB26}" dt="2025-06-25T08:12:48.587" v="486" actId="1076"/>
          <ac:graphicFrameMkLst>
            <pc:docMk/>
            <pc:sldMk cId="4140024283" sldId="272"/>
            <ac:graphicFrameMk id="6" creationId="{EFD14AB2-9C1F-939F-E6F0-98C6BE797221}"/>
          </ac:graphicFrameMkLst>
        </pc:graphicFrameChg>
      </pc:sldChg>
      <pc:sldChg chg="modSp add replId">
        <pc:chgData name="HARSHA S" userId="S::harshas@kh.amrita.edu::3ea4904a-a09c-4644-8b49-bb7dd8b1a4da" providerId="AD" clId="Web-{B25DED19-0B1F-83F7-FE5E-9A08214DDB26}" dt="2025-06-25T08:16:09.715" v="509" actId="20577"/>
        <pc:sldMkLst>
          <pc:docMk/>
          <pc:sldMk cId="1473159105" sldId="273"/>
        </pc:sldMkLst>
        <pc:spChg chg="mod">
          <ac:chgData name="HARSHA S" userId="S::harshas@kh.amrita.edu::3ea4904a-a09c-4644-8b49-bb7dd8b1a4da" providerId="AD" clId="Web-{B25DED19-0B1F-83F7-FE5E-9A08214DDB26}" dt="2025-06-25T08:16:09.715" v="509" actId="20577"/>
          <ac:spMkLst>
            <pc:docMk/>
            <pc:sldMk cId="1473159105" sldId="273"/>
            <ac:spMk id="3" creationId="{1552027E-1717-92D5-90B6-BC921C70F7A1}"/>
          </ac:spMkLst>
        </pc:spChg>
        <pc:spChg chg="mod">
          <ac:chgData name="HARSHA S" userId="S::harshas@kh.amrita.edu::3ea4904a-a09c-4644-8b49-bb7dd8b1a4da" providerId="AD" clId="Web-{B25DED19-0B1F-83F7-FE5E-9A08214DDB26}" dt="2025-06-25T08:14:08.916" v="499" actId="20577"/>
          <ac:spMkLst>
            <pc:docMk/>
            <pc:sldMk cId="1473159105" sldId="273"/>
            <ac:spMk id="14" creationId="{F8026FDF-01DF-72BE-4860-594E17A3B2ED}"/>
          </ac:spMkLst>
        </pc:spChg>
        <pc:graphicFrameChg chg="mod modGraphic">
          <ac:chgData name="HARSHA S" userId="S::harshas@kh.amrita.edu::3ea4904a-a09c-4644-8b49-bb7dd8b1a4da" providerId="AD" clId="Web-{B25DED19-0B1F-83F7-FE5E-9A08214DDB26}" dt="2025-06-25T08:14:51.589" v="505" actId="20577"/>
          <ac:graphicFrameMkLst>
            <pc:docMk/>
            <pc:sldMk cId="1473159105" sldId="273"/>
            <ac:graphicFrameMk id="6" creationId="{6BF70562-DD14-9436-0F59-2F36541748F2}"/>
          </ac:graphicFrameMkLst>
        </pc:graphicFrameChg>
      </pc:sldChg>
      <pc:sldChg chg="modSp add ord replId">
        <pc:chgData name="HARSHA S" userId="S::harshas@kh.amrita.edu::3ea4904a-a09c-4644-8b49-bb7dd8b1a4da" providerId="AD" clId="Web-{B25DED19-0B1F-83F7-FE5E-9A08214DDB26}" dt="2025-06-25T08:18:04.154" v="537" actId="1076"/>
        <pc:sldMkLst>
          <pc:docMk/>
          <pc:sldMk cId="2273828218" sldId="274"/>
        </pc:sldMkLst>
        <pc:spChg chg="mod">
          <ac:chgData name="HARSHA S" userId="S::harshas@kh.amrita.edu::3ea4904a-a09c-4644-8b49-bb7dd8b1a4da" providerId="AD" clId="Web-{B25DED19-0B1F-83F7-FE5E-9A08214DDB26}" dt="2025-06-25T08:18:03.889" v="536" actId="20577"/>
          <ac:spMkLst>
            <pc:docMk/>
            <pc:sldMk cId="2273828218" sldId="274"/>
            <ac:spMk id="3" creationId="{68C30B47-D574-AA98-64FF-1EA1E5EB9BE7}"/>
          </ac:spMkLst>
        </pc:spChg>
        <pc:graphicFrameChg chg="mod modGraphic">
          <ac:chgData name="HARSHA S" userId="S::harshas@kh.amrita.edu::3ea4904a-a09c-4644-8b49-bb7dd8b1a4da" providerId="AD" clId="Web-{B25DED19-0B1F-83F7-FE5E-9A08214DDB26}" dt="2025-06-25T08:18:04.154" v="537" actId="1076"/>
          <ac:graphicFrameMkLst>
            <pc:docMk/>
            <pc:sldMk cId="2273828218" sldId="274"/>
            <ac:graphicFrameMk id="6" creationId="{FC93663F-7C58-5A86-CE66-FC981C8769E1}"/>
          </ac:graphicFrameMkLst>
        </pc:graphicFrameChg>
      </pc:sldChg>
      <pc:sldMasterChg chg="del delSldLayout">
        <pc:chgData name="HARSHA S" userId="S::harshas@kh.amrita.edu::3ea4904a-a09c-4644-8b49-bb7dd8b1a4da" providerId="AD" clId="Web-{B25DED19-0B1F-83F7-FE5E-9A08214DDB26}" dt="2025-06-25T05:25:56.944" v="18"/>
        <pc:sldMasterMkLst>
          <pc:docMk/>
          <pc:sldMasterMk cId="2460954070" sldId="2147483660"/>
        </pc:sldMasterMkLst>
        <pc:sldLayoutChg chg="del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HARSHA S" userId="S::harshas@kh.amrita.edu::3ea4904a-a09c-4644-8b49-bb7dd8b1a4da" providerId="AD" clId="Web-{B25DED19-0B1F-83F7-FE5E-9A08214DDB26}" dt="2025-06-25T05:25:56.944" v="18"/>
        <pc:sldMasterMkLst>
          <pc:docMk/>
          <pc:sldMasterMk cId="2473147348" sldId="2147483698"/>
        </pc:sldMasterMkLst>
        <pc:sldLayoutChg chg="add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73147348" sldId="2147483698"/>
            <pc:sldLayoutMk cId="2922171848" sldId="2147483687"/>
          </pc:sldLayoutMkLst>
        </pc:sldLayoutChg>
        <pc:sldLayoutChg chg="add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73147348" sldId="2147483698"/>
            <pc:sldLayoutMk cId="2546416382" sldId="2147483688"/>
          </pc:sldLayoutMkLst>
        </pc:sldLayoutChg>
        <pc:sldLayoutChg chg="add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73147348" sldId="2147483698"/>
            <pc:sldLayoutMk cId="519688834" sldId="2147483689"/>
          </pc:sldLayoutMkLst>
        </pc:sldLayoutChg>
        <pc:sldLayoutChg chg="add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73147348" sldId="2147483698"/>
            <pc:sldLayoutMk cId="326082224" sldId="2147483690"/>
          </pc:sldLayoutMkLst>
        </pc:sldLayoutChg>
        <pc:sldLayoutChg chg="add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73147348" sldId="2147483698"/>
            <pc:sldLayoutMk cId="1582475205" sldId="2147483691"/>
          </pc:sldLayoutMkLst>
        </pc:sldLayoutChg>
        <pc:sldLayoutChg chg="add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73147348" sldId="2147483698"/>
            <pc:sldLayoutMk cId="4261522378" sldId="2147483692"/>
          </pc:sldLayoutMkLst>
        </pc:sldLayoutChg>
        <pc:sldLayoutChg chg="add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73147348" sldId="2147483698"/>
            <pc:sldLayoutMk cId="1331463020" sldId="2147483693"/>
          </pc:sldLayoutMkLst>
        </pc:sldLayoutChg>
        <pc:sldLayoutChg chg="add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73147348" sldId="2147483698"/>
            <pc:sldLayoutMk cId="565809258" sldId="2147483694"/>
          </pc:sldLayoutMkLst>
        </pc:sldLayoutChg>
        <pc:sldLayoutChg chg="add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73147348" sldId="2147483698"/>
            <pc:sldLayoutMk cId="3662838378" sldId="2147483695"/>
          </pc:sldLayoutMkLst>
        </pc:sldLayoutChg>
        <pc:sldLayoutChg chg="add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73147348" sldId="2147483698"/>
            <pc:sldLayoutMk cId="1220775282" sldId="2147483696"/>
          </pc:sldLayoutMkLst>
        </pc:sldLayoutChg>
        <pc:sldLayoutChg chg="add">
          <pc:chgData name="HARSHA S" userId="S::harshas@kh.amrita.edu::3ea4904a-a09c-4644-8b49-bb7dd8b1a4da" providerId="AD" clId="Web-{B25DED19-0B1F-83F7-FE5E-9A08214DDB26}" dt="2025-06-25T05:25:56.944" v="18"/>
          <pc:sldLayoutMkLst>
            <pc:docMk/>
            <pc:sldMasterMk cId="2473147348" sldId="2147483698"/>
            <pc:sldLayoutMk cId="2051585095" sldId="2147483697"/>
          </pc:sldLayoutMkLst>
        </pc:sldLayoutChg>
      </pc:sldMasterChg>
    </pc:docChg>
  </pc:docChgLst>
  <pc:docChgLst>
    <pc:chgData name="HARSHA S" userId="S::harshas@kh.amrita.edu::3ea4904a-a09c-4644-8b49-bb7dd8b1a4da" providerId="AD" clId="Web-{6F557643-616A-1FAB-DAAF-EA2153F5F70D}"/>
    <pc:docChg chg="modSld">
      <pc:chgData name="HARSHA S" userId="S::harshas@kh.amrita.edu::3ea4904a-a09c-4644-8b49-bb7dd8b1a4da" providerId="AD" clId="Web-{6F557643-616A-1FAB-DAAF-EA2153F5F70D}" dt="2025-06-26T10:35:18.233" v="3" actId="20577"/>
      <pc:docMkLst>
        <pc:docMk/>
      </pc:docMkLst>
      <pc:sldChg chg="modSp">
        <pc:chgData name="HARSHA S" userId="S::harshas@kh.amrita.edu::3ea4904a-a09c-4644-8b49-bb7dd8b1a4da" providerId="AD" clId="Web-{6F557643-616A-1FAB-DAAF-EA2153F5F70D}" dt="2025-06-26T10:30:42.244" v="1" actId="20577"/>
        <pc:sldMkLst>
          <pc:docMk/>
          <pc:sldMk cId="2411838845" sldId="269"/>
        </pc:sldMkLst>
        <pc:spChg chg="mod">
          <ac:chgData name="HARSHA S" userId="S::harshas@kh.amrita.edu::3ea4904a-a09c-4644-8b49-bb7dd8b1a4da" providerId="AD" clId="Web-{6F557643-616A-1FAB-DAAF-EA2153F5F70D}" dt="2025-06-26T10:30:42.244" v="1" actId="20577"/>
          <ac:spMkLst>
            <pc:docMk/>
            <pc:sldMk cId="2411838845" sldId="269"/>
            <ac:spMk id="3" creationId="{E9A2E8D0-EB35-1ACE-2C71-84369DEB6BDE}"/>
          </ac:spMkLst>
        </pc:spChg>
      </pc:sldChg>
      <pc:sldChg chg="modSp">
        <pc:chgData name="HARSHA S" userId="S::harshas@kh.amrita.edu::3ea4904a-a09c-4644-8b49-bb7dd8b1a4da" providerId="AD" clId="Web-{6F557643-616A-1FAB-DAAF-EA2153F5F70D}" dt="2025-06-26T10:35:18.233" v="3" actId="20577"/>
        <pc:sldMkLst>
          <pc:docMk/>
          <pc:sldMk cId="4140024283" sldId="272"/>
        </pc:sldMkLst>
        <pc:graphicFrameChg chg="modGraphic">
          <ac:chgData name="HARSHA S" userId="S::harshas@kh.amrita.edu::3ea4904a-a09c-4644-8b49-bb7dd8b1a4da" providerId="AD" clId="Web-{6F557643-616A-1FAB-DAAF-EA2153F5F70D}" dt="2025-06-26T10:35:18.233" v="3" actId="20577"/>
          <ac:graphicFrameMkLst>
            <pc:docMk/>
            <pc:sldMk cId="4140024283" sldId="272"/>
            <ac:graphicFrameMk id="6" creationId="{EFD14AB2-9C1F-939F-E6F0-98C6BE79722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0F4E3F-4677-46BC-94DE-B1EE253FC83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D59A866-50FA-49ED-8EDF-589057270B65}">
      <dgm:prSet/>
      <dgm:spPr/>
      <dgm:t>
        <a:bodyPr/>
        <a:lstStyle/>
        <a:p>
          <a:r>
            <a:rPr lang="en-US" b="1"/>
            <a:t>A. RECFORT</a:t>
          </a:r>
        </a:p>
      </dgm:t>
    </dgm:pt>
    <dgm:pt modelId="{843CE050-FA99-4DC0-A4AC-8A0CE3FBC041}" type="parTrans" cxnId="{B866E52A-3498-4E09-B55C-8A10D88CAABC}">
      <dgm:prSet/>
      <dgm:spPr/>
      <dgm:t>
        <a:bodyPr/>
        <a:lstStyle/>
        <a:p>
          <a:endParaRPr lang="en-US"/>
        </a:p>
      </dgm:t>
    </dgm:pt>
    <dgm:pt modelId="{0F93F524-0714-41E4-B72E-143FC960F5B4}" type="sibTrans" cxnId="{B866E52A-3498-4E09-B55C-8A10D88CAABC}">
      <dgm:prSet/>
      <dgm:spPr/>
      <dgm:t>
        <a:bodyPr/>
        <a:lstStyle/>
        <a:p>
          <a:endParaRPr lang="en-US"/>
        </a:p>
      </dgm:t>
    </dgm:pt>
    <dgm:pt modelId="{163BFCAA-4E15-4044-9409-ACCC9FBEDA4E}">
      <dgm:prSet/>
      <dgm:spPr/>
      <dgm:t>
        <a:bodyPr/>
        <a:lstStyle/>
        <a:p>
          <a:r>
            <a:rPr lang="en-US" b="1"/>
            <a:t>B. TEDFNOR</a:t>
          </a:r>
        </a:p>
      </dgm:t>
    </dgm:pt>
    <dgm:pt modelId="{AAFF824B-56FC-4A26-8254-9B26FCF1D749}" type="parTrans" cxnId="{794067E5-B73B-4A08-8F48-E0DBDB0A70EB}">
      <dgm:prSet/>
      <dgm:spPr/>
      <dgm:t>
        <a:bodyPr/>
        <a:lstStyle/>
        <a:p>
          <a:endParaRPr lang="en-US"/>
        </a:p>
      </dgm:t>
    </dgm:pt>
    <dgm:pt modelId="{5955D806-0C4A-44E7-A07E-FF7BFAA7C522}" type="sibTrans" cxnId="{794067E5-B73B-4A08-8F48-E0DBDB0A70EB}">
      <dgm:prSet/>
      <dgm:spPr/>
      <dgm:t>
        <a:bodyPr/>
        <a:lstStyle/>
        <a:p>
          <a:endParaRPr lang="en-US"/>
        </a:p>
      </dgm:t>
    </dgm:pt>
    <dgm:pt modelId="{B23B74B5-3A82-47E0-AD7A-6B05D0C7C1B2}">
      <dgm:prSet/>
      <dgm:spPr/>
      <dgm:t>
        <a:bodyPr/>
        <a:lstStyle/>
        <a:p>
          <a:r>
            <a:rPr lang="en-US" b="1"/>
            <a:t>C. REDFORT</a:t>
          </a:r>
        </a:p>
      </dgm:t>
    </dgm:pt>
    <dgm:pt modelId="{3AC08ADC-B8E3-4F06-8094-8C61B4F3963A}" type="parTrans" cxnId="{2CC8394B-F4E3-43BB-9B90-80FB3E6AAF89}">
      <dgm:prSet/>
      <dgm:spPr/>
      <dgm:t>
        <a:bodyPr/>
        <a:lstStyle/>
        <a:p>
          <a:endParaRPr lang="en-US"/>
        </a:p>
      </dgm:t>
    </dgm:pt>
    <dgm:pt modelId="{925B257F-6349-45C2-94DE-38524287637A}" type="sibTrans" cxnId="{2CC8394B-F4E3-43BB-9B90-80FB3E6AAF89}">
      <dgm:prSet/>
      <dgm:spPr/>
      <dgm:t>
        <a:bodyPr/>
        <a:lstStyle/>
        <a:p>
          <a:endParaRPr lang="en-US"/>
        </a:p>
      </dgm:t>
    </dgm:pt>
    <dgm:pt modelId="{FDB0CF5E-C525-4868-AD7D-0EEAD2DF2D62}">
      <dgm:prSet/>
      <dgm:spPr/>
      <dgm:t>
        <a:bodyPr/>
        <a:lstStyle/>
        <a:p>
          <a:r>
            <a:rPr lang="en-US" b="1"/>
            <a:t>D. TROFDER</a:t>
          </a:r>
        </a:p>
      </dgm:t>
    </dgm:pt>
    <dgm:pt modelId="{3FC7EF4A-E50C-4AE3-BEA2-760BAE186985}" type="parTrans" cxnId="{A545F3CE-FBBA-4C70-9BCA-91E74E90FFF7}">
      <dgm:prSet/>
      <dgm:spPr/>
      <dgm:t>
        <a:bodyPr/>
        <a:lstStyle/>
        <a:p>
          <a:endParaRPr lang="en-US"/>
        </a:p>
      </dgm:t>
    </dgm:pt>
    <dgm:pt modelId="{6A899807-0AD8-4C4A-A44E-DF0E14120809}" type="sibTrans" cxnId="{A545F3CE-FBBA-4C70-9BCA-91E74E90FFF7}">
      <dgm:prSet/>
      <dgm:spPr/>
      <dgm:t>
        <a:bodyPr/>
        <a:lstStyle/>
        <a:p>
          <a:endParaRPr lang="en-US"/>
        </a:p>
      </dgm:t>
    </dgm:pt>
    <dgm:pt modelId="{EC1ECF16-1A07-4EA5-B828-C91035465386}" type="pres">
      <dgm:prSet presAssocID="{0E0F4E3F-4677-46BC-94DE-B1EE253FC837}" presName="linear" presStyleCnt="0">
        <dgm:presLayoutVars>
          <dgm:animLvl val="lvl"/>
          <dgm:resizeHandles val="exact"/>
        </dgm:presLayoutVars>
      </dgm:prSet>
      <dgm:spPr/>
    </dgm:pt>
    <dgm:pt modelId="{62890F82-F554-4C9C-9DF8-48BCA772C653}" type="pres">
      <dgm:prSet presAssocID="{BD59A866-50FA-49ED-8EDF-589057270B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7661CF-ED1B-43DE-8D88-A2F02D310D68}" type="pres">
      <dgm:prSet presAssocID="{0F93F524-0714-41E4-B72E-143FC960F5B4}" presName="spacer" presStyleCnt="0"/>
      <dgm:spPr/>
    </dgm:pt>
    <dgm:pt modelId="{3919DBA2-0C0A-4FA4-9931-65432E1AE448}" type="pres">
      <dgm:prSet presAssocID="{163BFCAA-4E15-4044-9409-ACCC9FBEDA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44F631-5A71-464D-A662-752B94E6C155}" type="pres">
      <dgm:prSet presAssocID="{5955D806-0C4A-44E7-A07E-FF7BFAA7C522}" presName="spacer" presStyleCnt="0"/>
      <dgm:spPr/>
    </dgm:pt>
    <dgm:pt modelId="{66C9ABB8-45C0-4706-AF74-0C9F3C07F745}" type="pres">
      <dgm:prSet presAssocID="{B23B74B5-3A82-47E0-AD7A-6B05D0C7C1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F3615F-DE2A-4145-A1EB-48639F29D742}" type="pres">
      <dgm:prSet presAssocID="{925B257F-6349-45C2-94DE-38524287637A}" presName="spacer" presStyleCnt="0"/>
      <dgm:spPr/>
    </dgm:pt>
    <dgm:pt modelId="{93740D2F-C928-47DD-84A4-88305DFA3CB8}" type="pres">
      <dgm:prSet presAssocID="{FDB0CF5E-C525-4868-AD7D-0EEAD2DF2D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66E52A-3498-4E09-B55C-8A10D88CAABC}" srcId="{0E0F4E3F-4677-46BC-94DE-B1EE253FC837}" destId="{BD59A866-50FA-49ED-8EDF-589057270B65}" srcOrd="0" destOrd="0" parTransId="{843CE050-FA99-4DC0-A4AC-8A0CE3FBC041}" sibTransId="{0F93F524-0714-41E4-B72E-143FC960F5B4}"/>
    <dgm:cxn modelId="{F962143D-281B-4643-9540-A8916D813DEF}" type="presOf" srcId="{0E0F4E3F-4677-46BC-94DE-B1EE253FC837}" destId="{EC1ECF16-1A07-4EA5-B828-C91035465386}" srcOrd="0" destOrd="0" presId="urn:microsoft.com/office/officeart/2005/8/layout/vList2"/>
    <dgm:cxn modelId="{0098313E-C464-4854-8E73-18C38B9BA917}" type="presOf" srcId="{FDB0CF5E-C525-4868-AD7D-0EEAD2DF2D62}" destId="{93740D2F-C928-47DD-84A4-88305DFA3CB8}" srcOrd="0" destOrd="0" presId="urn:microsoft.com/office/officeart/2005/8/layout/vList2"/>
    <dgm:cxn modelId="{2CC8394B-F4E3-43BB-9B90-80FB3E6AAF89}" srcId="{0E0F4E3F-4677-46BC-94DE-B1EE253FC837}" destId="{B23B74B5-3A82-47E0-AD7A-6B05D0C7C1B2}" srcOrd="2" destOrd="0" parTransId="{3AC08ADC-B8E3-4F06-8094-8C61B4F3963A}" sibTransId="{925B257F-6349-45C2-94DE-38524287637A}"/>
    <dgm:cxn modelId="{59DF926D-C519-4F82-B909-2C534EAA818D}" type="presOf" srcId="{BD59A866-50FA-49ED-8EDF-589057270B65}" destId="{62890F82-F554-4C9C-9DF8-48BCA772C653}" srcOrd="0" destOrd="0" presId="urn:microsoft.com/office/officeart/2005/8/layout/vList2"/>
    <dgm:cxn modelId="{5CDC72C4-A654-4A8B-A466-A2B4D0264EA8}" type="presOf" srcId="{163BFCAA-4E15-4044-9409-ACCC9FBEDA4E}" destId="{3919DBA2-0C0A-4FA4-9931-65432E1AE448}" srcOrd="0" destOrd="0" presId="urn:microsoft.com/office/officeart/2005/8/layout/vList2"/>
    <dgm:cxn modelId="{A545F3CE-FBBA-4C70-9BCA-91E74E90FFF7}" srcId="{0E0F4E3F-4677-46BC-94DE-B1EE253FC837}" destId="{FDB0CF5E-C525-4868-AD7D-0EEAD2DF2D62}" srcOrd="3" destOrd="0" parTransId="{3FC7EF4A-E50C-4AE3-BEA2-760BAE186985}" sibTransId="{6A899807-0AD8-4C4A-A44E-DF0E14120809}"/>
    <dgm:cxn modelId="{C2FC7FD3-531F-454D-8AF1-F39796D339E9}" type="presOf" srcId="{B23B74B5-3A82-47E0-AD7A-6B05D0C7C1B2}" destId="{66C9ABB8-45C0-4706-AF74-0C9F3C07F745}" srcOrd="0" destOrd="0" presId="urn:microsoft.com/office/officeart/2005/8/layout/vList2"/>
    <dgm:cxn modelId="{794067E5-B73B-4A08-8F48-E0DBDB0A70EB}" srcId="{0E0F4E3F-4677-46BC-94DE-B1EE253FC837}" destId="{163BFCAA-4E15-4044-9409-ACCC9FBEDA4E}" srcOrd="1" destOrd="0" parTransId="{AAFF824B-56FC-4A26-8254-9B26FCF1D749}" sibTransId="{5955D806-0C4A-44E7-A07E-FF7BFAA7C522}"/>
    <dgm:cxn modelId="{BB63F213-0665-453A-A90F-C93B936D8A64}" type="presParOf" srcId="{EC1ECF16-1A07-4EA5-B828-C91035465386}" destId="{62890F82-F554-4C9C-9DF8-48BCA772C653}" srcOrd="0" destOrd="0" presId="urn:microsoft.com/office/officeart/2005/8/layout/vList2"/>
    <dgm:cxn modelId="{5A84EE63-8BF4-484C-97E0-28339BBA7B28}" type="presParOf" srcId="{EC1ECF16-1A07-4EA5-B828-C91035465386}" destId="{D07661CF-ED1B-43DE-8D88-A2F02D310D68}" srcOrd="1" destOrd="0" presId="urn:microsoft.com/office/officeart/2005/8/layout/vList2"/>
    <dgm:cxn modelId="{133E0718-8AF0-4BBB-86B3-40D95EF1BBB5}" type="presParOf" srcId="{EC1ECF16-1A07-4EA5-B828-C91035465386}" destId="{3919DBA2-0C0A-4FA4-9931-65432E1AE448}" srcOrd="2" destOrd="0" presId="urn:microsoft.com/office/officeart/2005/8/layout/vList2"/>
    <dgm:cxn modelId="{14206313-6732-45B9-AD96-A2AD971BF724}" type="presParOf" srcId="{EC1ECF16-1A07-4EA5-B828-C91035465386}" destId="{B444F631-5A71-464D-A662-752B94E6C155}" srcOrd="3" destOrd="0" presId="urn:microsoft.com/office/officeart/2005/8/layout/vList2"/>
    <dgm:cxn modelId="{7BB8B117-7EA2-458D-ADE4-63892882646C}" type="presParOf" srcId="{EC1ECF16-1A07-4EA5-B828-C91035465386}" destId="{66C9ABB8-45C0-4706-AF74-0C9F3C07F745}" srcOrd="4" destOrd="0" presId="urn:microsoft.com/office/officeart/2005/8/layout/vList2"/>
    <dgm:cxn modelId="{74148EAE-2A46-4F57-9DCA-7BF5500EF3C1}" type="presParOf" srcId="{EC1ECF16-1A07-4EA5-B828-C91035465386}" destId="{63F3615F-DE2A-4145-A1EB-48639F29D742}" srcOrd="5" destOrd="0" presId="urn:microsoft.com/office/officeart/2005/8/layout/vList2"/>
    <dgm:cxn modelId="{8C017EE0-2336-4946-9D11-A7689F3895F4}" type="presParOf" srcId="{EC1ECF16-1A07-4EA5-B828-C91035465386}" destId="{93740D2F-C928-47DD-84A4-88305DFA3C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E0F4E3F-4677-46BC-94DE-B1EE253FC83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D59A866-50FA-49ED-8EDF-589057270B65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A. 3</a:t>
          </a:r>
        </a:p>
      </dgm:t>
    </dgm:pt>
    <dgm:pt modelId="{843CE050-FA99-4DC0-A4AC-8A0CE3FBC041}" type="parTrans" cxnId="{B866E52A-3498-4E09-B55C-8A10D88CAABC}">
      <dgm:prSet/>
      <dgm:spPr/>
      <dgm:t>
        <a:bodyPr/>
        <a:lstStyle/>
        <a:p>
          <a:endParaRPr lang="en-US"/>
        </a:p>
      </dgm:t>
    </dgm:pt>
    <dgm:pt modelId="{0F93F524-0714-41E4-B72E-143FC960F5B4}" type="sibTrans" cxnId="{B866E52A-3498-4E09-B55C-8A10D88CAABC}">
      <dgm:prSet/>
      <dgm:spPr/>
      <dgm:t>
        <a:bodyPr/>
        <a:lstStyle/>
        <a:p>
          <a:endParaRPr lang="en-US"/>
        </a:p>
      </dgm:t>
    </dgm:pt>
    <dgm:pt modelId="{163BFCAA-4E15-4044-9409-ACCC9FBEDA4E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B. 2</a:t>
          </a:r>
        </a:p>
      </dgm:t>
    </dgm:pt>
    <dgm:pt modelId="{AAFF824B-56FC-4A26-8254-9B26FCF1D749}" type="parTrans" cxnId="{794067E5-B73B-4A08-8F48-E0DBDB0A70EB}">
      <dgm:prSet/>
      <dgm:spPr/>
      <dgm:t>
        <a:bodyPr/>
        <a:lstStyle/>
        <a:p>
          <a:endParaRPr lang="en-US"/>
        </a:p>
      </dgm:t>
    </dgm:pt>
    <dgm:pt modelId="{5955D806-0C4A-44E7-A07E-FF7BFAA7C522}" type="sibTrans" cxnId="{794067E5-B73B-4A08-8F48-E0DBDB0A70EB}">
      <dgm:prSet/>
      <dgm:spPr/>
      <dgm:t>
        <a:bodyPr/>
        <a:lstStyle/>
        <a:p>
          <a:endParaRPr lang="en-US"/>
        </a:p>
      </dgm:t>
    </dgm:pt>
    <dgm:pt modelId="{B23B74B5-3A82-47E0-AD7A-6B05D0C7C1B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C. 4</a:t>
          </a:r>
        </a:p>
      </dgm:t>
    </dgm:pt>
    <dgm:pt modelId="{3AC08ADC-B8E3-4F06-8094-8C61B4F3963A}" type="parTrans" cxnId="{2CC8394B-F4E3-43BB-9B90-80FB3E6AAF89}">
      <dgm:prSet/>
      <dgm:spPr/>
      <dgm:t>
        <a:bodyPr/>
        <a:lstStyle/>
        <a:p>
          <a:endParaRPr lang="en-US"/>
        </a:p>
      </dgm:t>
    </dgm:pt>
    <dgm:pt modelId="{925B257F-6349-45C2-94DE-38524287637A}" type="sibTrans" cxnId="{2CC8394B-F4E3-43BB-9B90-80FB3E6AAF89}">
      <dgm:prSet/>
      <dgm:spPr/>
      <dgm:t>
        <a:bodyPr/>
        <a:lstStyle/>
        <a:p>
          <a:endParaRPr lang="en-US"/>
        </a:p>
      </dgm:t>
    </dgm:pt>
    <dgm:pt modelId="{FDB0CF5E-C525-4868-AD7D-0EEAD2DF2D6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D. 5</a:t>
          </a:r>
        </a:p>
      </dgm:t>
    </dgm:pt>
    <dgm:pt modelId="{3FC7EF4A-E50C-4AE3-BEA2-760BAE186985}" type="parTrans" cxnId="{A545F3CE-FBBA-4C70-9BCA-91E74E90FFF7}">
      <dgm:prSet/>
      <dgm:spPr/>
      <dgm:t>
        <a:bodyPr/>
        <a:lstStyle/>
        <a:p>
          <a:endParaRPr lang="en-US"/>
        </a:p>
      </dgm:t>
    </dgm:pt>
    <dgm:pt modelId="{6A899807-0AD8-4C4A-A44E-DF0E14120809}" type="sibTrans" cxnId="{A545F3CE-FBBA-4C70-9BCA-91E74E90FFF7}">
      <dgm:prSet/>
      <dgm:spPr/>
      <dgm:t>
        <a:bodyPr/>
        <a:lstStyle/>
        <a:p>
          <a:endParaRPr lang="en-US"/>
        </a:p>
      </dgm:t>
    </dgm:pt>
    <dgm:pt modelId="{EC1ECF16-1A07-4EA5-B828-C91035465386}" type="pres">
      <dgm:prSet presAssocID="{0E0F4E3F-4677-46BC-94DE-B1EE253FC837}" presName="linear" presStyleCnt="0">
        <dgm:presLayoutVars>
          <dgm:animLvl val="lvl"/>
          <dgm:resizeHandles val="exact"/>
        </dgm:presLayoutVars>
      </dgm:prSet>
      <dgm:spPr/>
    </dgm:pt>
    <dgm:pt modelId="{62890F82-F554-4C9C-9DF8-48BCA772C653}" type="pres">
      <dgm:prSet presAssocID="{BD59A866-50FA-49ED-8EDF-589057270B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7661CF-ED1B-43DE-8D88-A2F02D310D68}" type="pres">
      <dgm:prSet presAssocID="{0F93F524-0714-41E4-B72E-143FC960F5B4}" presName="spacer" presStyleCnt="0"/>
      <dgm:spPr/>
    </dgm:pt>
    <dgm:pt modelId="{3919DBA2-0C0A-4FA4-9931-65432E1AE448}" type="pres">
      <dgm:prSet presAssocID="{163BFCAA-4E15-4044-9409-ACCC9FBEDA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44F631-5A71-464D-A662-752B94E6C155}" type="pres">
      <dgm:prSet presAssocID="{5955D806-0C4A-44E7-A07E-FF7BFAA7C522}" presName="spacer" presStyleCnt="0"/>
      <dgm:spPr/>
    </dgm:pt>
    <dgm:pt modelId="{66C9ABB8-45C0-4706-AF74-0C9F3C07F745}" type="pres">
      <dgm:prSet presAssocID="{B23B74B5-3A82-47E0-AD7A-6B05D0C7C1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F3615F-DE2A-4145-A1EB-48639F29D742}" type="pres">
      <dgm:prSet presAssocID="{925B257F-6349-45C2-94DE-38524287637A}" presName="spacer" presStyleCnt="0"/>
      <dgm:spPr/>
    </dgm:pt>
    <dgm:pt modelId="{93740D2F-C928-47DD-84A4-88305DFA3CB8}" type="pres">
      <dgm:prSet presAssocID="{FDB0CF5E-C525-4868-AD7D-0EEAD2DF2D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66E52A-3498-4E09-B55C-8A10D88CAABC}" srcId="{0E0F4E3F-4677-46BC-94DE-B1EE253FC837}" destId="{BD59A866-50FA-49ED-8EDF-589057270B65}" srcOrd="0" destOrd="0" parTransId="{843CE050-FA99-4DC0-A4AC-8A0CE3FBC041}" sibTransId="{0F93F524-0714-41E4-B72E-143FC960F5B4}"/>
    <dgm:cxn modelId="{F962143D-281B-4643-9540-A8916D813DEF}" type="presOf" srcId="{0E0F4E3F-4677-46BC-94DE-B1EE253FC837}" destId="{EC1ECF16-1A07-4EA5-B828-C91035465386}" srcOrd="0" destOrd="0" presId="urn:microsoft.com/office/officeart/2005/8/layout/vList2"/>
    <dgm:cxn modelId="{0098313E-C464-4854-8E73-18C38B9BA917}" type="presOf" srcId="{FDB0CF5E-C525-4868-AD7D-0EEAD2DF2D62}" destId="{93740D2F-C928-47DD-84A4-88305DFA3CB8}" srcOrd="0" destOrd="0" presId="urn:microsoft.com/office/officeart/2005/8/layout/vList2"/>
    <dgm:cxn modelId="{2CC8394B-F4E3-43BB-9B90-80FB3E6AAF89}" srcId="{0E0F4E3F-4677-46BC-94DE-B1EE253FC837}" destId="{B23B74B5-3A82-47E0-AD7A-6B05D0C7C1B2}" srcOrd="2" destOrd="0" parTransId="{3AC08ADC-B8E3-4F06-8094-8C61B4F3963A}" sibTransId="{925B257F-6349-45C2-94DE-38524287637A}"/>
    <dgm:cxn modelId="{59DF926D-C519-4F82-B909-2C534EAA818D}" type="presOf" srcId="{BD59A866-50FA-49ED-8EDF-589057270B65}" destId="{62890F82-F554-4C9C-9DF8-48BCA772C653}" srcOrd="0" destOrd="0" presId="urn:microsoft.com/office/officeart/2005/8/layout/vList2"/>
    <dgm:cxn modelId="{5CDC72C4-A654-4A8B-A466-A2B4D0264EA8}" type="presOf" srcId="{163BFCAA-4E15-4044-9409-ACCC9FBEDA4E}" destId="{3919DBA2-0C0A-4FA4-9931-65432E1AE448}" srcOrd="0" destOrd="0" presId="urn:microsoft.com/office/officeart/2005/8/layout/vList2"/>
    <dgm:cxn modelId="{A545F3CE-FBBA-4C70-9BCA-91E74E90FFF7}" srcId="{0E0F4E3F-4677-46BC-94DE-B1EE253FC837}" destId="{FDB0CF5E-C525-4868-AD7D-0EEAD2DF2D62}" srcOrd="3" destOrd="0" parTransId="{3FC7EF4A-E50C-4AE3-BEA2-760BAE186985}" sibTransId="{6A899807-0AD8-4C4A-A44E-DF0E14120809}"/>
    <dgm:cxn modelId="{C2FC7FD3-531F-454D-8AF1-F39796D339E9}" type="presOf" srcId="{B23B74B5-3A82-47E0-AD7A-6B05D0C7C1B2}" destId="{66C9ABB8-45C0-4706-AF74-0C9F3C07F745}" srcOrd="0" destOrd="0" presId="urn:microsoft.com/office/officeart/2005/8/layout/vList2"/>
    <dgm:cxn modelId="{794067E5-B73B-4A08-8F48-E0DBDB0A70EB}" srcId="{0E0F4E3F-4677-46BC-94DE-B1EE253FC837}" destId="{163BFCAA-4E15-4044-9409-ACCC9FBEDA4E}" srcOrd="1" destOrd="0" parTransId="{AAFF824B-56FC-4A26-8254-9B26FCF1D749}" sibTransId="{5955D806-0C4A-44E7-A07E-FF7BFAA7C522}"/>
    <dgm:cxn modelId="{BB63F213-0665-453A-A90F-C93B936D8A64}" type="presParOf" srcId="{EC1ECF16-1A07-4EA5-B828-C91035465386}" destId="{62890F82-F554-4C9C-9DF8-48BCA772C653}" srcOrd="0" destOrd="0" presId="urn:microsoft.com/office/officeart/2005/8/layout/vList2"/>
    <dgm:cxn modelId="{5A84EE63-8BF4-484C-97E0-28339BBA7B28}" type="presParOf" srcId="{EC1ECF16-1A07-4EA5-B828-C91035465386}" destId="{D07661CF-ED1B-43DE-8D88-A2F02D310D68}" srcOrd="1" destOrd="0" presId="urn:microsoft.com/office/officeart/2005/8/layout/vList2"/>
    <dgm:cxn modelId="{133E0718-8AF0-4BBB-86B3-40D95EF1BBB5}" type="presParOf" srcId="{EC1ECF16-1A07-4EA5-B828-C91035465386}" destId="{3919DBA2-0C0A-4FA4-9931-65432E1AE448}" srcOrd="2" destOrd="0" presId="urn:microsoft.com/office/officeart/2005/8/layout/vList2"/>
    <dgm:cxn modelId="{14206313-6732-45B9-AD96-A2AD971BF724}" type="presParOf" srcId="{EC1ECF16-1A07-4EA5-B828-C91035465386}" destId="{B444F631-5A71-464D-A662-752B94E6C155}" srcOrd="3" destOrd="0" presId="urn:microsoft.com/office/officeart/2005/8/layout/vList2"/>
    <dgm:cxn modelId="{7BB8B117-7EA2-458D-ADE4-63892882646C}" type="presParOf" srcId="{EC1ECF16-1A07-4EA5-B828-C91035465386}" destId="{66C9ABB8-45C0-4706-AF74-0C9F3C07F745}" srcOrd="4" destOrd="0" presId="urn:microsoft.com/office/officeart/2005/8/layout/vList2"/>
    <dgm:cxn modelId="{74148EAE-2A46-4F57-9DCA-7BF5500EF3C1}" type="presParOf" srcId="{EC1ECF16-1A07-4EA5-B828-C91035465386}" destId="{63F3615F-DE2A-4145-A1EB-48639F29D742}" srcOrd="5" destOrd="0" presId="urn:microsoft.com/office/officeart/2005/8/layout/vList2"/>
    <dgm:cxn modelId="{8C017EE0-2336-4946-9D11-A7689F3895F4}" type="presParOf" srcId="{EC1ECF16-1A07-4EA5-B828-C91035465386}" destId="{93740D2F-C928-47DD-84A4-88305DFA3C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0F4E3F-4677-46BC-94DE-B1EE253FC83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D59A866-50FA-49ED-8EDF-589057270B65}">
      <dgm:prSet/>
      <dgm:spPr/>
      <dgm:t>
        <a:bodyPr/>
        <a:lstStyle/>
        <a:p>
          <a:pPr algn="l" rtl="0">
            <a:lnSpc>
              <a:spcPct val="100000"/>
            </a:lnSpc>
          </a:pPr>
          <a:r>
            <a:rPr lang="en-US" b="1"/>
            <a:t>A. kl dp</a:t>
          </a:r>
        </a:p>
      </dgm:t>
    </dgm:pt>
    <dgm:pt modelId="{843CE050-FA99-4DC0-A4AC-8A0CE3FBC041}" type="parTrans" cxnId="{B866E52A-3498-4E09-B55C-8A10D88CAABC}">
      <dgm:prSet/>
      <dgm:spPr/>
      <dgm:t>
        <a:bodyPr/>
        <a:lstStyle/>
        <a:p>
          <a:endParaRPr lang="en-US"/>
        </a:p>
      </dgm:t>
    </dgm:pt>
    <dgm:pt modelId="{0F93F524-0714-41E4-B72E-143FC960F5B4}" type="sibTrans" cxnId="{B866E52A-3498-4E09-B55C-8A10D88CAABC}">
      <dgm:prSet/>
      <dgm:spPr/>
      <dgm:t>
        <a:bodyPr/>
        <a:lstStyle/>
        <a:p>
          <a:endParaRPr lang="en-US"/>
        </a:p>
      </dgm:t>
    </dgm:pt>
    <dgm:pt modelId="{163BFCAA-4E15-4044-9409-ACCC9FBEDA4E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B. sa fc</a:t>
          </a:r>
        </a:p>
      </dgm:t>
    </dgm:pt>
    <dgm:pt modelId="{AAFF824B-56FC-4A26-8254-9B26FCF1D749}" type="parTrans" cxnId="{794067E5-B73B-4A08-8F48-E0DBDB0A70EB}">
      <dgm:prSet/>
      <dgm:spPr/>
      <dgm:t>
        <a:bodyPr/>
        <a:lstStyle/>
        <a:p>
          <a:endParaRPr lang="en-US"/>
        </a:p>
      </dgm:t>
    </dgm:pt>
    <dgm:pt modelId="{5955D806-0C4A-44E7-A07E-FF7BFAA7C522}" type="sibTrans" cxnId="{794067E5-B73B-4A08-8F48-E0DBDB0A70EB}">
      <dgm:prSet/>
      <dgm:spPr/>
      <dgm:t>
        <a:bodyPr/>
        <a:lstStyle/>
        <a:p>
          <a:endParaRPr lang="en-US"/>
        </a:p>
      </dgm:t>
    </dgm:pt>
    <dgm:pt modelId="{B23B74B5-3A82-47E0-AD7A-6B05D0C7C1B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C. ce de</a:t>
          </a:r>
        </a:p>
      </dgm:t>
    </dgm:pt>
    <dgm:pt modelId="{3AC08ADC-B8E3-4F06-8094-8C61B4F3963A}" type="parTrans" cxnId="{2CC8394B-F4E3-43BB-9B90-80FB3E6AAF89}">
      <dgm:prSet/>
      <dgm:spPr/>
      <dgm:t>
        <a:bodyPr/>
        <a:lstStyle/>
        <a:p>
          <a:endParaRPr lang="en-US"/>
        </a:p>
      </dgm:t>
    </dgm:pt>
    <dgm:pt modelId="{925B257F-6349-45C2-94DE-38524287637A}" type="sibTrans" cxnId="{2CC8394B-F4E3-43BB-9B90-80FB3E6AAF89}">
      <dgm:prSet/>
      <dgm:spPr/>
      <dgm:t>
        <a:bodyPr/>
        <a:lstStyle/>
        <a:p>
          <a:endParaRPr lang="en-US"/>
        </a:p>
      </dgm:t>
    </dgm:pt>
    <dgm:pt modelId="{FDB0CF5E-C525-4868-AD7D-0EEAD2DF2D6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D. ce kc</a:t>
          </a:r>
        </a:p>
      </dgm:t>
    </dgm:pt>
    <dgm:pt modelId="{3FC7EF4A-E50C-4AE3-BEA2-760BAE186985}" type="parTrans" cxnId="{A545F3CE-FBBA-4C70-9BCA-91E74E90FFF7}">
      <dgm:prSet/>
      <dgm:spPr/>
      <dgm:t>
        <a:bodyPr/>
        <a:lstStyle/>
        <a:p>
          <a:endParaRPr lang="en-US"/>
        </a:p>
      </dgm:t>
    </dgm:pt>
    <dgm:pt modelId="{6A899807-0AD8-4C4A-A44E-DF0E14120809}" type="sibTrans" cxnId="{A545F3CE-FBBA-4C70-9BCA-91E74E90FFF7}">
      <dgm:prSet/>
      <dgm:spPr/>
      <dgm:t>
        <a:bodyPr/>
        <a:lstStyle/>
        <a:p>
          <a:endParaRPr lang="en-US"/>
        </a:p>
      </dgm:t>
    </dgm:pt>
    <dgm:pt modelId="{EC1ECF16-1A07-4EA5-B828-C91035465386}" type="pres">
      <dgm:prSet presAssocID="{0E0F4E3F-4677-46BC-94DE-B1EE253FC837}" presName="linear" presStyleCnt="0">
        <dgm:presLayoutVars>
          <dgm:animLvl val="lvl"/>
          <dgm:resizeHandles val="exact"/>
        </dgm:presLayoutVars>
      </dgm:prSet>
      <dgm:spPr/>
    </dgm:pt>
    <dgm:pt modelId="{62890F82-F554-4C9C-9DF8-48BCA772C653}" type="pres">
      <dgm:prSet presAssocID="{BD59A866-50FA-49ED-8EDF-589057270B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7661CF-ED1B-43DE-8D88-A2F02D310D68}" type="pres">
      <dgm:prSet presAssocID="{0F93F524-0714-41E4-B72E-143FC960F5B4}" presName="spacer" presStyleCnt="0"/>
      <dgm:spPr/>
    </dgm:pt>
    <dgm:pt modelId="{3919DBA2-0C0A-4FA4-9931-65432E1AE448}" type="pres">
      <dgm:prSet presAssocID="{163BFCAA-4E15-4044-9409-ACCC9FBEDA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44F631-5A71-464D-A662-752B94E6C155}" type="pres">
      <dgm:prSet presAssocID="{5955D806-0C4A-44E7-A07E-FF7BFAA7C522}" presName="spacer" presStyleCnt="0"/>
      <dgm:spPr/>
    </dgm:pt>
    <dgm:pt modelId="{66C9ABB8-45C0-4706-AF74-0C9F3C07F745}" type="pres">
      <dgm:prSet presAssocID="{B23B74B5-3A82-47E0-AD7A-6B05D0C7C1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F3615F-DE2A-4145-A1EB-48639F29D742}" type="pres">
      <dgm:prSet presAssocID="{925B257F-6349-45C2-94DE-38524287637A}" presName="spacer" presStyleCnt="0"/>
      <dgm:spPr/>
    </dgm:pt>
    <dgm:pt modelId="{93740D2F-C928-47DD-84A4-88305DFA3CB8}" type="pres">
      <dgm:prSet presAssocID="{FDB0CF5E-C525-4868-AD7D-0EEAD2DF2D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66E52A-3498-4E09-B55C-8A10D88CAABC}" srcId="{0E0F4E3F-4677-46BC-94DE-B1EE253FC837}" destId="{BD59A866-50FA-49ED-8EDF-589057270B65}" srcOrd="0" destOrd="0" parTransId="{843CE050-FA99-4DC0-A4AC-8A0CE3FBC041}" sibTransId="{0F93F524-0714-41E4-B72E-143FC960F5B4}"/>
    <dgm:cxn modelId="{F962143D-281B-4643-9540-A8916D813DEF}" type="presOf" srcId="{0E0F4E3F-4677-46BC-94DE-B1EE253FC837}" destId="{EC1ECF16-1A07-4EA5-B828-C91035465386}" srcOrd="0" destOrd="0" presId="urn:microsoft.com/office/officeart/2005/8/layout/vList2"/>
    <dgm:cxn modelId="{0098313E-C464-4854-8E73-18C38B9BA917}" type="presOf" srcId="{FDB0CF5E-C525-4868-AD7D-0EEAD2DF2D62}" destId="{93740D2F-C928-47DD-84A4-88305DFA3CB8}" srcOrd="0" destOrd="0" presId="urn:microsoft.com/office/officeart/2005/8/layout/vList2"/>
    <dgm:cxn modelId="{2CC8394B-F4E3-43BB-9B90-80FB3E6AAF89}" srcId="{0E0F4E3F-4677-46BC-94DE-B1EE253FC837}" destId="{B23B74B5-3A82-47E0-AD7A-6B05D0C7C1B2}" srcOrd="2" destOrd="0" parTransId="{3AC08ADC-B8E3-4F06-8094-8C61B4F3963A}" sibTransId="{925B257F-6349-45C2-94DE-38524287637A}"/>
    <dgm:cxn modelId="{59DF926D-C519-4F82-B909-2C534EAA818D}" type="presOf" srcId="{BD59A866-50FA-49ED-8EDF-589057270B65}" destId="{62890F82-F554-4C9C-9DF8-48BCA772C653}" srcOrd="0" destOrd="0" presId="urn:microsoft.com/office/officeart/2005/8/layout/vList2"/>
    <dgm:cxn modelId="{5CDC72C4-A654-4A8B-A466-A2B4D0264EA8}" type="presOf" srcId="{163BFCAA-4E15-4044-9409-ACCC9FBEDA4E}" destId="{3919DBA2-0C0A-4FA4-9931-65432E1AE448}" srcOrd="0" destOrd="0" presId="urn:microsoft.com/office/officeart/2005/8/layout/vList2"/>
    <dgm:cxn modelId="{A545F3CE-FBBA-4C70-9BCA-91E74E90FFF7}" srcId="{0E0F4E3F-4677-46BC-94DE-B1EE253FC837}" destId="{FDB0CF5E-C525-4868-AD7D-0EEAD2DF2D62}" srcOrd="3" destOrd="0" parTransId="{3FC7EF4A-E50C-4AE3-BEA2-760BAE186985}" sibTransId="{6A899807-0AD8-4C4A-A44E-DF0E14120809}"/>
    <dgm:cxn modelId="{C2FC7FD3-531F-454D-8AF1-F39796D339E9}" type="presOf" srcId="{B23B74B5-3A82-47E0-AD7A-6B05D0C7C1B2}" destId="{66C9ABB8-45C0-4706-AF74-0C9F3C07F745}" srcOrd="0" destOrd="0" presId="urn:microsoft.com/office/officeart/2005/8/layout/vList2"/>
    <dgm:cxn modelId="{794067E5-B73B-4A08-8F48-E0DBDB0A70EB}" srcId="{0E0F4E3F-4677-46BC-94DE-B1EE253FC837}" destId="{163BFCAA-4E15-4044-9409-ACCC9FBEDA4E}" srcOrd="1" destOrd="0" parTransId="{AAFF824B-56FC-4A26-8254-9B26FCF1D749}" sibTransId="{5955D806-0C4A-44E7-A07E-FF7BFAA7C522}"/>
    <dgm:cxn modelId="{BB63F213-0665-453A-A90F-C93B936D8A64}" type="presParOf" srcId="{EC1ECF16-1A07-4EA5-B828-C91035465386}" destId="{62890F82-F554-4C9C-9DF8-48BCA772C653}" srcOrd="0" destOrd="0" presId="urn:microsoft.com/office/officeart/2005/8/layout/vList2"/>
    <dgm:cxn modelId="{5A84EE63-8BF4-484C-97E0-28339BBA7B28}" type="presParOf" srcId="{EC1ECF16-1A07-4EA5-B828-C91035465386}" destId="{D07661CF-ED1B-43DE-8D88-A2F02D310D68}" srcOrd="1" destOrd="0" presId="urn:microsoft.com/office/officeart/2005/8/layout/vList2"/>
    <dgm:cxn modelId="{133E0718-8AF0-4BBB-86B3-40D95EF1BBB5}" type="presParOf" srcId="{EC1ECF16-1A07-4EA5-B828-C91035465386}" destId="{3919DBA2-0C0A-4FA4-9931-65432E1AE448}" srcOrd="2" destOrd="0" presId="urn:microsoft.com/office/officeart/2005/8/layout/vList2"/>
    <dgm:cxn modelId="{14206313-6732-45B9-AD96-A2AD971BF724}" type="presParOf" srcId="{EC1ECF16-1A07-4EA5-B828-C91035465386}" destId="{B444F631-5A71-464D-A662-752B94E6C155}" srcOrd="3" destOrd="0" presId="urn:microsoft.com/office/officeart/2005/8/layout/vList2"/>
    <dgm:cxn modelId="{7BB8B117-7EA2-458D-ADE4-63892882646C}" type="presParOf" srcId="{EC1ECF16-1A07-4EA5-B828-C91035465386}" destId="{66C9ABB8-45C0-4706-AF74-0C9F3C07F745}" srcOrd="4" destOrd="0" presId="urn:microsoft.com/office/officeart/2005/8/layout/vList2"/>
    <dgm:cxn modelId="{74148EAE-2A46-4F57-9DCA-7BF5500EF3C1}" type="presParOf" srcId="{EC1ECF16-1A07-4EA5-B828-C91035465386}" destId="{63F3615F-DE2A-4145-A1EB-48639F29D742}" srcOrd="5" destOrd="0" presId="urn:microsoft.com/office/officeart/2005/8/layout/vList2"/>
    <dgm:cxn modelId="{8C017EE0-2336-4946-9D11-A7689F3895F4}" type="presParOf" srcId="{EC1ECF16-1A07-4EA5-B828-C91035465386}" destId="{93740D2F-C928-47DD-84A4-88305DFA3C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E0F4E3F-4677-46BC-94DE-B1EE253FC83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D59A866-50FA-49ED-8EDF-589057270B65}">
      <dgm:prSet/>
      <dgm:spPr/>
      <dgm:t>
        <a:bodyPr/>
        <a:lstStyle/>
        <a:p>
          <a:pPr algn="l" rtl="0">
            <a:lnSpc>
              <a:spcPct val="100000"/>
            </a:lnSpc>
          </a:pPr>
          <a:r>
            <a:rPr lang="en-US" b="0"/>
            <a:t>A. kc bk sa</a:t>
          </a:r>
        </a:p>
      </dgm:t>
    </dgm:pt>
    <dgm:pt modelId="{843CE050-FA99-4DC0-A4AC-8A0CE3FBC041}" type="parTrans" cxnId="{B866E52A-3498-4E09-B55C-8A10D88CAABC}">
      <dgm:prSet/>
      <dgm:spPr/>
      <dgm:t>
        <a:bodyPr/>
        <a:lstStyle/>
        <a:p>
          <a:endParaRPr lang="en-US"/>
        </a:p>
      </dgm:t>
    </dgm:pt>
    <dgm:pt modelId="{0F93F524-0714-41E4-B72E-143FC960F5B4}" type="sibTrans" cxnId="{B866E52A-3498-4E09-B55C-8A10D88CAABC}">
      <dgm:prSet/>
      <dgm:spPr/>
      <dgm:t>
        <a:bodyPr/>
        <a:lstStyle/>
        <a:p>
          <a:endParaRPr lang="en-US"/>
        </a:p>
      </dgm:t>
    </dgm:pt>
    <dgm:pt modelId="{163BFCAA-4E15-4044-9409-ACCC9FBEDA4E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/>
            <a:t>B. </a:t>
          </a:r>
          <a:r>
            <a:rPr lang="en-US" b="0" err="1"/>
            <a:t>dp</a:t>
          </a:r>
          <a:r>
            <a:rPr lang="en-US" b="0"/>
            <a:t> mt kl</a:t>
          </a:r>
          <a:endParaRPr lang="en-US"/>
        </a:p>
      </dgm:t>
    </dgm:pt>
    <dgm:pt modelId="{AAFF824B-56FC-4A26-8254-9B26FCF1D749}" type="parTrans" cxnId="{794067E5-B73B-4A08-8F48-E0DBDB0A70EB}">
      <dgm:prSet/>
      <dgm:spPr/>
      <dgm:t>
        <a:bodyPr/>
        <a:lstStyle/>
        <a:p>
          <a:endParaRPr lang="en-US"/>
        </a:p>
      </dgm:t>
    </dgm:pt>
    <dgm:pt modelId="{5955D806-0C4A-44E7-A07E-FF7BFAA7C522}" type="sibTrans" cxnId="{794067E5-B73B-4A08-8F48-E0DBDB0A70EB}">
      <dgm:prSet/>
      <dgm:spPr/>
      <dgm:t>
        <a:bodyPr/>
        <a:lstStyle/>
        <a:p>
          <a:endParaRPr lang="en-US"/>
        </a:p>
      </dgm:t>
    </dgm:pt>
    <dgm:pt modelId="{B23B74B5-3A82-47E0-AD7A-6B05D0C7C1B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/>
            <a:t>C. bk kc </a:t>
          </a:r>
          <a:r>
            <a:rPr lang="en-US" b="0" err="1"/>
            <a:t>dp</a:t>
          </a:r>
          <a:endParaRPr lang="en-US" err="1"/>
        </a:p>
      </dgm:t>
    </dgm:pt>
    <dgm:pt modelId="{3AC08ADC-B8E3-4F06-8094-8C61B4F3963A}" type="parTrans" cxnId="{2CC8394B-F4E3-43BB-9B90-80FB3E6AAF89}">
      <dgm:prSet/>
      <dgm:spPr/>
      <dgm:t>
        <a:bodyPr/>
        <a:lstStyle/>
        <a:p>
          <a:endParaRPr lang="en-US"/>
        </a:p>
      </dgm:t>
    </dgm:pt>
    <dgm:pt modelId="{925B257F-6349-45C2-94DE-38524287637A}" type="sibTrans" cxnId="{2CC8394B-F4E3-43BB-9B90-80FB3E6AAF89}">
      <dgm:prSet/>
      <dgm:spPr/>
      <dgm:t>
        <a:bodyPr/>
        <a:lstStyle/>
        <a:p>
          <a:endParaRPr lang="en-US"/>
        </a:p>
      </dgm:t>
    </dgm:pt>
    <dgm:pt modelId="{FDB0CF5E-C525-4868-AD7D-0EEAD2DF2D6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/>
            <a:t>D. de fc dp</a:t>
          </a:r>
          <a:endParaRPr lang="en-US"/>
        </a:p>
      </dgm:t>
    </dgm:pt>
    <dgm:pt modelId="{3FC7EF4A-E50C-4AE3-BEA2-760BAE186985}" type="parTrans" cxnId="{A545F3CE-FBBA-4C70-9BCA-91E74E90FFF7}">
      <dgm:prSet/>
      <dgm:spPr/>
      <dgm:t>
        <a:bodyPr/>
        <a:lstStyle/>
        <a:p>
          <a:endParaRPr lang="en-US"/>
        </a:p>
      </dgm:t>
    </dgm:pt>
    <dgm:pt modelId="{6A899807-0AD8-4C4A-A44E-DF0E14120809}" type="sibTrans" cxnId="{A545F3CE-FBBA-4C70-9BCA-91E74E90FFF7}">
      <dgm:prSet/>
      <dgm:spPr/>
      <dgm:t>
        <a:bodyPr/>
        <a:lstStyle/>
        <a:p>
          <a:endParaRPr lang="en-US"/>
        </a:p>
      </dgm:t>
    </dgm:pt>
    <dgm:pt modelId="{EC1ECF16-1A07-4EA5-B828-C91035465386}" type="pres">
      <dgm:prSet presAssocID="{0E0F4E3F-4677-46BC-94DE-B1EE253FC837}" presName="linear" presStyleCnt="0">
        <dgm:presLayoutVars>
          <dgm:animLvl val="lvl"/>
          <dgm:resizeHandles val="exact"/>
        </dgm:presLayoutVars>
      </dgm:prSet>
      <dgm:spPr/>
    </dgm:pt>
    <dgm:pt modelId="{62890F82-F554-4C9C-9DF8-48BCA772C653}" type="pres">
      <dgm:prSet presAssocID="{BD59A866-50FA-49ED-8EDF-589057270B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7661CF-ED1B-43DE-8D88-A2F02D310D68}" type="pres">
      <dgm:prSet presAssocID="{0F93F524-0714-41E4-B72E-143FC960F5B4}" presName="spacer" presStyleCnt="0"/>
      <dgm:spPr/>
    </dgm:pt>
    <dgm:pt modelId="{3919DBA2-0C0A-4FA4-9931-65432E1AE448}" type="pres">
      <dgm:prSet presAssocID="{163BFCAA-4E15-4044-9409-ACCC9FBEDA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44F631-5A71-464D-A662-752B94E6C155}" type="pres">
      <dgm:prSet presAssocID="{5955D806-0C4A-44E7-A07E-FF7BFAA7C522}" presName="spacer" presStyleCnt="0"/>
      <dgm:spPr/>
    </dgm:pt>
    <dgm:pt modelId="{66C9ABB8-45C0-4706-AF74-0C9F3C07F745}" type="pres">
      <dgm:prSet presAssocID="{B23B74B5-3A82-47E0-AD7A-6B05D0C7C1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F3615F-DE2A-4145-A1EB-48639F29D742}" type="pres">
      <dgm:prSet presAssocID="{925B257F-6349-45C2-94DE-38524287637A}" presName="spacer" presStyleCnt="0"/>
      <dgm:spPr/>
    </dgm:pt>
    <dgm:pt modelId="{93740D2F-C928-47DD-84A4-88305DFA3CB8}" type="pres">
      <dgm:prSet presAssocID="{FDB0CF5E-C525-4868-AD7D-0EEAD2DF2D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66E52A-3498-4E09-B55C-8A10D88CAABC}" srcId="{0E0F4E3F-4677-46BC-94DE-B1EE253FC837}" destId="{BD59A866-50FA-49ED-8EDF-589057270B65}" srcOrd="0" destOrd="0" parTransId="{843CE050-FA99-4DC0-A4AC-8A0CE3FBC041}" sibTransId="{0F93F524-0714-41E4-B72E-143FC960F5B4}"/>
    <dgm:cxn modelId="{F962143D-281B-4643-9540-A8916D813DEF}" type="presOf" srcId="{0E0F4E3F-4677-46BC-94DE-B1EE253FC837}" destId="{EC1ECF16-1A07-4EA5-B828-C91035465386}" srcOrd="0" destOrd="0" presId="urn:microsoft.com/office/officeart/2005/8/layout/vList2"/>
    <dgm:cxn modelId="{0098313E-C464-4854-8E73-18C38B9BA917}" type="presOf" srcId="{FDB0CF5E-C525-4868-AD7D-0EEAD2DF2D62}" destId="{93740D2F-C928-47DD-84A4-88305DFA3CB8}" srcOrd="0" destOrd="0" presId="urn:microsoft.com/office/officeart/2005/8/layout/vList2"/>
    <dgm:cxn modelId="{2CC8394B-F4E3-43BB-9B90-80FB3E6AAF89}" srcId="{0E0F4E3F-4677-46BC-94DE-B1EE253FC837}" destId="{B23B74B5-3A82-47E0-AD7A-6B05D0C7C1B2}" srcOrd="2" destOrd="0" parTransId="{3AC08ADC-B8E3-4F06-8094-8C61B4F3963A}" sibTransId="{925B257F-6349-45C2-94DE-38524287637A}"/>
    <dgm:cxn modelId="{59DF926D-C519-4F82-B909-2C534EAA818D}" type="presOf" srcId="{BD59A866-50FA-49ED-8EDF-589057270B65}" destId="{62890F82-F554-4C9C-9DF8-48BCA772C653}" srcOrd="0" destOrd="0" presId="urn:microsoft.com/office/officeart/2005/8/layout/vList2"/>
    <dgm:cxn modelId="{5CDC72C4-A654-4A8B-A466-A2B4D0264EA8}" type="presOf" srcId="{163BFCAA-4E15-4044-9409-ACCC9FBEDA4E}" destId="{3919DBA2-0C0A-4FA4-9931-65432E1AE448}" srcOrd="0" destOrd="0" presId="urn:microsoft.com/office/officeart/2005/8/layout/vList2"/>
    <dgm:cxn modelId="{A545F3CE-FBBA-4C70-9BCA-91E74E90FFF7}" srcId="{0E0F4E3F-4677-46BC-94DE-B1EE253FC837}" destId="{FDB0CF5E-C525-4868-AD7D-0EEAD2DF2D62}" srcOrd="3" destOrd="0" parTransId="{3FC7EF4A-E50C-4AE3-BEA2-760BAE186985}" sibTransId="{6A899807-0AD8-4C4A-A44E-DF0E14120809}"/>
    <dgm:cxn modelId="{C2FC7FD3-531F-454D-8AF1-F39796D339E9}" type="presOf" srcId="{B23B74B5-3A82-47E0-AD7A-6B05D0C7C1B2}" destId="{66C9ABB8-45C0-4706-AF74-0C9F3C07F745}" srcOrd="0" destOrd="0" presId="urn:microsoft.com/office/officeart/2005/8/layout/vList2"/>
    <dgm:cxn modelId="{794067E5-B73B-4A08-8F48-E0DBDB0A70EB}" srcId="{0E0F4E3F-4677-46BC-94DE-B1EE253FC837}" destId="{163BFCAA-4E15-4044-9409-ACCC9FBEDA4E}" srcOrd="1" destOrd="0" parTransId="{AAFF824B-56FC-4A26-8254-9B26FCF1D749}" sibTransId="{5955D806-0C4A-44E7-A07E-FF7BFAA7C522}"/>
    <dgm:cxn modelId="{BB63F213-0665-453A-A90F-C93B936D8A64}" type="presParOf" srcId="{EC1ECF16-1A07-4EA5-B828-C91035465386}" destId="{62890F82-F554-4C9C-9DF8-48BCA772C653}" srcOrd="0" destOrd="0" presId="urn:microsoft.com/office/officeart/2005/8/layout/vList2"/>
    <dgm:cxn modelId="{5A84EE63-8BF4-484C-97E0-28339BBA7B28}" type="presParOf" srcId="{EC1ECF16-1A07-4EA5-B828-C91035465386}" destId="{D07661CF-ED1B-43DE-8D88-A2F02D310D68}" srcOrd="1" destOrd="0" presId="urn:microsoft.com/office/officeart/2005/8/layout/vList2"/>
    <dgm:cxn modelId="{133E0718-8AF0-4BBB-86B3-40D95EF1BBB5}" type="presParOf" srcId="{EC1ECF16-1A07-4EA5-B828-C91035465386}" destId="{3919DBA2-0C0A-4FA4-9931-65432E1AE448}" srcOrd="2" destOrd="0" presId="urn:microsoft.com/office/officeart/2005/8/layout/vList2"/>
    <dgm:cxn modelId="{14206313-6732-45B9-AD96-A2AD971BF724}" type="presParOf" srcId="{EC1ECF16-1A07-4EA5-B828-C91035465386}" destId="{B444F631-5A71-464D-A662-752B94E6C155}" srcOrd="3" destOrd="0" presId="urn:microsoft.com/office/officeart/2005/8/layout/vList2"/>
    <dgm:cxn modelId="{7BB8B117-7EA2-458D-ADE4-63892882646C}" type="presParOf" srcId="{EC1ECF16-1A07-4EA5-B828-C91035465386}" destId="{66C9ABB8-45C0-4706-AF74-0C9F3C07F745}" srcOrd="4" destOrd="0" presId="urn:microsoft.com/office/officeart/2005/8/layout/vList2"/>
    <dgm:cxn modelId="{74148EAE-2A46-4F57-9DCA-7BF5500EF3C1}" type="presParOf" srcId="{EC1ECF16-1A07-4EA5-B828-C91035465386}" destId="{63F3615F-DE2A-4145-A1EB-48639F29D742}" srcOrd="5" destOrd="0" presId="urn:microsoft.com/office/officeart/2005/8/layout/vList2"/>
    <dgm:cxn modelId="{8C017EE0-2336-4946-9D11-A7689F3895F4}" type="presParOf" srcId="{EC1ECF16-1A07-4EA5-B828-C91035465386}" destId="{93740D2F-C928-47DD-84A4-88305DFA3C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0F4E3F-4677-46BC-94DE-B1EE253FC83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D59A866-50FA-49ED-8EDF-589057270B65}">
      <dgm:prSet/>
      <dgm:spPr/>
      <dgm:t>
        <a:bodyPr/>
        <a:lstStyle/>
        <a:p>
          <a:pPr algn="l" rtl="0">
            <a:lnSpc>
              <a:spcPct val="100000"/>
            </a:lnSpc>
          </a:pPr>
          <a:r>
            <a:rPr lang="en-US" b="1"/>
            <a:t>A. fc bk op</a:t>
          </a:r>
        </a:p>
      </dgm:t>
    </dgm:pt>
    <dgm:pt modelId="{843CE050-FA99-4DC0-A4AC-8A0CE3FBC041}" type="parTrans" cxnId="{B866E52A-3498-4E09-B55C-8A10D88CAABC}">
      <dgm:prSet/>
      <dgm:spPr/>
      <dgm:t>
        <a:bodyPr/>
        <a:lstStyle/>
        <a:p>
          <a:endParaRPr lang="en-US"/>
        </a:p>
      </dgm:t>
    </dgm:pt>
    <dgm:pt modelId="{0F93F524-0714-41E4-B72E-143FC960F5B4}" type="sibTrans" cxnId="{B866E52A-3498-4E09-B55C-8A10D88CAABC}">
      <dgm:prSet/>
      <dgm:spPr/>
      <dgm:t>
        <a:bodyPr/>
        <a:lstStyle/>
        <a:p>
          <a:endParaRPr lang="en-US"/>
        </a:p>
      </dgm:t>
    </dgm:pt>
    <dgm:pt modelId="{163BFCAA-4E15-4044-9409-ACCC9FBEDA4E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B. fc de kl</a:t>
          </a:r>
        </a:p>
      </dgm:t>
    </dgm:pt>
    <dgm:pt modelId="{AAFF824B-56FC-4A26-8254-9B26FCF1D749}" type="parTrans" cxnId="{794067E5-B73B-4A08-8F48-E0DBDB0A70EB}">
      <dgm:prSet/>
      <dgm:spPr/>
      <dgm:t>
        <a:bodyPr/>
        <a:lstStyle/>
        <a:p>
          <a:endParaRPr lang="en-US"/>
        </a:p>
      </dgm:t>
    </dgm:pt>
    <dgm:pt modelId="{5955D806-0C4A-44E7-A07E-FF7BFAA7C522}" type="sibTrans" cxnId="{794067E5-B73B-4A08-8F48-E0DBDB0A70EB}">
      <dgm:prSet/>
      <dgm:spPr/>
      <dgm:t>
        <a:bodyPr/>
        <a:lstStyle/>
        <a:p>
          <a:endParaRPr lang="en-US"/>
        </a:p>
      </dgm:t>
    </dgm:pt>
    <dgm:pt modelId="{B23B74B5-3A82-47E0-AD7A-6B05D0C7C1B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C. kl op mt</a:t>
          </a:r>
        </a:p>
      </dgm:t>
    </dgm:pt>
    <dgm:pt modelId="{3AC08ADC-B8E3-4F06-8094-8C61B4F3963A}" type="parTrans" cxnId="{2CC8394B-F4E3-43BB-9B90-80FB3E6AAF89}">
      <dgm:prSet/>
      <dgm:spPr/>
      <dgm:t>
        <a:bodyPr/>
        <a:lstStyle/>
        <a:p>
          <a:endParaRPr lang="en-US"/>
        </a:p>
      </dgm:t>
    </dgm:pt>
    <dgm:pt modelId="{925B257F-6349-45C2-94DE-38524287637A}" type="sibTrans" cxnId="{2CC8394B-F4E3-43BB-9B90-80FB3E6AAF89}">
      <dgm:prSet/>
      <dgm:spPr/>
      <dgm:t>
        <a:bodyPr/>
        <a:lstStyle/>
        <a:p>
          <a:endParaRPr lang="en-US"/>
        </a:p>
      </dgm:t>
    </dgm:pt>
    <dgm:pt modelId="{FDB0CF5E-C525-4868-AD7D-0EEAD2DF2D6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D. fc kl jf</a:t>
          </a:r>
        </a:p>
      </dgm:t>
    </dgm:pt>
    <dgm:pt modelId="{3FC7EF4A-E50C-4AE3-BEA2-760BAE186985}" type="parTrans" cxnId="{A545F3CE-FBBA-4C70-9BCA-91E74E90FFF7}">
      <dgm:prSet/>
      <dgm:spPr/>
      <dgm:t>
        <a:bodyPr/>
        <a:lstStyle/>
        <a:p>
          <a:endParaRPr lang="en-US"/>
        </a:p>
      </dgm:t>
    </dgm:pt>
    <dgm:pt modelId="{6A899807-0AD8-4C4A-A44E-DF0E14120809}" type="sibTrans" cxnId="{A545F3CE-FBBA-4C70-9BCA-91E74E90FFF7}">
      <dgm:prSet/>
      <dgm:spPr/>
      <dgm:t>
        <a:bodyPr/>
        <a:lstStyle/>
        <a:p>
          <a:endParaRPr lang="en-US"/>
        </a:p>
      </dgm:t>
    </dgm:pt>
    <dgm:pt modelId="{EC1ECF16-1A07-4EA5-B828-C91035465386}" type="pres">
      <dgm:prSet presAssocID="{0E0F4E3F-4677-46BC-94DE-B1EE253FC837}" presName="linear" presStyleCnt="0">
        <dgm:presLayoutVars>
          <dgm:animLvl val="lvl"/>
          <dgm:resizeHandles val="exact"/>
        </dgm:presLayoutVars>
      </dgm:prSet>
      <dgm:spPr/>
    </dgm:pt>
    <dgm:pt modelId="{62890F82-F554-4C9C-9DF8-48BCA772C653}" type="pres">
      <dgm:prSet presAssocID="{BD59A866-50FA-49ED-8EDF-589057270B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7661CF-ED1B-43DE-8D88-A2F02D310D68}" type="pres">
      <dgm:prSet presAssocID="{0F93F524-0714-41E4-B72E-143FC960F5B4}" presName="spacer" presStyleCnt="0"/>
      <dgm:spPr/>
    </dgm:pt>
    <dgm:pt modelId="{3919DBA2-0C0A-4FA4-9931-65432E1AE448}" type="pres">
      <dgm:prSet presAssocID="{163BFCAA-4E15-4044-9409-ACCC9FBEDA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44F631-5A71-464D-A662-752B94E6C155}" type="pres">
      <dgm:prSet presAssocID="{5955D806-0C4A-44E7-A07E-FF7BFAA7C522}" presName="spacer" presStyleCnt="0"/>
      <dgm:spPr/>
    </dgm:pt>
    <dgm:pt modelId="{66C9ABB8-45C0-4706-AF74-0C9F3C07F745}" type="pres">
      <dgm:prSet presAssocID="{B23B74B5-3A82-47E0-AD7A-6B05D0C7C1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F3615F-DE2A-4145-A1EB-48639F29D742}" type="pres">
      <dgm:prSet presAssocID="{925B257F-6349-45C2-94DE-38524287637A}" presName="spacer" presStyleCnt="0"/>
      <dgm:spPr/>
    </dgm:pt>
    <dgm:pt modelId="{93740D2F-C928-47DD-84A4-88305DFA3CB8}" type="pres">
      <dgm:prSet presAssocID="{FDB0CF5E-C525-4868-AD7D-0EEAD2DF2D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66E52A-3498-4E09-B55C-8A10D88CAABC}" srcId="{0E0F4E3F-4677-46BC-94DE-B1EE253FC837}" destId="{BD59A866-50FA-49ED-8EDF-589057270B65}" srcOrd="0" destOrd="0" parTransId="{843CE050-FA99-4DC0-A4AC-8A0CE3FBC041}" sibTransId="{0F93F524-0714-41E4-B72E-143FC960F5B4}"/>
    <dgm:cxn modelId="{F962143D-281B-4643-9540-A8916D813DEF}" type="presOf" srcId="{0E0F4E3F-4677-46BC-94DE-B1EE253FC837}" destId="{EC1ECF16-1A07-4EA5-B828-C91035465386}" srcOrd="0" destOrd="0" presId="urn:microsoft.com/office/officeart/2005/8/layout/vList2"/>
    <dgm:cxn modelId="{0098313E-C464-4854-8E73-18C38B9BA917}" type="presOf" srcId="{FDB0CF5E-C525-4868-AD7D-0EEAD2DF2D62}" destId="{93740D2F-C928-47DD-84A4-88305DFA3CB8}" srcOrd="0" destOrd="0" presId="urn:microsoft.com/office/officeart/2005/8/layout/vList2"/>
    <dgm:cxn modelId="{2CC8394B-F4E3-43BB-9B90-80FB3E6AAF89}" srcId="{0E0F4E3F-4677-46BC-94DE-B1EE253FC837}" destId="{B23B74B5-3A82-47E0-AD7A-6B05D0C7C1B2}" srcOrd="2" destOrd="0" parTransId="{3AC08ADC-B8E3-4F06-8094-8C61B4F3963A}" sibTransId="{925B257F-6349-45C2-94DE-38524287637A}"/>
    <dgm:cxn modelId="{59DF926D-C519-4F82-B909-2C534EAA818D}" type="presOf" srcId="{BD59A866-50FA-49ED-8EDF-589057270B65}" destId="{62890F82-F554-4C9C-9DF8-48BCA772C653}" srcOrd="0" destOrd="0" presId="urn:microsoft.com/office/officeart/2005/8/layout/vList2"/>
    <dgm:cxn modelId="{5CDC72C4-A654-4A8B-A466-A2B4D0264EA8}" type="presOf" srcId="{163BFCAA-4E15-4044-9409-ACCC9FBEDA4E}" destId="{3919DBA2-0C0A-4FA4-9931-65432E1AE448}" srcOrd="0" destOrd="0" presId="urn:microsoft.com/office/officeart/2005/8/layout/vList2"/>
    <dgm:cxn modelId="{A545F3CE-FBBA-4C70-9BCA-91E74E90FFF7}" srcId="{0E0F4E3F-4677-46BC-94DE-B1EE253FC837}" destId="{FDB0CF5E-C525-4868-AD7D-0EEAD2DF2D62}" srcOrd="3" destOrd="0" parTransId="{3FC7EF4A-E50C-4AE3-BEA2-760BAE186985}" sibTransId="{6A899807-0AD8-4C4A-A44E-DF0E14120809}"/>
    <dgm:cxn modelId="{C2FC7FD3-531F-454D-8AF1-F39796D339E9}" type="presOf" srcId="{B23B74B5-3A82-47E0-AD7A-6B05D0C7C1B2}" destId="{66C9ABB8-45C0-4706-AF74-0C9F3C07F745}" srcOrd="0" destOrd="0" presId="urn:microsoft.com/office/officeart/2005/8/layout/vList2"/>
    <dgm:cxn modelId="{794067E5-B73B-4A08-8F48-E0DBDB0A70EB}" srcId="{0E0F4E3F-4677-46BC-94DE-B1EE253FC837}" destId="{163BFCAA-4E15-4044-9409-ACCC9FBEDA4E}" srcOrd="1" destOrd="0" parTransId="{AAFF824B-56FC-4A26-8254-9B26FCF1D749}" sibTransId="{5955D806-0C4A-44E7-A07E-FF7BFAA7C522}"/>
    <dgm:cxn modelId="{BB63F213-0665-453A-A90F-C93B936D8A64}" type="presParOf" srcId="{EC1ECF16-1A07-4EA5-B828-C91035465386}" destId="{62890F82-F554-4C9C-9DF8-48BCA772C653}" srcOrd="0" destOrd="0" presId="urn:microsoft.com/office/officeart/2005/8/layout/vList2"/>
    <dgm:cxn modelId="{5A84EE63-8BF4-484C-97E0-28339BBA7B28}" type="presParOf" srcId="{EC1ECF16-1A07-4EA5-B828-C91035465386}" destId="{D07661CF-ED1B-43DE-8D88-A2F02D310D68}" srcOrd="1" destOrd="0" presId="urn:microsoft.com/office/officeart/2005/8/layout/vList2"/>
    <dgm:cxn modelId="{133E0718-8AF0-4BBB-86B3-40D95EF1BBB5}" type="presParOf" srcId="{EC1ECF16-1A07-4EA5-B828-C91035465386}" destId="{3919DBA2-0C0A-4FA4-9931-65432E1AE448}" srcOrd="2" destOrd="0" presId="urn:microsoft.com/office/officeart/2005/8/layout/vList2"/>
    <dgm:cxn modelId="{14206313-6732-45B9-AD96-A2AD971BF724}" type="presParOf" srcId="{EC1ECF16-1A07-4EA5-B828-C91035465386}" destId="{B444F631-5A71-464D-A662-752B94E6C155}" srcOrd="3" destOrd="0" presId="urn:microsoft.com/office/officeart/2005/8/layout/vList2"/>
    <dgm:cxn modelId="{7BB8B117-7EA2-458D-ADE4-63892882646C}" type="presParOf" srcId="{EC1ECF16-1A07-4EA5-B828-C91035465386}" destId="{66C9ABB8-45C0-4706-AF74-0C9F3C07F745}" srcOrd="4" destOrd="0" presId="urn:microsoft.com/office/officeart/2005/8/layout/vList2"/>
    <dgm:cxn modelId="{74148EAE-2A46-4F57-9DCA-7BF5500EF3C1}" type="presParOf" srcId="{EC1ECF16-1A07-4EA5-B828-C91035465386}" destId="{63F3615F-DE2A-4145-A1EB-48639F29D742}" srcOrd="5" destOrd="0" presId="urn:microsoft.com/office/officeart/2005/8/layout/vList2"/>
    <dgm:cxn modelId="{8C017EE0-2336-4946-9D11-A7689F3895F4}" type="presParOf" srcId="{EC1ECF16-1A07-4EA5-B828-C91035465386}" destId="{93740D2F-C928-47DD-84A4-88305DFA3C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E0F4E3F-4677-46BC-94DE-B1EE253FC83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D59A866-50FA-49ED-8EDF-589057270B65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A. </a:t>
          </a:r>
          <a:r>
            <a:rPr lang="en-US" b="1">
              <a:latin typeface="Grandview Display"/>
            </a:rPr>
            <a:t>WELL</a:t>
          </a:r>
          <a:endParaRPr lang="en-US" b="1"/>
        </a:p>
      </dgm:t>
    </dgm:pt>
    <dgm:pt modelId="{843CE050-FA99-4DC0-A4AC-8A0CE3FBC041}" type="parTrans" cxnId="{B866E52A-3498-4E09-B55C-8A10D88CAABC}">
      <dgm:prSet/>
      <dgm:spPr/>
      <dgm:t>
        <a:bodyPr/>
        <a:lstStyle/>
        <a:p>
          <a:endParaRPr lang="en-US"/>
        </a:p>
      </dgm:t>
    </dgm:pt>
    <dgm:pt modelId="{0F93F524-0714-41E4-B72E-143FC960F5B4}" type="sibTrans" cxnId="{B866E52A-3498-4E09-B55C-8A10D88CAABC}">
      <dgm:prSet/>
      <dgm:spPr/>
      <dgm:t>
        <a:bodyPr/>
        <a:lstStyle/>
        <a:p>
          <a:endParaRPr lang="en-US"/>
        </a:p>
      </dgm:t>
    </dgm:pt>
    <dgm:pt modelId="{163BFCAA-4E15-4044-9409-ACCC9FBEDA4E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B. </a:t>
          </a:r>
          <a:r>
            <a:rPr lang="en-US" b="1">
              <a:latin typeface="Grandview Display"/>
            </a:rPr>
            <a:t>ISLAND</a:t>
          </a:r>
          <a:endParaRPr lang="en-US" b="1"/>
        </a:p>
      </dgm:t>
    </dgm:pt>
    <dgm:pt modelId="{AAFF824B-56FC-4A26-8254-9B26FCF1D749}" type="parTrans" cxnId="{794067E5-B73B-4A08-8F48-E0DBDB0A70EB}">
      <dgm:prSet/>
      <dgm:spPr/>
      <dgm:t>
        <a:bodyPr/>
        <a:lstStyle/>
        <a:p>
          <a:endParaRPr lang="en-US"/>
        </a:p>
      </dgm:t>
    </dgm:pt>
    <dgm:pt modelId="{5955D806-0C4A-44E7-A07E-FF7BFAA7C522}" type="sibTrans" cxnId="{794067E5-B73B-4A08-8F48-E0DBDB0A70EB}">
      <dgm:prSet/>
      <dgm:spPr/>
      <dgm:t>
        <a:bodyPr/>
        <a:lstStyle/>
        <a:p>
          <a:endParaRPr lang="en-US"/>
        </a:p>
      </dgm:t>
    </dgm:pt>
    <dgm:pt modelId="{B23B74B5-3A82-47E0-AD7A-6B05D0C7C1B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C. </a:t>
          </a:r>
          <a:r>
            <a:rPr lang="en-US" b="1">
              <a:latin typeface="Grandview Display"/>
            </a:rPr>
            <a:t>SKY</a:t>
          </a:r>
          <a:endParaRPr lang="en-US" b="1"/>
        </a:p>
      </dgm:t>
    </dgm:pt>
    <dgm:pt modelId="{3AC08ADC-B8E3-4F06-8094-8C61B4F3963A}" type="parTrans" cxnId="{2CC8394B-F4E3-43BB-9B90-80FB3E6AAF89}">
      <dgm:prSet/>
      <dgm:spPr/>
      <dgm:t>
        <a:bodyPr/>
        <a:lstStyle/>
        <a:p>
          <a:endParaRPr lang="en-US"/>
        </a:p>
      </dgm:t>
    </dgm:pt>
    <dgm:pt modelId="{925B257F-6349-45C2-94DE-38524287637A}" type="sibTrans" cxnId="{2CC8394B-F4E3-43BB-9B90-80FB3E6AAF89}">
      <dgm:prSet/>
      <dgm:spPr/>
      <dgm:t>
        <a:bodyPr/>
        <a:lstStyle/>
        <a:p>
          <a:endParaRPr lang="en-US"/>
        </a:p>
      </dgm:t>
    </dgm:pt>
    <dgm:pt modelId="{FDB0CF5E-C525-4868-AD7D-0EEAD2DF2D6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D. </a:t>
          </a:r>
          <a:r>
            <a:rPr lang="en-US" b="1">
              <a:latin typeface="Grandview Display"/>
            </a:rPr>
            <a:t>AIR</a:t>
          </a:r>
          <a:endParaRPr lang="en-US"/>
        </a:p>
      </dgm:t>
    </dgm:pt>
    <dgm:pt modelId="{3FC7EF4A-E50C-4AE3-BEA2-760BAE186985}" type="parTrans" cxnId="{A545F3CE-FBBA-4C70-9BCA-91E74E90FFF7}">
      <dgm:prSet/>
      <dgm:spPr/>
      <dgm:t>
        <a:bodyPr/>
        <a:lstStyle/>
        <a:p>
          <a:endParaRPr lang="en-US"/>
        </a:p>
      </dgm:t>
    </dgm:pt>
    <dgm:pt modelId="{6A899807-0AD8-4C4A-A44E-DF0E14120809}" type="sibTrans" cxnId="{A545F3CE-FBBA-4C70-9BCA-91E74E90FFF7}">
      <dgm:prSet/>
      <dgm:spPr/>
      <dgm:t>
        <a:bodyPr/>
        <a:lstStyle/>
        <a:p>
          <a:endParaRPr lang="en-US"/>
        </a:p>
      </dgm:t>
    </dgm:pt>
    <dgm:pt modelId="{EC1ECF16-1A07-4EA5-B828-C91035465386}" type="pres">
      <dgm:prSet presAssocID="{0E0F4E3F-4677-46BC-94DE-B1EE253FC837}" presName="linear" presStyleCnt="0">
        <dgm:presLayoutVars>
          <dgm:animLvl val="lvl"/>
          <dgm:resizeHandles val="exact"/>
        </dgm:presLayoutVars>
      </dgm:prSet>
      <dgm:spPr/>
    </dgm:pt>
    <dgm:pt modelId="{62890F82-F554-4C9C-9DF8-48BCA772C653}" type="pres">
      <dgm:prSet presAssocID="{BD59A866-50FA-49ED-8EDF-589057270B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7661CF-ED1B-43DE-8D88-A2F02D310D68}" type="pres">
      <dgm:prSet presAssocID="{0F93F524-0714-41E4-B72E-143FC960F5B4}" presName="spacer" presStyleCnt="0"/>
      <dgm:spPr/>
    </dgm:pt>
    <dgm:pt modelId="{3919DBA2-0C0A-4FA4-9931-65432E1AE448}" type="pres">
      <dgm:prSet presAssocID="{163BFCAA-4E15-4044-9409-ACCC9FBEDA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44F631-5A71-464D-A662-752B94E6C155}" type="pres">
      <dgm:prSet presAssocID="{5955D806-0C4A-44E7-A07E-FF7BFAA7C522}" presName="spacer" presStyleCnt="0"/>
      <dgm:spPr/>
    </dgm:pt>
    <dgm:pt modelId="{66C9ABB8-45C0-4706-AF74-0C9F3C07F745}" type="pres">
      <dgm:prSet presAssocID="{B23B74B5-3A82-47E0-AD7A-6B05D0C7C1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F3615F-DE2A-4145-A1EB-48639F29D742}" type="pres">
      <dgm:prSet presAssocID="{925B257F-6349-45C2-94DE-38524287637A}" presName="spacer" presStyleCnt="0"/>
      <dgm:spPr/>
    </dgm:pt>
    <dgm:pt modelId="{93740D2F-C928-47DD-84A4-88305DFA3CB8}" type="pres">
      <dgm:prSet presAssocID="{FDB0CF5E-C525-4868-AD7D-0EEAD2DF2D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66E52A-3498-4E09-B55C-8A10D88CAABC}" srcId="{0E0F4E3F-4677-46BC-94DE-B1EE253FC837}" destId="{BD59A866-50FA-49ED-8EDF-589057270B65}" srcOrd="0" destOrd="0" parTransId="{843CE050-FA99-4DC0-A4AC-8A0CE3FBC041}" sibTransId="{0F93F524-0714-41E4-B72E-143FC960F5B4}"/>
    <dgm:cxn modelId="{F962143D-281B-4643-9540-A8916D813DEF}" type="presOf" srcId="{0E0F4E3F-4677-46BC-94DE-B1EE253FC837}" destId="{EC1ECF16-1A07-4EA5-B828-C91035465386}" srcOrd="0" destOrd="0" presId="urn:microsoft.com/office/officeart/2005/8/layout/vList2"/>
    <dgm:cxn modelId="{0098313E-C464-4854-8E73-18C38B9BA917}" type="presOf" srcId="{FDB0CF5E-C525-4868-AD7D-0EEAD2DF2D62}" destId="{93740D2F-C928-47DD-84A4-88305DFA3CB8}" srcOrd="0" destOrd="0" presId="urn:microsoft.com/office/officeart/2005/8/layout/vList2"/>
    <dgm:cxn modelId="{2CC8394B-F4E3-43BB-9B90-80FB3E6AAF89}" srcId="{0E0F4E3F-4677-46BC-94DE-B1EE253FC837}" destId="{B23B74B5-3A82-47E0-AD7A-6B05D0C7C1B2}" srcOrd="2" destOrd="0" parTransId="{3AC08ADC-B8E3-4F06-8094-8C61B4F3963A}" sibTransId="{925B257F-6349-45C2-94DE-38524287637A}"/>
    <dgm:cxn modelId="{59DF926D-C519-4F82-B909-2C534EAA818D}" type="presOf" srcId="{BD59A866-50FA-49ED-8EDF-589057270B65}" destId="{62890F82-F554-4C9C-9DF8-48BCA772C653}" srcOrd="0" destOrd="0" presId="urn:microsoft.com/office/officeart/2005/8/layout/vList2"/>
    <dgm:cxn modelId="{5CDC72C4-A654-4A8B-A466-A2B4D0264EA8}" type="presOf" srcId="{163BFCAA-4E15-4044-9409-ACCC9FBEDA4E}" destId="{3919DBA2-0C0A-4FA4-9931-65432E1AE448}" srcOrd="0" destOrd="0" presId="urn:microsoft.com/office/officeart/2005/8/layout/vList2"/>
    <dgm:cxn modelId="{A545F3CE-FBBA-4C70-9BCA-91E74E90FFF7}" srcId="{0E0F4E3F-4677-46BC-94DE-B1EE253FC837}" destId="{FDB0CF5E-C525-4868-AD7D-0EEAD2DF2D62}" srcOrd="3" destOrd="0" parTransId="{3FC7EF4A-E50C-4AE3-BEA2-760BAE186985}" sibTransId="{6A899807-0AD8-4C4A-A44E-DF0E14120809}"/>
    <dgm:cxn modelId="{C2FC7FD3-531F-454D-8AF1-F39796D339E9}" type="presOf" srcId="{B23B74B5-3A82-47E0-AD7A-6B05D0C7C1B2}" destId="{66C9ABB8-45C0-4706-AF74-0C9F3C07F745}" srcOrd="0" destOrd="0" presId="urn:microsoft.com/office/officeart/2005/8/layout/vList2"/>
    <dgm:cxn modelId="{794067E5-B73B-4A08-8F48-E0DBDB0A70EB}" srcId="{0E0F4E3F-4677-46BC-94DE-B1EE253FC837}" destId="{163BFCAA-4E15-4044-9409-ACCC9FBEDA4E}" srcOrd="1" destOrd="0" parTransId="{AAFF824B-56FC-4A26-8254-9B26FCF1D749}" sibTransId="{5955D806-0C4A-44E7-A07E-FF7BFAA7C522}"/>
    <dgm:cxn modelId="{BB63F213-0665-453A-A90F-C93B936D8A64}" type="presParOf" srcId="{EC1ECF16-1A07-4EA5-B828-C91035465386}" destId="{62890F82-F554-4C9C-9DF8-48BCA772C653}" srcOrd="0" destOrd="0" presId="urn:microsoft.com/office/officeart/2005/8/layout/vList2"/>
    <dgm:cxn modelId="{5A84EE63-8BF4-484C-97E0-28339BBA7B28}" type="presParOf" srcId="{EC1ECF16-1A07-4EA5-B828-C91035465386}" destId="{D07661CF-ED1B-43DE-8D88-A2F02D310D68}" srcOrd="1" destOrd="0" presId="urn:microsoft.com/office/officeart/2005/8/layout/vList2"/>
    <dgm:cxn modelId="{133E0718-8AF0-4BBB-86B3-40D95EF1BBB5}" type="presParOf" srcId="{EC1ECF16-1A07-4EA5-B828-C91035465386}" destId="{3919DBA2-0C0A-4FA4-9931-65432E1AE448}" srcOrd="2" destOrd="0" presId="urn:microsoft.com/office/officeart/2005/8/layout/vList2"/>
    <dgm:cxn modelId="{14206313-6732-45B9-AD96-A2AD971BF724}" type="presParOf" srcId="{EC1ECF16-1A07-4EA5-B828-C91035465386}" destId="{B444F631-5A71-464D-A662-752B94E6C155}" srcOrd="3" destOrd="0" presId="urn:microsoft.com/office/officeart/2005/8/layout/vList2"/>
    <dgm:cxn modelId="{7BB8B117-7EA2-458D-ADE4-63892882646C}" type="presParOf" srcId="{EC1ECF16-1A07-4EA5-B828-C91035465386}" destId="{66C9ABB8-45C0-4706-AF74-0C9F3C07F745}" srcOrd="4" destOrd="0" presId="urn:microsoft.com/office/officeart/2005/8/layout/vList2"/>
    <dgm:cxn modelId="{74148EAE-2A46-4F57-9DCA-7BF5500EF3C1}" type="presParOf" srcId="{EC1ECF16-1A07-4EA5-B828-C91035465386}" destId="{63F3615F-DE2A-4145-A1EB-48639F29D742}" srcOrd="5" destOrd="0" presId="urn:microsoft.com/office/officeart/2005/8/layout/vList2"/>
    <dgm:cxn modelId="{8C017EE0-2336-4946-9D11-A7689F3895F4}" type="presParOf" srcId="{EC1ECF16-1A07-4EA5-B828-C91035465386}" destId="{93740D2F-C928-47DD-84A4-88305DFA3C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0F4E3F-4677-46BC-94DE-B1EE253FC83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D59A866-50FA-49ED-8EDF-589057270B65}">
      <dgm:prSet/>
      <dgm:spPr/>
      <dgm:t>
        <a:bodyPr/>
        <a:lstStyle/>
        <a:p>
          <a:pPr algn="l"/>
          <a:r>
            <a:rPr lang="en-US" b="1"/>
            <a:t>A. NLATNOIA</a:t>
          </a:r>
        </a:p>
      </dgm:t>
    </dgm:pt>
    <dgm:pt modelId="{843CE050-FA99-4DC0-A4AC-8A0CE3FBC041}" type="parTrans" cxnId="{B866E52A-3498-4E09-B55C-8A10D88CAABC}">
      <dgm:prSet/>
      <dgm:spPr/>
      <dgm:t>
        <a:bodyPr/>
        <a:lstStyle/>
        <a:p>
          <a:endParaRPr lang="en-US"/>
        </a:p>
      </dgm:t>
    </dgm:pt>
    <dgm:pt modelId="{0F93F524-0714-41E4-B72E-143FC960F5B4}" type="sibTrans" cxnId="{B866E52A-3498-4E09-B55C-8A10D88CAABC}">
      <dgm:prSet/>
      <dgm:spPr/>
      <dgm:t>
        <a:bodyPr/>
        <a:lstStyle/>
        <a:p>
          <a:endParaRPr lang="en-US"/>
        </a:p>
      </dgm:t>
    </dgm:pt>
    <dgm:pt modelId="{163BFCAA-4E15-4044-9409-ACCC9FBEDA4E}">
      <dgm:prSet/>
      <dgm:spPr/>
      <dgm:t>
        <a:bodyPr/>
        <a:lstStyle/>
        <a:p>
          <a:pPr algn="l"/>
          <a:r>
            <a:rPr lang="en-US" b="1"/>
            <a:t>B. LANOITAN</a:t>
          </a:r>
          <a:endParaRPr lang="en-US"/>
        </a:p>
      </dgm:t>
    </dgm:pt>
    <dgm:pt modelId="{AAFF824B-56FC-4A26-8254-9B26FCF1D749}" type="parTrans" cxnId="{794067E5-B73B-4A08-8F48-E0DBDB0A70EB}">
      <dgm:prSet/>
      <dgm:spPr/>
      <dgm:t>
        <a:bodyPr/>
        <a:lstStyle/>
        <a:p>
          <a:endParaRPr lang="en-US"/>
        </a:p>
      </dgm:t>
    </dgm:pt>
    <dgm:pt modelId="{5955D806-0C4A-44E7-A07E-FF7BFAA7C522}" type="sibTrans" cxnId="{794067E5-B73B-4A08-8F48-E0DBDB0A70EB}">
      <dgm:prSet/>
      <dgm:spPr/>
      <dgm:t>
        <a:bodyPr/>
        <a:lstStyle/>
        <a:p>
          <a:endParaRPr lang="en-US"/>
        </a:p>
      </dgm:t>
    </dgm:pt>
    <dgm:pt modelId="{B23B74B5-3A82-47E0-AD7A-6B05D0C7C1B2}">
      <dgm:prSet/>
      <dgm:spPr/>
      <dgm:t>
        <a:bodyPr/>
        <a:lstStyle/>
        <a:p>
          <a:pPr algn="l"/>
          <a:r>
            <a:rPr lang="en-US" b="1"/>
            <a:t>C. LNAANTOI</a:t>
          </a:r>
          <a:endParaRPr lang="en-US"/>
        </a:p>
      </dgm:t>
    </dgm:pt>
    <dgm:pt modelId="{3AC08ADC-B8E3-4F06-8094-8C61B4F3963A}" type="parTrans" cxnId="{2CC8394B-F4E3-43BB-9B90-80FB3E6AAF89}">
      <dgm:prSet/>
      <dgm:spPr/>
      <dgm:t>
        <a:bodyPr/>
        <a:lstStyle/>
        <a:p>
          <a:endParaRPr lang="en-US"/>
        </a:p>
      </dgm:t>
    </dgm:pt>
    <dgm:pt modelId="{925B257F-6349-45C2-94DE-38524287637A}" type="sibTrans" cxnId="{2CC8394B-F4E3-43BB-9B90-80FB3E6AAF89}">
      <dgm:prSet/>
      <dgm:spPr/>
      <dgm:t>
        <a:bodyPr/>
        <a:lstStyle/>
        <a:p>
          <a:endParaRPr lang="en-US"/>
        </a:p>
      </dgm:t>
    </dgm:pt>
    <dgm:pt modelId="{FDB0CF5E-C525-4868-AD7D-0EEAD2DF2D62}">
      <dgm:prSet/>
      <dgm:spPr/>
      <dgm:t>
        <a:bodyPr/>
        <a:lstStyle/>
        <a:p>
          <a:r>
            <a:rPr lang="en-US" b="1"/>
            <a:t>D. LNOINTAA</a:t>
          </a:r>
          <a:endParaRPr lang="en-US"/>
        </a:p>
      </dgm:t>
    </dgm:pt>
    <dgm:pt modelId="{3FC7EF4A-E50C-4AE3-BEA2-760BAE186985}" type="parTrans" cxnId="{A545F3CE-FBBA-4C70-9BCA-91E74E90FFF7}">
      <dgm:prSet/>
      <dgm:spPr/>
      <dgm:t>
        <a:bodyPr/>
        <a:lstStyle/>
        <a:p>
          <a:endParaRPr lang="en-US"/>
        </a:p>
      </dgm:t>
    </dgm:pt>
    <dgm:pt modelId="{6A899807-0AD8-4C4A-A44E-DF0E14120809}" type="sibTrans" cxnId="{A545F3CE-FBBA-4C70-9BCA-91E74E90FFF7}">
      <dgm:prSet/>
      <dgm:spPr/>
      <dgm:t>
        <a:bodyPr/>
        <a:lstStyle/>
        <a:p>
          <a:endParaRPr lang="en-US"/>
        </a:p>
      </dgm:t>
    </dgm:pt>
    <dgm:pt modelId="{EC1ECF16-1A07-4EA5-B828-C91035465386}" type="pres">
      <dgm:prSet presAssocID="{0E0F4E3F-4677-46BC-94DE-B1EE253FC837}" presName="linear" presStyleCnt="0">
        <dgm:presLayoutVars>
          <dgm:animLvl val="lvl"/>
          <dgm:resizeHandles val="exact"/>
        </dgm:presLayoutVars>
      </dgm:prSet>
      <dgm:spPr/>
    </dgm:pt>
    <dgm:pt modelId="{62890F82-F554-4C9C-9DF8-48BCA772C653}" type="pres">
      <dgm:prSet presAssocID="{BD59A866-50FA-49ED-8EDF-589057270B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7661CF-ED1B-43DE-8D88-A2F02D310D68}" type="pres">
      <dgm:prSet presAssocID="{0F93F524-0714-41E4-B72E-143FC960F5B4}" presName="spacer" presStyleCnt="0"/>
      <dgm:spPr/>
    </dgm:pt>
    <dgm:pt modelId="{3919DBA2-0C0A-4FA4-9931-65432E1AE448}" type="pres">
      <dgm:prSet presAssocID="{163BFCAA-4E15-4044-9409-ACCC9FBEDA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44F631-5A71-464D-A662-752B94E6C155}" type="pres">
      <dgm:prSet presAssocID="{5955D806-0C4A-44E7-A07E-FF7BFAA7C522}" presName="spacer" presStyleCnt="0"/>
      <dgm:spPr/>
    </dgm:pt>
    <dgm:pt modelId="{66C9ABB8-45C0-4706-AF74-0C9F3C07F745}" type="pres">
      <dgm:prSet presAssocID="{B23B74B5-3A82-47E0-AD7A-6B05D0C7C1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F3615F-DE2A-4145-A1EB-48639F29D742}" type="pres">
      <dgm:prSet presAssocID="{925B257F-6349-45C2-94DE-38524287637A}" presName="spacer" presStyleCnt="0"/>
      <dgm:spPr/>
    </dgm:pt>
    <dgm:pt modelId="{93740D2F-C928-47DD-84A4-88305DFA3CB8}" type="pres">
      <dgm:prSet presAssocID="{FDB0CF5E-C525-4868-AD7D-0EEAD2DF2D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66E52A-3498-4E09-B55C-8A10D88CAABC}" srcId="{0E0F4E3F-4677-46BC-94DE-B1EE253FC837}" destId="{BD59A866-50FA-49ED-8EDF-589057270B65}" srcOrd="0" destOrd="0" parTransId="{843CE050-FA99-4DC0-A4AC-8A0CE3FBC041}" sibTransId="{0F93F524-0714-41E4-B72E-143FC960F5B4}"/>
    <dgm:cxn modelId="{F962143D-281B-4643-9540-A8916D813DEF}" type="presOf" srcId="{0E0F4E3F-4677-46BC-94DE-B1EE253FC837}" destId="{EC1ECF16-1A07-4EA5-B828-C91035465386}" srcOrd="0" destOrd="0" presId="urn:microsoft.com/office/officeart/2005/8/layout/vList2"/>
    <dgm:cxn modelId="{0098313E-C464-4854-8E73-18C38B9BA917}" type="presOf" srcId="{FDB0CF5E-C525-4868-AD7D-0EEAD2DF2D62}" destId="{93740D2F-C928-47DD-84A4-88305DFA3CB8}" srcOrd="0" destOrd="0" presId="urn:microsoft.com/office/officeart/2005/8/layout/vList2"/>
    <dgm:cxn modelId="{2CC8394B-F4E3-43BB-9B90-80FB3E6AAF89}" srcId="{0E0F4E3F-4677-46BC-94DE-B1EE253FC837}" destId="{B23B74B5-3A82-47E0-AD7A-6B05D0C7C1B2}" srcOrd="2" destOrd="0" parTransId="{3AC08ADC-B8E3-4F06-8094-8C61B4F3963A}" sibTransId="{925B257F-6349-45C2-94DE-38524287637A}"/>
    <dgm:cxn modelId="{59DF926D-C519-4F82-B909-2C534EAA818D}" type="presOf" srcId="{BD59A866-50FA-49ED-8EDF-589057270B65}" destId="{62890F82-F554-4C9C-9DF8-48BCA772C653}" srcOrd="0" destOrd="0" presId="urn:microsoft.com/office/officeart/2005/8/layout/vList2"/>
    <dgm:cxn modelId="{5CDC72C4-A654-4A8B-A466-A2B4D0264EA8}" type="presOf" srcId="{163BFCAA-4E15-4044-9409-ACCC9FBEDA4E}" destId="{3919DBA2-0C0A-4FA4-9931-65432E1AE448}" srcOrd="0" destOrd="0" presId="urn:microsoft.com/office/officeart/2005/8/layout/vList2"/>
    <dgm:cxn modelId="{A545F3CE-FBBA-4C70-9BCA-91E74E90FFF7}" srcId="{0E0F4E3F-4677-46BC-94DE-B1EE253FC837}" destId="{FDB0CF5E-C525-4868-AD7D-0EEAD2DF2D62}" srcOrd="3" destOrd="0" parTransId="{3FC7EF4A-E50C-4AE3-BEA2-760BAE186985}" sibTransId="{6A899807-0AD8-4C4A-A44E-DF0E14120809}"/>
    <dgm:cxn modelId="{C2FC7FD3-531F-454D-8AF1-F39796D339E9}" type="presOf" srcId="{B23B74B5-3A82-47E0-AD7A-6B05D0C7C1B2}" destId="{66C9ABB8-45C0-4706-AF74-0C9F3C07F745}" srcOrd="0" destOrd="0" presId="urn:microsoft.com/office/officeart/2005/8/layout/vList2"/>
    <dgm:cxn modelId="{794067E5-B73B-4A08-8F48-E0DBDB0A70EB}" srcId="{0E0F4E3F-4677-46BC-94DE-B1EE253FC837}" destId="{163BFCAA-4E15-4044-9409-ACCC9FBEDA4E}" srcOrd="1" destOrd="0" parTransId="{AAFF824B-56FC-4A26-8254-9B26FCF1D749}" sibTransId="{5955D806-0C4A-44E7-A07E-FF7BFAA7C522}"/>
    <dgm:cxn modelId="{BB63F213-0665-453A-A90F-C93B936D8A64}" type="presParOf" srcId="{EC1ECF16-1A07-4EA5-B828-C91035465386}" destId="{62890F82-F554-4C9C-9DF8-48BCA772C653}" srcOrd="0" destOrd="0" presId="urn:microsoft.com/office/officeart/2005/8/layout/vList2"/>
    <dgm:cxn modelId="{5A84EE63-8BF4-484C-97E0-28339BBA7B28}" type="presParOf" srcId="{EC1ECF16-1A07-4EA5-B828-C91035465386}" destId="{D07661CF-ED1B-43DE-8D88-A2F02D310D68}" srcOrd="1" destOrd="0" presId="urn:microsoft.com/office/officeart/2005/8/layout/vList2"/>
    <dgm:cxn modelId="{133E0718-8AF0-4BBB-86B3-40D95EF1BBB5}" type="presParOf" srcId="{EC1ECF16-1A07-4EA5-B828-C91035465386}" destId="{3919DBA2-0C0A-4FA4-9931-65432E1AE448}" srcOrd="2" destOrd="0" presId="urn:microsoft.com/office/officeart/2005/8/layout/vList2"/>
    <dgm:cxn modelId="{14206313-6732-45B9-AD96-A2AD971BF724}" type="presParOf" srcId="{EC1ECF16-1A07-4EA5-B828-C91035465386}" destId="{B444F631-5A71-464D-A662-752B94E6C155}" srcOrd="3" destOrd="0" presId="urn:microsoft.com/office/officeart/2005/8/layout/vList2"/>
    <dgm:cxn modelId="{7BB8B117-7EA2-458D-ADE4-63892882646C}" type="presParOf" srcId="{EC1ECF16-1A07-4EA5-B828-C91035465386}" destId="{66C9ABB8-45C0-4706-AF74-0C9F3C07F745}" srcOrd="4" destOrd="0" presId="urn:microsoft.com/office/officeart/2005/8/layout/vList2"/>
    <dgm:cxn modelId="{74148EAE-2A46-4F57-9DCA-7BF5500EF3C1}" type="presParOf" srcId="{EC1ECF16-1A07-4EA5-B828-C91035465386}" destId="{63F3615F-DE2A-4145-A1EB-48639F29D742}" srcOrd="5" destOrd="0" presId="urn:microsoft.com/office/officeart/2005/8/layout/vList2"/>
    <dgm:cxn modelId="{8C017EE0-2336-4946-9D11-A7689F3895F4}" type="presParOf" srcId="{EC1ECF16-1A07-4EA5-B828-C91035465386}" destId="{93740D2F-C928-47DD-84A4-88305DFA3C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0F4E3F-4677-46BC-94DE-B1EE253FC83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D59A866-50FA-49ED-8EDF-589057270B65}">
      <dgm:prSet/>
      <dgm:spPr/>
      <dgm:t>
        <a:bodyPr/>
        <a:lstStyle/>
        <a:p>
          <a:pPr algn="l"/>
          <a:r>
            <a:rPr lang="en-US" b="1"/>
            <a:t>A. </a:t>
          </a:r>
          <a:r>
            <a:rPr lang="en-US" b="1">
              <a:latin typeface="Grandview Display"/>
            </a:rPr>
            <a:t>DIJOBT</a:t>
          </a:r>
          <a:endParaRPr lang="en-US" b="1"/>
        </a:p>
      </dgm:t>
    </dgm:pt>
    <dgm:pt modelId="{843CE050-FA99-4DC0-A4AC-8A0CE3FBC041}" type="parTrans" cxnId="{B866E52A-3498-4E09-B55C-8A10D88CAABC}">
      <dgm:prSet/>
      <dgm:spPr/>
      <dgm:t>
        <a:bodyPr/>
        <a:lstStyle/>
        <a:p>
          <a:endParaRPr lang="en-US"/>
        </a:p>
      </dgm:t>
    </dgm:pt>
    <dgm:pt modelId="{0F93F524-0714-41E4-B72E-143FC960F5B4}" type="sibTrans" cxnId="{B866E52A-3498-4E09-B55C-8A10D88CAABC}">
      <dgm:prSet/>
      <dgm:spPr/>
      <dgm:t>
        <a:bodyPr/>
        <a:lstStyle/>
        <a:p>
          <a:endParaRPr lang="en-US"/>
        </a:p>
      </dgm:t>
    </dgm:pt>
    <dgm:pt modelId="{163BFCAA-4E15-4044-9409-ACCC9FBEDA4E}">
      <dgm:prSet/>
      <dgm:spPr/>
      <dgm:t>
        <a:bodyPr/>
        <a:lstStyle/>
        <a:p>
          <a:pPr algn="l"/>
          <a:r>
            <a:rPr lang="en-US" b="1"/>
            <a:t>B. </a:t>
          </a:r>
          <a:r>
            <a:rPr lang="en-US" b="1">
              <a:latin typeface="Grandview Display"/>
            </a:rPr>
            <a:t>DJKRDP</a:t>
          </a:r>
          <a:endParaRPr lang="en-US" b="1"/>
        </a:p>
      </dgm:t>
    </dgm:pt>
    <dgm:pt modelId="{AAFF824B-56FC-4A26-8254-9B26FCF1D749}" type="parTrans" cxnId="{794067E5-B73B-4A08-8F48-E0DBDB0A70EB}">
      <dgm:prSet/>
      <dgm:spPr/>
      <dgm:t>
        <a:bodyPr/>
        <a:lstStyle/>
        <a:p>
          <a:endParaRPr lang="en-US"/>
        </a:p>
      </dgm:t>
    </dgm:pt>
    <dgm:pt modelId="{5955D806-0C4A-44E7-A07E-FF7BFAA7C522}" type="sibTrans" cxnId="{794067E5-B73B-4A08-8F48-E0DBDB0A70EB}">
      <dgm:prSet/>
      <dgm:spPr/>
      <dgm:t>
        <a:bodyPr/>
        <a:lstStyle/>
        <a:p>
          <a:endParaRPr lang="en-US"/>
        </a:p>
      </dgm:t>
    </dgm:pt>
    <dgm:pt modelId="{B23B74B5-3A82-47E0-AD7A-6B05D0C7C1B2}">
      <dgm:prSet/>
      <dgm:spPr/>
      <dgm:t>
        <a:bodyPr/>
        <a:lstStyle/>
        <a:p>
          <a:pPr algn="l"/>
          <a:r>
            <a:rPr lang="en-US" b="1"/>
            <a:t>C. </a:t>
          </a:r>
          <a:r>
            <a:rPr lang="en-US" b="1">
              <a:latin typeface="Grandview Display"/>
            </a:rPr>
            <a:t>DKMSGR</a:t>
          </a:r>
          <a:endParaRPr lang="en-US" b="1"/>
        </a:p>
      </dgm:t>
    </dgm:pt>
    <dgm:pt modelId="{3AC08ADC-B8E3-4F06-8094-8C61B4F3963A}" type="parTrans" cxnId="{2CC8394B-F4E3-43BB-9B90-80FB3E6AAF89}">
      <dgm:prSet/>
      <dgm:spPr/>
      <dgm:t>
        <a:bodyPr/>
        <a:lstStyle/>
        <a:p>
          <a:endParaRPr lang="en-US"/>
        </a:p>
      </dgm:t>
    </dgm:pt>
    <dgm:pt modelId="{925B257F-6349-45C2-94DE-38524287637A}" type="sibTrans" cxnId="{2CC8394B-F4E3-43BB-9B90-80FB3E6AAF89}">
      <dgm:prSet/>
      <dgm:spPr/>
      <dgm:t>
        <a:bodyPr/>
        <a:lstStyle/>
        <a:p>
          <a:endParaRPr lang="en-US"/>
        </a:p>
      </dgm:t>
    </dgm:pt>
    <dgm:pt modelId="{FDB0CF5E-C525-4868-AD7D-0EEAD2DF2D6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D. </a:t>
          </a:r>
          <a:r>
            <a:rPr lang="en-US" b="1">
              <a:latin typeface="Grandview Display"/>
            </a:rPr>
            <a:t>DCVXQK</a:t>
          </a:r>
          <a:endParaRPr lang="en-US" b="1"/>
        </a:p>
      </dgm:t>
    </dgm:pt>
    <dgm:pt modelId="{3FC7EF4A-E50C-4AE3-BEA2-760BAE186985}" type="parTrans" cxnId="{A545F3CE-FBBA-4C70-9BCA-91E74E90FFF7}">
      <dgm:prSet/>
      <dgm:spPr/>
      <dgm:t>
        <a:bodyPr/>
        <a:lstStyle/>
        <a:p>
          <a:endParaRPr lang="en-US"/>
        </a:p>
      </dgm:t>
    </dgm:pt>
    <dgm:pt modelId="{6A899807-0AD8-4C4A-A44E-DF0E14120809}" type="sibTrans" cxnId="{A545F3CE-FBBA-4C70-9BCA-91E74E90FFF7}">
      <dgm:prSet/>
      <dgm:spPr/>
      <dgm:t>
        <a:bodyPr/>
        <a:lstStyle/>
        <a:p>
          <a:endParaRPr lang="en-US"/>
        </a:p>
      </dgm:t>
    </dgm:pt>
    <dgm:pt modelId="{EC1ECF16-1A07-4EA5-B828-C91035465386}" type="pres">
      <dgm:prSet presAssocID="{0E0F4E3F-4677-46BC-94DE-B1EE253FC837}" presName="linear" presStyleCnt="0">
        <dgm:presLayoutVars>
          <dgm:animLvl val="lvl"/>
          <dgm:resizeHandles val="exact"/>
        </dgm:presLayoutVars>
      </dgm:prSet>
      <dgm:spPr/>
    </dgm:pt>
    <dgm:pt modelId="{62890F82-F554-4C9C-9DF8-48BCA772C653}" type="pres">
      <dgm:prSet presAssocID="{BD59A866-50FA-49ED-8EDF-589057270B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7661CF-ED1B-43DE-8D88-A2F02D310D68}" type="pres">
      <dgm:prSet presAssocID="{0F93F524-0714-41E4-B72E-143FC960F5B4}" presName="spacer" presStyleCnt="0"/>
      <dgm:spPr/>
    </dgm:pt>
    <dgm:pt modelId="{3919DBA2-0C0A-4FA4-9931-65432E1AE448}" type="pres">
      <dgm:prSet presAssocID="{163BFCAA-4E15-4044-9409-ACCC9FBEDA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44F631-5A71-464D-A662-752B94E6C155}" type="pres">
      <dgm:prSet presAssocID="{5955D806-0C4A-44E7-A07E-FF7BFAA7C522}" presName="spacer" presStyleCnt="0"/>
      <dgm:spPr/>
    </dgm:pt>
    <dgm:pt modelId="{66C9ABB8-45C0-4706-AF74-0C9F3C07F745}" type="pres">
      <dgm:prSet presAssocID="{B23B74B5-3A82-47E0-AD7A-6B05D0C7C1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F3615F-DE2A-4145-A1EB-48639F29D742}" type="pres">
      <dgm:prSet presAssocID="{925B257F-6349-45C2-94DE-38524287637A}" presName="spacer" presStyleCnt="0"/>
      <dgm:spPr/>
    </dgm:pt>
    <dgm:pt modelId="{93740D2F-C928-47DD-84A4-88305DFA3CB8}" type="pres">
      <dgm:prSet presAssocID="{FDB0CF5E-C525-4868-AD7D-0EEAD2DF2D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66E52A-3498-4E09-B55C-8A10D88CAABC}" srcId="{0E0F4E3F-4677-46BC-94DE-B1EE253FC837}" destId="{BD59A866-50FA-49ED-8EDF-589057270B65}" srcOrd="0" destOrd="0" parTransId="{843CE050-FA99-4DC0-A4AC-8A0CE3FBC041}" sibTransId="{0F93F524-0714-41E4-B72E-143FC960F5B4}"/>
    <dgm:cxn modelId="{F962143D-281B-4643-9540-A8916D813DEF}" type="presOf" srcId="{0E0F4E3F-4677-46BC-94DE-B1EE253FC837}" destId="{EC1ECF16-1A07-4EA5-B828-C91035465386}" srcOrd="0" destOrd="0" presId="urn:microsoft.com/office/officeart/2005/8/layout/vList2"/>
    <dgm:cxn modelId="{0098313E-C464-4854-8E73-18C38B9BA917}" type="presOf" srcId="{FDB0CF5E-C525-4868-AD7D-0EEAD2DF2D62}" destId="{93740D2F-C928-47DD-84A4-88305DFA3CB8}" srcOrd="0" destOrd="0" presId="urn:microsoft.com/office/officeart/2005/8/layout/vList2"/>
    <dgm:cxn modelId="{2CC8394B-F4E3-43BB-9B90-80FB3E6AAF89}" srcId="{0E0F4E3F-4677-46BC-94DE-B1EE253FC837}" destId="{B23B74B5-3A82-47E0-AD7A-6B05D0C7C1B2}" srcOrd="2" destOrd="0" parTransId="{3AC08ADC-B8E3-4F06-8094-8C61B4F3963A}" sibTransId="{925B257F-6349-45C2-94DE-38524287637A}"/>
    <dgm:cxn modelId="{59DF926D-C519-4F82-B909-2C534EAA818D}" type="presOf" srcId="{BD59A866-50FA-49ED-8EDF-589057270B65}" destId="{62890F82-F554-4C9C-9DF8-48BCA772C653}" srcOrd="0" destOrd="0" presId="urn:microsoft.com/office/officeart/2005/8/layout/vList2"/>
    <dgm:cxn modelId="{5CDC72C4-A654-4A8B-A466-A2B4D0264EA8}" type="presOf" srcId="{163BFCAA-4E15-4044-9409-ACCC9FBEDA4E}" destId="{3919DBA2-0C0A-4FA4-9931-65432E1AE448}" srcOrd="0" destOrd="0" presId="urn:microsoft.com/office/officeart/2005/8/layout/vList2"/>
    <dgm:cxn modelId="{A545F3CE-FBBA-4C70-9BCA-91E74E90FFF7}" srcId="{0E0F4E3F-4677-46BC-94DE-B1EE253FC837}" destId="{FDB0CF5E-C525-4868-AD7D-0EEAD2DF2D62}" srcOrd="3" destOrd="0" parTransId="{3FC7EF4A-E50C-4AE3-BEA2-760BAE186985}" sibTransId="{6A899807-0AD8-4C4A-A44E-DF0E14120809}"/>
    <dgm:cxn modelId="{C2FC7FD3-531F-454D-8AF1-F39796D339E9}" type="presOf" srcId="{B23B74B5-3A82-47E0-AD7A-6B05D0C7C1B2}" destId="{66C9ABB8-45C0-4706-AF74-0C9F3C07F745}" srcOrd="0" destOrd="0" presId="urn:microsoft.com/office/officeart/2005/8/layout/vList2"/>
    <dgm:cxn modelId="{794067E5-B73B-4A08-8F48-E0DBDB0A70EB}" srcId="{0E0F4E3F-4677-46BC-94DE-B1EE253FC837}" destId="{163BFCAA-4E15-4044-9409-ACCC9FBEDA4E}" srcOrd="1" destOrd="0" parTransId="{AAFF824B-56FC-4A26-8254-9B26FCF1D749}" sibTransId="{5955D806-0C4A-44E7-A07E-FF7BFAA7C522}"/>
    <dgm:cxn modelId="{BB63F213-0665-453A-A90F-C93B936D8A64}" type="presParOf" srcId="{EC1ECF16-1A07-4EA5-B828-C91035465386}" destId="{62890F82-F554-4C9C-9DF8-48BCA772C653}" srcOrd="0" destOrd="0" presId="urn:microsoft.com/office/officeart/2005/8/layout/vList2"/>
    <dgm:cxn modelId="{5A84EE63-8BF4-484C-97E0-28339BBA7B28}" type="presParOf" srcId="{EC1ECF16-1A07-4EA5-B828-C91035465386}" destId="{D07661CF-ED1B-43DE-8D88-A2F02D310D68}" srcOrd="1" destOrd="0" presId="urn:microsoft.com/office/officeart/2005/8/layout/vList2"/>
    <dgm:cxn modelId="{133E0718-8AF0-4BBB-86B3-40D95EF1BBB5}" type="presParOf" srcId="{EC1ECF16-1A07-4EA5-B828-C91035465386}" destId="{3919DBA2-0C0A-4FA4-9931-65432E1AE448}" srcOrd="2" destOrd="0" presId="urn:microsoft.com/office/officeart/2005/8/layout/vList2"/>
    <dgm:cxn modelId="{14206313-6732-45B9-AD96-A2AD971BF724}" type="presParOf" srcId="{EC1ECF16-1A07-4EA5-B828-C91035465386}" destId="{B444F631-5A71-464D-A662-752B94E6C155}" srcOrd="3" destOrd="0" presId="urn:microsoft.com/office/officeart/2005/8/layout/vList2"/>
    <dgm:cxn modelId="{7BB8B117-7EA2-458D-ADE4-63892882646C}" type="presParOf" srcId="{EC1ECF16-1A07-4EA5-B828-C91035465386}" destId="{66C9ABB8-45C0-4706-AF74-0C9F3C07F745}" srcOrd="4" destOrd="0" presId="urn:microsoft.com/office/officeart/2005/8/layout/vList2"/>
    <dgm:cxn modelId="{74148EAE-2A46-4F57-9DCA-7BF5500EF3C1}" type="presParOf" srcId="{EC1ECF16-1A07-4EA5-B828-C91035465386}" destId="{63F3615F-DE2A-4145-A1EB-48639F29D742}" srcOrd="5" destOrd="0" presId="urn:microsoft.com/office/officeart/2005/8/layout/vList2"/>
    <dgm:cxn modelId="{8C017EE0-2336-4946-9D11-A7689F3895F4}" type="presParOf" srcId="{EC1ECF16-1A07-4EA5-B828-C91035465386}" destId="{93740D2F-C928-47DD-84A4-88305DFA3C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0F4E3F-4677-46BC-94DE-B1EE253FC83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D59A866-50FA-49ED-8EDF-589057270B65}">
      <dgm:prSet/>
      <dgm:spPr/>
      <dgm:t>
        <a:bodyPr/>
        <a:lstStyle/>
        <a:p>
          <a:pPr algn="l"/>
          <a:r>
            <a:rPr lang="en-US" b="0"/>
            <a:t>A. HMPCF</a:t>
          </a:r>
        </a:p>
      </dgm:t>
    </dgm:pt>
    <dgm:pt modelId="{843CE050-FA99-4DC0-A4AC-8A0CE3FBC041}" type="parTrans" cxnId="{B866E52A-3498-4E09-B55C-8A10D88CAABC}">
      <dgm:prSet/>
      <dgm:spPr/>
      <dgm:t>
        <a:bodyPr/>
        <a:lstStyle/>
        <a:p>
          <a:endParaRPr lang="en-US"/>
        </a:p>
      </dgm:t>
    </dgm:pt>
    <dgm:pt modelId="{0F93F524-0714-41E4-B72E-143FC960F5B4}" type="sibTrans" cxnId="{B866E52A-3498-4E09-B55C-8A10D88CAABC}">
      <dgm:prSet/>
      <dgm:spPr/>
      <dgm:t>
        <a:bodyPr/>
        <a:lstStyle/>
        <a:p>
          <a:endParaRPr lang="en-US"/>
        </a:p>
      </dgm:t>
    </dgm:pt>
    <dgm:pt modelId="{163BFCAA-4E15-4044-9409-ACCC9FBEDA4E}">
      <dgm:prSet/>
      <dgm:spPr/>
      <dgm:t>
        <a:bodyPr/>
        <a:lstStyle/>
        <a:p>
          <a:pPr algn="l"/>
          <a:r>
            <a:rPr lang="en-US" b="0"/>
            <a:t>B. FMPCH</a:t>
          </a:r>
          <a:endParaRPr lang="en-US"/>
        </a:p>
      </dgm:t>
    </dgm:pt>
    <dgm:pt modelId="{AAFF824B-56FC-4A26-8254-9B26FCF1D749}" type="parTrans" cxnId="{794067E5-B73B-4A08-8F48-E0DBDB0A70EB}">
      <dgm:prSet/>
      <dgm:spPr/>
      <dgm:t>
        <a:bodyPr/>
        <a:lstStyle/>
        <a:p>
          <a:endParaRPr lang="en-US"/>
        </a:p>
      </dgm:t>
    </dgm:pt>
    <dgm:pt modelId="{5955D806-0C4A-44E7-A07E-FF7BFAA7C522}" type="sibTrans" cxnId="{794067E5-B73B-4A08-8F48-E0DBDB0A70EB}">
      <dgm:prSet/>
      <dgm:spPr/>
      <dgm:t>
        <a:bodyPr/>
        <a:lstStyle/>
        <a:p>
          <a:endParaRPr lang="en-US"/>
        </a:p>
      </dgm:t>
    </dgm:pt>
    <dgm:pt modelId="{B23B74B5-3A82-47E0-AD7A-6B05D0C7C1B2}">
      <dgm:prSet/>
      <dgm:spPr/>
      <dgm:t>
        <a:bodyPr/>
        <a:lstStyle/>
        <a:p>
          <a:pPr algn="l"/>
          <a:r>
            <a:rPr lang="en-US" b="0"/>
            <a:t>C. FPMCH</a:t>
          </a:r>
          <a:endParaRPr lang="en-US"/>
        </a:p>
      </dgm:t>
    </dgm:pt>
    <dgm:pt modelId="{3AC08ADC-B8E3-4F06-8094-8C61B4F3963A}" type="parTrans" cxnId="{2CC8394B-F4E3-43BB-9B90-80FB3E6AAF89}">
      <dgm:prSet/>
      <dgm:spPr/>
      <dgm:t>
        <a:bodyPr/>
        <a:lstStyle/>
        <a:p>
          <a:endParaRPr lang="en-US"/>
        </a:p>
      </dgm:t>
    </dgm:pt>
    <dgm:pt modelId="{925B257F-6349-45C2-94DE-38524287637A}" type="sibTrans" cxnId="{2CC8394B-F4E3-43BB-9B90-80FB3E6AAF89}">
      <dgm:prSet/>
      <dgm:spPr/>
      <dgm:t>
        <a:bodyPr/>
        <a:lstStyle/>
        <a:p>
          <a:endParaRPr lang="en-US"/>
        </a:p>
      </dgm:t>
    </dgm:pt>
    <dgm:pt modelId="{FDB0CF5E-C525-4868-AD7D-0EEAD2DF2D62}">
      <dgm:prSet/>
      <dgm:spPr/>
      <dgm:t>
        <a:bodyPr/>
        <a:lstStyle/>
        <a:p>
          <a:pPr algn="l"/>
          <a:r>
            <a:rPr lang="en-US" b="0"/>
            <a:t>D. FCPMH</a:t>
          </a:r>
          <a:endParaRPr lang="en-US"/>
        </a:p>
      </dgm:t>
    </dgm:pt>
    <dgm:pt modelId="{3FC7EF4A-E50C-4AE3-BEA2-760BAE186985}" type="parTrans" cxnId="{A545F3CE-FBBA-4C70-9BCA-91E74E90FFF7}">
      <dgm:prSet/>
      <dgm:spPr/>
      <dgm:t>
        <a:bodyPr/>
        <a:lstStyle/>
        <a:p>
          <a:endParaRPr lang="en-US"/>
        </a:p>
      </dgm:t>
    </dgm:pt>
    <dgm:pt modelId="{6A899807-0AD8-4C4A-A44E-DF0E14120809}" type="sibTrans" cxnId="{A545F3CE-FBBA-4C70-9BCA-91E74E90FFF7}">
      <dgm:prSet/>
      <dgm:spPr/>
      <dgm:t>
        <a:bodyPr/>
        <a:lstStyle/>
        <a:p>
          <a:endParaRPr lang="en-US"/>
        </a:p>
      </dgm:t>
    </dgm:pt>
    <dgm:pt modelId="{EC1ECF16-1A07-4EA5-B828-C91035465386}" type="pres">
      <dgm:prSet presAssocID="{0E0F4E3F-4677-46BC-94DE-B1EE253FC837}" presName="linear" presStyleCnt="0">
        <dgm:presLayoutVars>
          <dgm:animLvl val="lvl"/>
          <dgm:resizeHandles val="exact"/>
        </dgm:presLayoutVars>
      </dgm:prSet>
      <dgm:spPr/>
    </dgm:pt>
    <dgm:pt modelId="{62890F82-F554-4C9C-9DF8-48BCA772C653}" type="pres">
      <dgm:prSet presAssocID="{BD59A866-50FA-49ED-8EDF-589057270B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7661CF-ED1B-43DE-8D88-A2F02D310D68}" type="pres">
      <dgm:prSet presAssocID="{0F93F524-0714-41E4-B72E-143FC960F5B4}" presName="spacer" presStyleCnt="0"/>
      <dgm:spPr/>
    </dgm:pt>
    <dgm:pt modelId="{3919DBA2-0C0A-4FA4-9931-65432E1AE448}" type="pres">
      <dgm:prSet presAssocID="{163BFCAA-4E15-4044-9409-ACCC9FBEDA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44F631-5A71-464D-A662-752B94E6C155}" type="pres">
      <dgm:prSet presAssocID="{5955D806-0C4A-44E7-A07E-FF7BFAA7C522}" presName="spacer" presStyleCnt="0"/>
      <dgm:spPr/>
    </dgm:pt>
    <dgm:pt modelId="{66C9ABB8-45C0-4706-AF74-0C9F3C07F745}" type="pres">
      <dgm:prSet presAssocID="{B23B74B5-3A82-47E0-AD7A-6B05D0C7C1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F3615F-DE2A-4145-A1EB-48639F29D742}" type="pres">
      <dgm:prSet presAssocID="{925B257F-6349-45C2-94DE-38524287637A}" presName="spacer" presStyleCnt="0"/>
      <dgm:spPr/>
    </dgm:pt>
    <dgm:pt modelId="{93740D2F-C928-47DD-84A4-88305DFA3CB8}" type="pres">
      <dgm:prSet presAssocID="{FDB0CF5E-C525-4868-AD7D-0EEAD2DF2D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66E52A-3498-4E09-B55C-8A10D88CAABC}" srcId="{0E0F4E3F-4677-46BC-94DE-B1EE253FC837}" destId="{BD59A866-50FA-49ED-8EDF-589057270B65}" srcOrd="0" destOrd="0" parTransId="{843CE050-FA99-4DC0-A4AC-8A0CE3FBC041}" sibTransId="{0F93F524-0714-41E4-B72E-143FC960F5B4}"/>
    <dgm:cxn modelId="{F962143D-281B-4643-9540-A8916D813DEF}" type="presOf" srcId="{0E0F4E3F-4677-46BC-94DE-B1EE253FC837}" destId="{EC1ECF16-1A07-4EA5-B828-C91035465386}" srcOrd="0" destOrd="0" presId="urn:microsoft.com/office/officeart/2005/8/layout/vList2"/>
    <dgm:cxn modelId="{0098313E-C464-4854-8E73-18C38B9BA917}" type="presOf" srcId="{FDB0CF5E-C525-4868-AD7D-0EEAD2DF2D62}" destId="{93740D2F-C928-47DD-84A4-88305DFA3CB8}" srcOrd="0" destOrd="0" presId="urn:microsoft.com/office/officeart/2005/8/layout/vList2"/>
    <dgm:cxn modelId="{2CC8394B-F4E3-43BB-9B90-80FB3E6AAF89}" srcId="{0E0F4E3F-4677-46BC-94DE-B1EE253FC837}" destId="{B23B74B5-3A82-47E0-AD7A-6B05D0C7C1B2}" srcOrd="2" destOrd="0" parTransId="{3AC08ADC-B8E3-4F06-8094-8C61B4F3963A}" sibTransId="{925B257F-6349-45C2-94DE-38524287637A}"/>
    <dgm:cxn modelId="{59DF926D-C519-4F82-B909-2C534EAA818D}" type="presOf" srcId="{BD59A866-50FA-49ED-8EDF-589057270B65}" destId="{62890F82-F554-4C9C-9DF8-48BCA772C653}" srcOrd="0" destOrd="0" presId="urn:microsoft.com/office/officeart/2005/8/layout/vList2"/>
    <dgm:cxn modelId="{5CDC72C4-A654-4A8B-A466-A2B4D0264EA8}" type="presOf" srcId="{163BFCAA-4E15-4044-9409-ACCC9FBEDA4E}" destId="{3919DBA2-0C0A-4FA4-9931-65432E1AE448}" srcOrd="0" destOrd="0" presId="urn:microsoft.com/office/officeart/2005/8/layout/vList2"/>
    <dgm:cxn modelId="{A545F3CE-FBBA-4C70-9BCA-91E74E90FFF7}" srcId="{0E0F4E3F-4677-46BC-94DE-B1EE253FC837}" destId="{FDB0CF5E-C525-4868-AD7D-0EEAD2DF2D62}" srcOrd="3" destOrd="0" parTransId="{3FC7EF4A-E50C-4AE3-BEA2-760BAE186985}" sibTransId="{6A899807-0AD8-4C4A-A44E-DF0E14120809}"/>
    <dgm:cxn modelId="{C2FC7FD3-531F-454D-8AF1-F39796D339E9}" type="presOf" srcId="{B23B74B5-3A82-47E0-AD7A-6B05D0C7C1B2}" destId="{66C9ABB8-45C0-4706-AF74-0C9F3C07F745}" srcOrd="0" destOrd="0" presId="urn:microsoft.com/office/officeart/2005/8/layout/vList2"/>
    <dgm:cxn modelId="{794067E5-B73B-4A08-8F48-E0DBDB0A70EB}" srcId="{0E0F4E3F-4677-46BC-94DE-B1EE253FC837}" destId="{163BFCAA-4E15-4044-9409-ACCC9FBEDA4E}" srcOrd="1" destOrd="0" parTransId="{AAFF824B-56FC-4A26-8254-9B26FCF1D749}" sibTransId="{5955D806-0C4A-44E7-A07E-FF7BFAA7C522}"/>
    <dgm:cxn modelId="{BB63F213-0665-453A-A90F-C93B936D8A64}" type="presParOf" srcId="{EC1ECF16-1A07-4EA5-B828-C91035465386}" destId="{62890F82-F554-4C9C-9DF8-48BCA772C653}" srcOrd="0" destOrd="0" presId="urn:microsoft.com/office/officeart/2005/8/layout/vList2"/>
    <dgm:cxn modelId="{5A84EE63-8BF4-484C-97E0-28339BBA7B28}" type="presParOf" srcId="{EC1ECF16-1A07-4EA5-B828-C91035465386}" destId="{D07661CF-ED1B-43DE-8D88-A2F02D310D68}" srcOrd="1" destOrd="0" presId="urn:microsoft.com/office/officeart/2005/8/layout/vList2"/>
    <dgm:cxn modelId="{133E0718-8AF0-4BBB-86B3-40D95EF1BBB5}" type="presParOf" srcId="{EC1ECF16-1A07-4EA5-B828-C91035465386}" destId="{3919DBA2-0C0A-4FA4-9931-65432E1AE448}" srcOrd="2" destOrd="0" presId="urn:microsoft.com/office/officeart/2005/8/layout/vList2"/>
    <dgm:cxn modelId="{14206313-6732-45B9-AD96-A2AD971BF724}" type="presParOf" srcId="{EC1ECF16-1A07-4EA5-B828-C91035465386}" destId="{B444F631-5A71-464D-A662-752B94E6C155}" srcOrd="3" destOrd="0" presId="urn:microsoft.com/office/officeart/2005/8/layout/vList2"/>
    <dgm:cxn modelId="{7BB8B117-7EA2-458D-ADE4-63892882646C}" type="presParOf" srcId="{EC1ECF16-1A07-4EA5-B828-C91035465386}" destId="{66C9ABB8-45C0-4706-AF74-0C9F3C07F745}" srcOrd="4" destOrd="0" presId="urn:microsoft.com/office/officeart/2005/8/layout/vList2"/>
    <dgm:cxn modelId="{74148EAE-2A46-4F57-9DCA-7BF5500EF3C1}" type="presParOf" srcId="{EC1ECF16-1A07-4EA5-B828-C91035465386}" destId="{63F3615F-DE2A-4145-A1EB-48639F29D742}" srcOrd="5" destOrd="0" presId="urn:microsoft.com/office/officeart/2005/8/layout/vList2"/>
    <dgm:cxn modelId="{8C017EE0-2336-4946-9D11-A7689F3895F4}" type="presParOf" srcId="{EC1ECF16-1A07-4EA5-B828-C91035465386}" destId="{93740D2F-C928-47DD-84A4-88305DFA3C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0F4E3F-4677-46BC-94DE-B1EE253FC83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D59A866-50FA-49ED-8EDF-589057270B65}">
      <dgm:prSet/>
      <dgm:spPr/>
      <dgm:t>
        <a:bodyPr/>
        <a:lstStyle/>
        <a:p>
          <a:pPr algn="l"/>
          <a:r>
            <a:rPr lang="en-US" b="1"/>
            <a:t>A. </a:t>
          </a:r>
          <a:r>
            <a:rPr lang="en-US" b="1">
              <a:latin typeface="Grandview Display"/>
            </a:rPr>
            <a:t>PCYQMN</a:t>
          </a:r>
          <a:endParaRPr lang="en-US" b="1"/>
        </a:p>
      </dgm:t>
    </dgm:pt>
    <dgm:pt modelId="{843CE050-FA99-4DC0-A4AC-8A0CE3FBC041}" type="parTrans" cxnId="{B866E52A-3498-4E09-B55C-8A10D88CAABC}">
      <dgm:prSet/>
      <dgm:spPr/>
      <dgm:t>
        <a:bodyPr/>
        <a:lstStyle/>
        <a:p>
          <a:endParaRPr lang="en-US"/>
        </a:p>
      </dgm:t>
    </dgm:pt>
    <dgm:pt modelId="{0F93F524-0714-41E4-B72E-143FC960F5B4}" type="sibTrans" cxnId="{B866E52A-3498-4E09-B55C-8A10D88CAABC}">
      <dgm:prSet/>
      <dgm:spPr/>
      <dgm:t>
        <a:bodyPr/>
        <a:lstStyle/>
        <a:p>
          <a:endParaRPr lang="en-US"/>
        </a:p>
      </dgm:t>
    </dgm:pt>
    <dgm:pt modelId="{163BFCAA-4E15-4044-9409-ACCC9FBEDA4E}">
      <dgm:prSet/>
      <dgm:spPr/>
      <dgm:t>
        <a:bodyPr/>
        <a:lstStyle/>
        <a:p>
          <a:pPr algn="l"/>
          <a:r>
            <a:rPr lang="en-US" b="1"/>
            <a:t>B. </a:t>
          </a:r>
          <a:r>
            <a:rPr lang="en-US" b="1">
              <a:latin typeface="Grandview Display"/>
            </a:rPr>
            <a:t>PGYQMN</a:t>
          </a:r>
          <a:endParaRPr lang="en-US" b="1"/>
        </a:p>
      </dgm:t>
    </dgm:pt>
    <dgm:pt modelId="{AAFF824B-56FC-4A26-8254-9B26FCF1D749}" type="parTrans" cxnId="{794067E5-B73B-4A08-8F48-E0DBDB0A70EB}">
      <dgm:prSet/>
      <dgm:spPr/>
      <dgm:t>
        <a:bodyPr/>
        <a:lstStyle/>
        <a:p>
          <a:endParaRPr lang="en-US"/>
        </a:p>
      </dgm:t>
    </dgm:pt>
    <dgm:pt modelId="{5955D806-0C4A-44E7-A07E-FF7BFAA7C522}" type="sibTrans" cxnId="{794067E5-B73B-4A08-8F48-E0DBDB0A70EB}">
      <dgm:prSet/>
      <dgm:spPr/>
      <dgm:t>
        <a:bodyPr/>
        <a:lstStyle/>
        <a:p>
          <a:endParaRPr lang="en-US"/>
        </a:p>
      </dgm:t>
    </dgm:pt>
    <dgm:pt modelId="{B23B74B5-3A82-47E0-AD7A-6B05D0C7C1B2}">
      <dgm:prSet/>
      <dgm:spPr/>
      <dgm:t>
        <a:bodyPr/>
        <a:lstStyle/>
        <a:p>
          <a:pPr algn="l"/>
          <a:r>
            <a:rPr lang="en-US" b="1"/>
            <a:t>C. </a:t>
          </a:r>
          <a:r>
            <a:rPr lang="en-US" b="1">
              <a:latin typeface="Grandview Display"/>
            </a:rPr>
            <a:t>PGYUMP</a:t>
          </a:r>
          <a:endParaRPr lang="en-US" b="1"/>
        </a:p>
      </dgm:t>
    </dgm:pt>
    <dgm:pt modelId="{3AC08ADC-B8E3-4F06-8094-8C61B4F3963A}" type="parTrans" cxnId="{2CC8394B-F4E3-43BB-9B90-80FB3E6AAF89}">
      <dgm:prSet/>
      <dgm:spPr/>
      <dgm:t>
        <a:bodyPr/>
        <a:lstStyle/>
        <a:p>
          <a:endParaRPr lang="en-US"/>
        </a:p>
      </dgm:t>
    </dgm:pt>
    <dgm:pt modelId="{925B257F-6349-45C2-94DE-38524287637A}" type="sibTrans" cxnId="{2CC8394B-F4E3-43BB-9B90-80FB3E6AAF89}">
      <dgm:prSet/>
      <dgm:spPr/>
      <dgm:t>
        <a:bodyPr/>
        <a:lstStyle/>
        <a:p>
          <a:endParaRPr lang="en-US"/>
        </a:p>
      </dgm:t>
    </dgm:pt>
    <dgm:pt modelId="{FDB0CF5E-C525-4868-AD7D-0EEAD2DF2D6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D. </a:t>
          </a:r>
          <a:r>
            <a:rPr lang="en-US" b="1">
              <a:latin typeface="Grandview Display"/>
            </a:rPr>
            <a:t>PGYUPM</a:t>
          </a:r>
          <a:endParaRPr lang="en-US"/>
        </a:p>
      </dgm:t>
    </dgm:pt>
    <dgm:pt modelId="{3FC7EF4A-E50C-4AE3-BEA2-760BAE186985}" type="parTrans" cxnId="{A545F3CE-FBBA-4C70-9BCA-91E74E90FFF7}">
      <dgm:prSet/>
      <dgm:spPr/>
      <dgm:t>
        <a:bodyPr/>
        <a:lstStyle/>
        <a:p>
          <a:endParaRPr lang="en-US"/>
        </a:p>
      </dgm:t>
    </dgm:pt>
    <dgm:pt modelId="{6A899807-0AD8-4C4A-A44E-DF0E14120809}" type="sibTrans" cxnId="{A545F3CE-FBBA-4C70-9BCA-91E74E90FFF7}">
      <dgm:prSet/>
      <dgm:spPr/>
      <dgm:t>
        <a:bodyPr/>
        <a:lstStyle/>
        <a:p>
          <a:endParaRPr lang="en-US"/>
        </a:p>
      </dgm:t>
    </dgm:pt>
    <dgm:pt modelId="{EC1ECF16-1A07-4EA5-B828-C91035465386}" type="pres">
      <dgm:prSet presAssocID="{0E0F4E3F-4677-46BC-94DE-B1EE253FC837}" presName="linear" presStyleCnt="0">
        <dgm:presLayoutVars>
          <dgm:animLvl val="lvl"/>
          <dgm:resizeHandles val="exact"/>
        </dgm:presLayoutVars>
      </dgm:prSet>
      <dgm:spPr/>
    </dgm:pt>
    <dgm:pt modelId="{62890F82-F554-4C9C-9DF8-48BCA772C653}" type="pres">
      <dgm:prSet presAssocID="{BD59A866-50FA-49ED-8EDF-589057270B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7661CF-ED1B-43DE-8D88-A2F02D310D68}" type="pres">
      <dgm:prSet presAssocID="{0F93F524-0714-41E4-B72E-143FC960F5B4}" presName="spacer" presStyleCnt="0"/>
      <dgm:spPr/>
    </dgm:pt>
    <dgm:pt modelId="{3919DBA2-0C0A-4FA4-9931-65432E1AE448}" type="pres">
      <dgm:prSet presAssocID="{163BFCAA-4E15-4044-9409-ACCC9FBEDA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44F631-5A71-464D-A662-752B94E6C155}" type="pres">
      <dgm:prSet presAssocID="{5955D806-0C4A-44E7-A07E-FF7BFAA7C522}" presName="spacer" presStyleCnt="0"/>
      <dgm:spPr/>
    </dgm:pt>
    <dgm:pt modelId="{66C9ABB8-45C0-4706-AF74-0C9F3C07F745}" type="pres">
      <dgm:prSet presAssocID="{B23B74B5-3A82-47E0-AD7A-6B05D0C7C1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F3615F-DE2A-4145-A1EB-48639F29D742}" type="pres">
      <dgm:prSet presAssocID="{925B257F-6349-45C2-94DE-38524287637A}" presName="spacer" presStyleCnt="0"/>
      <dgm:spPr/>
    </dgm:pt>
    <dgm:pt modelId="{93740D2F-C928-47DD-84A4-88305DFA3CB8}" type="pres">
      <dgm:prSet presAssocID="{FDB0CF5E-C525-4868-AD7D-0EEAD2DF2D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66E52A-3498-4E09-B55C-8A10D88CAABC}" srcId="{0E0F4E3F-4677-46BC-94DE-B1EE253FC837}" destId="{BD59A866-50FA-49ED-8EDF-589057270B65}" srcOrd="0" destOrd="0" parTransId="{843CE050-FA99-4DC0-A4AC-8A0CE3FBC041}" sibTransId="{0F93F524-0714-41E4-B72E-143FC960F5B4}"/>
    <dgm:cxn modelId="{F962143D-281B-4643-9540-A8916D813DEF}" type="presOf" srcId="{0E0F4E3F-4677-46BC-94DE-B1EE253FC837}" destId="{EC1ECF16-1A07-4EA5-B828-C91035465386}" srcOrd="0" destOrd="0" presId="urn:microsoft.com/office/officeart/2005/8/layout/vList2"/>
    <dgm:cxn modelId="{0098313E-C464-4854-8E73-18C38B9BA917}" type="presOf" srcId="{FDB0CF5E-C525-4868-AD7D-0EEAD2DF2D62}" destId="{93740D2F-C928-47DD-84A4-88305DFA3CB8}" srcOrd="0" destOrd="0" presId="urn:microsoft.com/office/officeart/2005/8/layout/vList2"/>
    <dgm:cxn modelId="{2CC8394B-F4E3-43BB-9B90-80FB3E6AAF89}" srcId="{0E0F4E3F-4677-46BC-94DE-B1EE253FC837}" destId="{B23B74B5-3A82-47E0-AD7A-6B05D0C7C1B2}" srcOrd="2" destOrd="0" parTransId="{3AC08ADC-B8E3-4F06-8094-8C61B4F3963A}" sibTransId="{925B257F-6349-45C2-94DE-38524287637A}"/>
    <dgm:cxn modelId="{59DF926D-C519-4F82-B909-2C534EAA818D}" type="presOf" srcId="{BD59A866-50FA-49ED-8EDF-589057270B65}" destId="{62890F82-F554-4C9C-9DF8-48BCA772C653}" srcOrd="0" destOrd="0" presId="urn:microsoft.com/office/officeart/2005/8/layout/vList2"/>
    <dgm:cxn modelId="{5CDC72C4-A654-4A8B-A466-A2B4D0264EA8}" type="presOf" srcId="{163BFCAA-4E15-4044-9409-ACCC9FBEDA4E}" destId="{3919DBA2-0C0A-4FA4-9931-65432E1AE448}" srcOrd="0" destOrd="0" presId="urn:microsoft.com/office/officeart/2005/8/layout/vList2"/>
    <dgm:cxn modelId="{A545F3CE-FBBA-4C70-9BCA-91E74E90FFF7}" srcId="{0E0F4E3F-4677-46BC-94DE-B1EE253FC837}" destId="{FDB0CF5E-C525-4868-AD7D-0EEAD2DF2D62}" srcOrd="3" destOrd="0" parTransId="{3FC7EF4A-E50C-4AE3-BEA2-760BAE186985}" sibTransId="{6A899807-0AD8-4C4A-A44E-DF0E14120809}"/>
    <dgm:cxn modelId="{C2FC7FD3-531F-454D-8AF1-F39796D339E9}" type="presOf" srcId="{B23B74B5-3A82-47E0-AD7A-6B05D0C7C1B2}" destId="{66C9ABB8-45C0-4706-AF74-0C9F3C07F745}" srcOrd="0" destOrd="0" presId="urn:microsoft.com/office/officeart/2005/8/layout/vList2"/>
    <dgm:cxn modelId="{794067E5-B73B-4A08-8F48-E0DBDB0A70EB}" srcId="{0E0F4E3F-4677-46BC-94DE-B1EE253FC837}" destId="{163BFCAA-4E15-4044-9409-ACCC9FBEDA4E}" srcOrd="1" destOrd="0" parTransId="{AAFF824B-56FC-4A26-8254-9B26FCF1D749}" sibTransId="{5955D806-0C4A-44E7-A07E-FF7BFAA7C522}"/>
    <dgm:cxn modelId="{BB63F213-0665-453A-A90F-C93B936D8A64}" type="presParOf" srcId="{EC1ECF16-1A07-4EA5-B828-C91035465386}" destId="{62890F82-F554-4C9C-9DF8-48BCA772C653}" srcOrd="0" destOrd="0" presId="urn:microsoft.com/office/officeart/2005/8/layout/vList2"/>
    <dgm:cxn modelId="{5A84EE63-8BF4-484C-97E0-28339BBA7B28}" type="presParOf" srcId="{EC1ECF16-1A07-4EA5-B828-C91035465386}" destId="{D07661CF-ED1B-43DE-8D88-A2F02D310D68}" srcOrd="1" destOrd="0" presId="urn:microsoft.com/office/officeart/2005/8/layout/vList2"/>
    <dgm:cxn modelId="{133E0718-8AF0-4BBB-86B3-40D95EF1BBB5}" type="presParOf" srcId="{EC1ECF16-1A07-4EA5-B828-C91035465386}" destId="{3919DBA2-0C0A-4FA4-9931-65432E1AE448}" srcOrd="2" destOrd="0" presId="urn:microsoft.com/office/officeart/2005/8/layout/vList2"/>
    <dgm:cxn modelId="{14206313-6732-45B9-AD96-A2AD971BF724}" type="presParOf" srcId="{EC1ECF16-1A07-4EA5-B828-C91035465386}" destId="{B444F631-5A71-464D-A662-752B94E6C155}" srcOrd="3" destOrd="0" presId="urn:microsoft.com/office/officeart/2005/8/layout/vList2"/>
    <dgm:cxn modelId="{7BB8B117-7EA2-458D-ADE4-63892882646C}" type="presParOf" srcId="{EC1ECF16-1A07-4EA5-B828-C91035465386}" destId="{66C9ABB8-45C0-4706-AF74-0C9F3C07F745}" srcOrd="4" destOrd="0" presId="urn:microsoft.com/office/officeart/2005/8/layout/vList2"/>
    <dgm:cxn modelId="{74148EAE-2A46-4F57-9DCA-7BF5500EF3C1}" type="presParOf" srcId="{EC1ECF16-1A07-4EA5-B828-C91035465386}" destId="{63F3615F-DE2A-4145-A1EB-48639F29D742}" srcOrd="5" destOrd="0" presId="urn:microsoft.com/office/officeart/2005/8/layout/vList2"/>
    <dgm:cxn modelId="{8C017EE0-2336-4946-9D11-A7689F3895F4}" type="presParOf" srcId="{EC1ECF16-1A07-4EA5-B828-C91035465386}" destId="{93740D2F-C928-47DD-84A4-88305DFA3C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0F4E3F-4677-46BC-94DE-B1EE253FC83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D59A866-50FA-49ED-8EDF-589057270B65}">
      <dgm:prSet/>
      <dgm:spPr/>
      <dgm:t>
        <a:bodyPr/>
        <a:lstStyle/>
        <a:p>
          <a:pPr algn="l">
            <a:lnSpc>
              <a:spcPct val="80000"/>
            </a:lnSpc>
          </a:pPr>
          <a:r>
            <a:rPr lang="en-US" b="1"/>
            <a:t>A. </a:t>
          </a:r>
          <a:r>
            <a:rPr lang="en-US" b="1">
              <a:latin typeface="Grandview Display"/>
            </a:rPr>
            <a:t>1345</a:t>
          </a:r>
          <a:endParaRPr lang="en-US" b="0"/>
        </a:p>
      </dgm:t>
    </dgm:pt>
    <dgm:pt modelId="{843CE050-FA99-4DC0-A4AC-8A0CE3FBC041}" type="parTrans" cxnId="{B866E52A-3498-4E09-B55C-8A10D88CAABC}">
      <dgm:prSet/>
      <dgm:spPr/>
      <dgm:t>
        <a:bodyPr/>
        <a:lstStyle/>
        <a:p>
          <a:endParaRPr lang="en-US"/>
        </a:p>
      </dgm:t>
    </dgm:pt>
    <dgm:pt modelId="{0F93F524-0714-41E4-B72E-143FC960F5B4}" type="sibTrans" cxnId="{B866E52A-3498-4E09-B55C-8A10D88CAABC}">
      <dgm:prSet/>
      <dgm:spPr/>
      <dgm:t>
        <a:bodyPr/>
        <a:lstStyle/>
        <a:p>
          <a:endParaRPr lang="en-US"/>
        </a:p>
      </dgm:t>
    </dgm:pt>
    <dgm:pt modelId="{163BFCAA-4E15-4044-9409-ACCC9FBEDA4E}">
      <dgm:prSet/>
      <dgm:spPr/>
      <dgm:t>
        <a:bodyPr/>
        <a:lstStyle/>
        <a:p>
          <a:pPr algn="l">
            <a:lnSpc>
              <a:spcPct val="80000"/>
            </a:lnSpc>
          </a:pPr>
          <a:r>
            <a:rPr lang="en-US" b="1"/>
            <a:t>B. </a:t>
          </a:r>
          <a:r>
            <a:rPr lang="en-US" b="1">
              <a:latin typeface="Grandview Display"/>
            </a:rPr>
            <a:t>5411</a:t>
          </a:r>
          <a:endParaRPr lang="en-US" b="0"/>
        </a:p>
      </dgm:t>
    </dgm:pt>
    <dgm:pt modelId="{AAFF824B-56FC-4A26-8254-9B26FCF1D749}" type="parTrans" cxnId="{794067E5-B73B-4A08-8F48-E0DBDB0A70EB}">
      <dgm:prSet/>
      <dgm:spPr/>
      <dgm:t>
        <a:bodyPr/>
        <a:lstStyle/>
        <a:p>
          <a:endParaRPr lang="en-US"/>
        </a:p>
      </dgm:t>
    </dgm:pt>
    <dgm:pt modelId="{5955D806-0C4A-44E7-A07E-FF7BFAA7C522}" type="sibTrans" cxnId="{794067E5-B73B-4A08-8F48-E0DBDB0A70EB}">
      <dgm:prSet/>
      <dgm:spPr/>
      <dgm:t>
        <a:bodyPr/>
        <a:lstStyle/>
        <a:p>
          <a:endParaRPr lang="en-US"/>
        </a:p>
      </dgm:t>
    </dgm:pt>
    <dgm:pt modelId="{B23B74B5-3A82-47E0-AD7A-6B05D0C7C1B2}">
      <dgm:prSet/>
      <dgm:spPr/>
      <dgm:t>
        <a:bodyPr/>
        <a:lstStyle/>
        <a:p>
          <a:pPr algn="l">
            <a:lnSpc>
              <a:spcPct val="80000"/>
            </a:lnSpc>
          </a:pPr>
          <a:r>
            <a:rPr lang="en-US" b="1"/>
            <a:t>C. </a:t>
          </a:r>
          <a:r>
            <a:rPr lang="en-US" b="1">
              <a:latin typeface="Grandview Display"/>
            </a:rPr>
            <a:t>1354</a:t>
          </a:r>
          <a:endParaRPr lang="en-US" b="0"/>
        </a:p>
      </dgm:t>
    </dgm:pt>
    <dgm:pt modelId="{3AC08ADC-B8E3-4F06-8094-8C61B4F3963A}" type="parTrans" cxnId="{2CC8394B-F4E3-43BB-9B90-80FB3E6AAF89}">
      <dgm:prSet/>
      <dgm:spPr/>
      <dgm:t>
        <a:bodyPr/>
        <a:lstStyle/>
        <a:p>
          <a:endParaRPr lang="en-US"/>
        </a:p>
      </dgm:t>
    </dgm:pt>
    <dgm:pt modelId="{925B257F-6349-45C2-94DE-38524287637A}" type="sibTrans" cxnId="{2CC8394B-F4E3-43BB-9B90-80FB3E6AAF89}">
      <dgm:prSet/>
      <dgm:spPr/>
      <dgm:t>
        <a:bodyPr/>
        <a:lstStyle/>
        <a:p>
          <a:endParaRPr lang="en-US"/>
        </a:p>
      </dgm:t>
    </dgm:pt>
    <dgm:pt modelId="{FDB0CF5E-C525-4868-AD7D-0EEAD2DF2D6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D. </a:t>
          </a:r>
          <a:r>
            <a:rPr lang="en-US" b="1">
              <a:latin typeface="Grandview Display"/>
            </a:rPr>
            <a:t>2130</a:t>
          </a:r>
          <a:endParaRPr lang="en-US"/>
        </a:p>
      </dgm:t>
    </dgm:pt>
    <dgm:pt modelId="{3FC7EF4A-E50C-4AE3-BEA2-760BAE186985}" type="parTrans" cxnId="{A545F3CE-FBBA-4C70-9BCA-91E74E90FFF7}">
      <dgm:prSet/>
      <dgm:spPr/>
      <dgm:t>
        <a:bodyPr/>
        <a:lstStyle/>
        <a:p>
          <a:endParaRPr lang="en-US"/>
        </a:p>
      </dgm:t>
    </dgm:pt>
    <dgm:pt modelId="{6A899807-0AD8-4C4A-A44E-DF0E14120809}" type="sibTrans" cxnId="{A545F3CE-FBBA-4C70-9BCA-91E74E90FFF7}">
      <dgm:prSet/>
      <dgm:spPr/>
      <dgm:t>
        <a:bodyPr/>
        <a:lstStyle/>
        <a:p>
          <a:endParaRPr lang="en-US"/>
        </a:p>
      </dgm:t>
    </dgm:pt>
    <dgm:pt modelId="{EC1ECF16-1A07-4EA5-B828-C91035465386}" type="pres">
      <dgm:prSet presAssocID="{0E0F4E3F-4677-46BC-94DE-B1EE253FC837}" presName="linear" presStyleCnt="0">
        <dgm:presLayoutVars>
          <dgm:animLvl val="lvl"/>
          <dgm:resizeHandles val="exact"/>
        </dgm:presLayoutVars>
      </dgm:prSet>
      <dgm:spPr/>
    </dgm:pt>
    <dgm:pt modelId="{62890F82-F554-4C9C-9DF8-48BCA772C653}" type="pres">
      <dgm:prSet presAssocID="{BD59A866-50FA-49ED-8EDF-589057270B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7661CF-ED1B-43DE-8D88-A2F02D310D68}" type="pres">
      <dgm:prSet presAssocID="{0F93F524-0714-41E4-B72E-143FC960F5B4}" presName="spacer" presStyleCnt="0"/>
      <dgm:spPr/>
    </dgm:pt>
    <dgm:pt modelId="{3919DBA2-0C0A-4FA4-9931-65432E1AE448}" type="pres">
      <dgm:prSet presAssocID="{163BFCAA-4E15-4044-9409-ACCC9FBEDA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44F631-5A71-464D-A662-752B94E6C155}" type="pres">
      <dgm:prSet presAssocID="{5955D806-0C4A-44E7-A07E-FF7BFAA7C522}" presName="spacer" presStyleCnt="0"/>
      <dgm:spPr/>
    </dgm:pt>
    <dgm:pt modelId="{66C9ABB8-45C0-4706-AF74-0C9F3C07F745}" type="pres">
      <dgm:prSet presAssocID="{B23B74B5-3A82-47E0-AD7A-6B05D0C7C1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F3615F-DE2A-4145-A1EB-48639F29D742}" type="pres">
      <dgm:prSet presAssocID="{925B257F-6349-45C2-94DE-38524287637A}" presName="spacer" presStyleCnt="0"/>
      <dgm:spPr/>
    </dgm:pt>
    <dgm:pt modelId="{93740D2F-C928-47DD-84A4-88305DFA3CB8}" type="pres">
      <dgm:prSet presAssocID="{FDB0CF5E-C525-4868-AD7D-0EEAD2DF2D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66E52A-3498-4E09-B55C-8A10D88CAABC}" srcId="{0E0F4E3F-4677-46BC-94DE-B1EE253FC837}" destId="{BD59A866-50FA-49ED-8EDF-589057270B65}" srcOrd="0" destOrd="0" parTransId="{843CE050-FA99-4DC0-A4AC-8A0CE3FBC041}" sibTransId="{0F93F524-0714-41E4-B72E-143FC960F5B4}"/>
    <dgm:cxn modelId="{F962143D-281B-4643-9540-A8916D813DEF}" type="presOf" srcId="{0E0F4E3F-4677-46BC-94DE-B1EE253FC837}" destId="{EC1ECF16-1A07-4EA5-B828-C91035465386}" srcOrd="0" destOrd="0" presId="urn:microsoft.com/office/officeart/2005/8/layout/vList2"/>
    <dgm:cxn modelId="{0098313E-C464-4854-8E73-18C38B9BA917}" type="presOf" srcId="{FDB0CF5E-C525-4868-AD7D-0EEAD2DF2D62}" destId="{93740D2F-C928-47DD-84A4-88305DFA3CB8}" srcOrd="0" destOrd="0" presId="urn:microsoft.com/office/officeart/2005/8/layout/vList2"/>
    <dgm:cxn modelId="{2CC8394B-F4E3-43BB-9B90-80FB3E6AAF89}" srcId="{0E0F4E3F-4677-46BC-94DE-B1EE253FC837}" destId="{B23B74B5-3A82-47E0-AD7A-6B05D0C7C1B2}" srcOrd="2" destOrd="0" parTransId="{3AC08ADC-B8E3-4F06-8094-8C61B4F3963A}" sibTransId="{925B257F-6349-45C2-94DE-38524287637A}"/>
    <dgm:cxn modelId="{59DF926D-C519-4F82-B909-2C534EAA818D}" type="presOf" srcId="{BD59A866-50FA-49ED-8EDF-589057270B65}" destId="{62890F82-F554-4C9C-9DF8-48BCA772C653}" srcOrd="0" destOrd="0" presId="urn:microsoft.com/office/officeart/2005/8/layout/vList2"/>
    <dgm:cxn modelId="{5CDC72C4-A654-4A8B-A466-A2B4D0264EA8}" type="presOf" srcId="{163BFCAA-4E15-4044-9409-ACCC9FBEDA4E}" destId="{3919DBA2-0C0A-4FA4-9931-65432E1AE448}" srcOrd="0" destOrd="0" presId="urn:microsoft.com/office/officeart/2005/8/layout/vList2"/>
    <dgm:cxn modelId="{A545F3CE-FBBA-4C70-9BCA-91E74E90FFF7}" srcId="{0E0F4E3F-4677-46BC-94DE-B1EE253FC837}" destId="{FDB0CF5E-C525-4868-AD7D-0EEAD2DF2D62}" srcOrd="3" destOrd="0" parTransId="{3FC7EF4A-E50C-4AE3-BEA2-760BAE186985}" sibTransId="{6A899807-0AD8-4C4A-A44E-DF0E14120809}"/>
    <dgm:cxn modelId="{C2FC7FD3-531F-454D-8AF1-F39796D339E9}" type="presOf" srcId="{B23B74B5-3A82-47E0-AD7A-6B05D0C7C1B2}" destId="{66C9ABB8-45C0-4706-AF74-0C9F3C07F745}" srcOrd="0" destOrd="0" presId="urn:microsoft.com/office/officeart/2005/8/layout/vList2"/>
    <dgm:cxn modelId="{794067E5-B73B-4A08-8F48-E0DBDB0A70EB}" srcId="{0E0F4E3F-4677-46BC-94DE-B1EE253FC837}" destId="{163BFCAA-4E15-4044-9409-ACCC9FBEDA4E}" srcOrd="1" destOrd="0" parTransId="{AAFF824B-56FC-4A26-8254-9B26FCF1D749}" sibTransId="{5955D806-0C4A-44E7-A07E-FF7BFAA7C522}"/>
    <dgm:cxn modelId="{BB63F213-0665-453A-A90F-C93B936D8A64}" type="presParOf" srcId="{EC1ECF16-1A07-4EA5-B828-C91035465386}" destId="{62890F82-F554-4C9C-9DF8-48BCA772C653}" srcOrd="0" destOrd="0" presId="urn:microsoft.com/office/officeart/2005/8/layout/vList2"/>
    <dgm:cxn modelId="{5A84EE63-8BF4-484C-97E0-28339BBA7B28}" type="presParOf" srcId="{EC1ECF16-1A07-4EA5-B828-C91035465386}" destId="{D07661CF-ED1B-43DE-8D88-A2F02D310D68}" srcOrd="1" destOrd="0" presId="urn:microsoft.com/office/officeart/2005/8/layout/vList2"/>
    <dgm:cxn modelId="{133E0718-8AF0-4BBB-86B3-40D95EF1BBB5}" type="presParOf" srcId="{EC1ECF16-1A07-4EA5-B828-C91035465386}" destId="{3919DBA2-0C0A-4FA4-9931-65432E1AE448}" srcOrd="2" destOrd="0" presId="urn:microsoft.com/office/officeart/2005/8/layout/vList2"/>
    <dgm:cxn modelId="{14206313-6732-45B9-AD96-A2AD971BF724}" type="presParOf" srcId="{EC1ECF16-1A07-4EA5-B828-C91035465386}" destId="{B444F631-5A71-464D-A662-752B94E6C155}" srcOrd="3" destOrd="0" presId="urn:microsoft.com/office/officeart/2005/8/layout/vList2"/>
    <dgm:cxn modelId="{7BB8B117-7EA2-458D-ADE4-63892882646C}" type="presParOf" srcId="{EC1ECF16-1A07-4EA5-B828-C91035465386}" destId="{66C9ABB8-45C0-4706-AF74-0C9F3C07F745}" srcOrd="4" destOrd="0" presId="urn:microsoft.com/office/officeart/2005/8/layout/vList2"/>
    <dgm:cxn modelId="{74148EAE-2A46-4F57-9DCA-7BF5500EF3C1}" type="presParOf" srcId="{EC1ECF16-1A07-4EA5-B828-C91035465386}" destId="{63F3615F-DE2A-4145-A1EB-48639F29D742}" srcOrd="5" destOrd="0" presId="urn:microsoft.com/office/officeart/2005/8/layout/vList2"/>
    <dgm:cxn modelId="{8C017EE0-2336-4946-9D11-A7689F3895F4}" type="presParOf" srcId="{EC1ECF16-1A07-4EA5-B828-C91035465386}" destId="{93740D2F-C928-47DD-84A4-88305DFA3C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0F4E3F-4677-46BC-94DE-B1EE253FC83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D59A866-50FA-49ED-8EDF-589057270B65}">
      <dgm:prSet/>
      <dgm:spPr/>
      <dgm:t>
        <a:bodyPr/>
        <a:lstStyle/>
        <a:p>
          <a:pPr algn="l">
            <a:lnSpc>
              <a:spcPct val="70000"/>
            </a:lnSpc>
          </a:pPr>
          <a:r>
            <a:rPr lang="en-US" b="1"/>
            <a:t>A. </a:t>
          </a:r>
          <a:r>
            <a:rPr lang="en-US" b="1">
              <a:latin typeface="Grandview Display"/>
            </a:rPr>
            <a:t>81</a:t>
          </a:r>
          <a:endParaRPr lang="en-US" b="0"/>
        </a:p>
      </dgm:t>
    </dgm:pt>
    <dgm:pt modelId="{843CE050-FA99-4DC0-A4AC-8A0CE3FBC041}" type="parTrans" cxnId="{B866E52A-3498-4E09-B55C-8A10D88CAABC}">
      <dgm:prSet/>
      <dgm:spPr/>
      <dgm:t>
        <a:bodyPr/>
        <a:lstStyle/>
        <a:p>
          <a:endParaRPr lang="en-US"/>
        </a:p>
      </dgm:t>
    </dgm:pt>
    <dgm:pt modelId="{0F93F524-0714-41E4-B72E-143FC960F5B4}" type="sibTrans" cxnId="{B866E52A-3498-4E09-B55C-8A10D88CAABC}">
      <dgm:prSet/>
      <dgm:spPr/>
      <dgm:t>
        <a:bodyPr/>
        <a:lstStyle/>
        <a:p>
          <a:endParaRPr lang="en-US"/>
        </a:p>
      </dgm:t>
    </dgm:pt>
    <dgm:pt modelId="{163BFCAA-4E15-4044-9409-ACCC9FBEDA4E}">
      <dgm:prSet/>
      <dgm:spPr/>
      <dgm:t>
        <a:bodyPr/>
        <a:lstStyle/>
        <a:p>
          <a:pPr algn="l">
            <a:lnSpc>
              <a:spcPct val="80000"/>
            </a:lnSpc>
          </a:pPr>
          <a:r>
            <a:rPr lang="en-US" b="1"/>
            <a:t>B. </a:t>
          </a:r>
          <a:r>
            <a:rPr lang="en-US" b="1">
              <a:latin typeface="Grandview Display"/>
            </a:rPr>
            <a:t>45</a:t>
          </a:r>
          <a:endParaRPr lang="en-US" b="0"/>
        </a:p>
      </dgm:t>
    </dgm:pt>
    <dgm:pt modelId="{AAFF824B-56FC-4A26-8254-9B26FCF1D749}" type="parTrans" cxnId="{794067E5-B73B-4A08-8F48-E0DBDB0A70EB}">
      <dgm:prSet/>
      <dgm:spPr/>
      <dgm:t>
        <a:bodyPr/>
        <a:lstStyle/>
        <a:p>
          <a:endParaRPr lang="en-US"/>
        </a:p>
      </dgm:t>
    </dgm:pt>
    <dgm:pt modelId="{5955D806-0C4A-44E7-A07E-FF7BFAA7C522}" type="sibTrans" cxnId="{794067E5-B73B-4A08-8F48-E0DBDB0A70EB}">
      <dgm:prSet/>
      <dgm:spPr/>
      <dgm:t>
        <a:bodyPr/>
        <a:lstStyle/>
        <a:p>
          <a:endParaRPr lang="en-US"/>
        </a:p>
      </dgm:t>
    </dgm:pt>
    <dgm:pt modelId="{B23B74B5-3A82-47E0-AD7A-6B05D0C7C1B2}">
      <dgm:prSet/>
      <dgm:spPr/>
      <dgm:t>
        <a:bodyPr/>
        <a:lstStyle/>
        <a:p>
          <a:pPr algn="l">
            <a:lnSpc>
              <a:spcPct val="70000"/>
            </a:lnSpc>
          </a:pPr>
          <a:r>
            <a:rPr lang="en-US" b="1"/>
            <a:t>C. </a:t>
          </a:r>
          <a:r>
            <a:rPr lang="en-US" b="1">
              <a:latin typeface="Grandview Display"/>
            </a:rPr>
            <a:t>60</a:t>
          </a:r>
          <a:endParaRPr lang="en-US" b="0"/>
        </a:p>
      </dgm:t>
    </dgm:pt>
    <dgm:pt modelId="{3AC08ADC-B8E3-4F06-8094-8C61B4F3963A}" type="parTrans" cxnId="{2CC8394B-F4E3-43BB-9B90-80FB3E6AAF89}">
      <dgm:prSet/>
      <dgm:spPr/>
      <dgm:t>
        <a:bodyPr/>
        <a:lstStyle/>
        <a:p>
          <a:endParaRPr lang="en-US"/>
        </a:p>
      </dgm:t>
    </dgm:pt>
    <dgm:pt modelId="{925B257F-6349-45C2-94DE-38524287637A}" type="sibTrans" cxnId="{2CC8394B-F4E3-43BB-9B90-80FB3E6AAF89}">
      <dgm:prSet/>
      <dgm:spPr/>
      <dgm:t>
        <a:bodyPr/>
        <a:lstStyle/>
        <a:p>
          <a:endParaRPr lang="en-US"/>
        </a:p>
      </dgm:t>
    </dgm:pt>
    <dgm:pt modelId="{FDB0CF5E-C525-4868-AD7D-0EEAD2DF2D62}">
      <dgm:prSet/>
      <dgm:spPr/>
      <dgm:t>
        <a:bodyPr/>
        <a:lstStyle/>
        <a:p>
          <a:pPr algn="l">
            <a:lnSpc>
              <a:spcPct val="80000"/>
            </a:lnSpc>
          </a:pPr>
          <a:r>
            <a:rPr lang="en-US" b="1"/>
            <a:t>D. </a:t>
          </a:r>
          <a:r>
            <a:rPr lang="en-US" b="1">
              <a:latin typeface="Grandview Display"/>
            </a:rPr>
            <a:t>06</a:t>
          </a:r>
          <a:endParaRPr lang="en-US"/>
        </a:p>
      </dgm:t>
    </dgm:pt>
    <dgm:pt modelId="{3FC7EF4A-E50C-4AE3-BEA2-760BAE186985}" type="parTrans" cxnId="{A545F3CE-FBBA-4C70-9BCA-91E74E90FFF7}">
      <dgm:prSet/>
      <dgm:spPr/>
      <dgm:t>
        <a:bodyPr/>
        <a:lstStyle/>
        <a:p>
          <a:endParaRPr lang="en-US"/>
        </a:p>
      </dgm:t>
    </dgm:pt>
    <dgm:pt modelId="{6A899807-0AD8-4C4A-A44E-DF0E14120809}" type="sibTrans" cxnId="{A545F3CE-FBBA-4C70-9BCA-91E74E90FFF7}">
      <dgm:prSet/>
      <dgm:spPr/>
      <dgm:t>
        <a:bodyPr/>
        <a:lstStyle/>
        <a:p>
          <a:endParaRPr lang="en-US"/>
        </a:p>
      </dgm:t>
    </dgm:pt>
    <dgm:pt modelId="{EC1ECF16-1A07-4EA5-B828-C91035465386}" type="pres">
      <dgm:prSet presAssocID="{0E0F4E3F-4677-46BC-94DE-B1EE253FC837}" presName="linear" presStyleCnt="0">
        <dgm:presLayoutVars>
          <dgm:animLvl val="lvl"/>
          <dgm:resizeHandles val="exact"/>
        </dgm:presLayoutVars>
      </dgm:prSet>
      <dgm:spPr/>
    </dgm:pt>
    <dgm:pt modelId="{62890F82-F554-4C9C-9DF8-48BCA772C653}" type="pres">
      <dgm:prSet presAssocID="{BD59A866-50FA-49ED-8EDF-589057270B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7661CF-ED1B-43DE-8D88-A2F02D310D68}" type="pres">
      <dgm:prSet presAssocID="{0F93F524-0714-41E4-B72E-143FC960F5B4}" presName="spacer" presStyleCnt="0"/>
      <dgm:spPr/>
    </dgm:pt>
    <dgm:pt modelId="{3919DBA2-0C0A-4FA4-9931-65432E1AE448}" type="pres">
      <dgm:prSet presAssocID="{163BFCAA-4E15-4044-9409-ACCC9FBEDA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44F631-5A71-464D-A662-752B94E6C155}" type="pres">
      <dgm:prSet presAssocID="{5955D806-0C4A-44E7-A07E-FF7BFAA7C522}" presName="spacer" presStyleCnt="0"/>
      <dgm:spPr/>
    </dgm:pt>
    <dgm:pt modelId="{66C9ABB8-45C0-4706-AF74-0C9F3C07F745}" type="pres">
      <dgm:prSet presAssocID="{B23B74B5-3A82-47E0-AD7A-6B05D0C7C1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F3615F-DE2A-4145-A1EB-48639F29D742}" type="pres">
      <dgm:prSet presAssocID="{925B257F-6349-45C2-94DE-38524287637A}" presName="spacer" presStyleCnt="0"/>
      <dgm:spPr/>
    </dgm:pt>
    <dgm:pt modelId="{93740D2F-C928-47DD-84A4-88305DFA3CB8}" type="pres">
      <dgm:prSet presAssocID="{FDB0CF5E-C525-4868-AD7D-0EEAD2DF2D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66E52A-3498-4E09-B55C-8A10D88CAABC}" srcId="{0E0F4E3F-4677-46BC-94DE-B1EE253FC837}" destId="{BD59A866-50FA-49ED-8EDF-589057270B65}" srcOrd="0" destOrd="0" parTransId="{843CE050-FA99-4DC0-A4AC-8A0CE3FBC041}" sibTransId="{0F93F524-0714-41E4-B72E-143FC960F5B4}"/>
    <dgm:cxn modelId="{F962143D-281B-4643-9540-A8916D813DEF}" type="presOf" srcId="{0E0F4E3F-4677-46BC-94DE-B1EE253FC837}" destId="{EC1ECF16-1A07-4EA5-B828-C91035465386}" srcOrd="0" destOrd="0" presId="urn:microsoft.com/office/officeart/2005/8/layout/vList2"/>
    <dgm:cxn modelId="{0098313E-C464-4854-8E73-18C38B9BA917}" type="presOf" srcId="{FDB0CF5E-C525-4868-AD7D-0EEAD2DF2D62}" destId="{93740D2F-C928-47DD-84A4-88305DFA3CB8}" srcOrd="0" destOrd="0" presId="urn:microsoft.com/office/officeart/2005/8/layout/vList2"/>
    <dgm:cxn modelId="{2CC8394B-F4E3-43BB-9B90-80FB3E6AAF89}" srcId="{0E0F4E3F-4677-46BC-94DE-B1EE253FC837}" destId="{B23B74B5-3A82-47E0-AD7A-6B05D0C7C1B2}" srcOrd="2" destOrd="0" parTransId="{3AC08ADC-B8E3-4F06-8094-8C61B4F3963A}" sibTransId="{925B257F-6349-45C2-94DE-38524287637A}"/>
    <dgm:cxn modelId="{59DF926D-C519-4F82-B909-2C534EAA818D}" type="presOf" srcId="{BD59A866-50FA-49ED-8EDF-589057270B65}" destId="{62890F82-F554-4C9C-9DF8-48BCA772C653}" srcOrd="0" destOrd="0" presId="urn:microsoft.com/office/officeart/2005/8/layout/vList2"/>
    <dgm:cxn modelId="{5CDC72C4-A654-4A8B-A466-A2B4D0264EA8}" type="presOf" srcId="{163BFCAA-4E15-4044-9409-ACCC9FBEDA4E}" destId="{3919DBA2-0C0A-4FA4-9931-65432E1AE448}" srcOrd="0" destOrd="0" presId="urn:microsoft.com/office/officeart/2005/8/layout/vList2"/>
    <dgm:cxn modelId="{A545F3CE-FBBA-4C70-9BCA-91E74E90FFF7}" srcId="{0E0F4E3F-4677-46BC-94DE-B1EE253FC837}" destId="{FDB0CF5E-C525-4868-AD7D-0EEAD2DF2D62}" srcOrd="3" destOrd="0" parTransId="{3FC7EF4A-E50C-4AE3-BEA2-760BAE186985}" sibTransId="{6A899807-0AD8-4C4A-A44E-DF0E14120809}"/>
    <dgm:cxn modelId="{C2FC7FD3-531F-454D-8AF1-F39796D339E9}" type="presOf" srcId="{B23B74B5-3A82-47E0-AD7A-6B05D0C7C1B2}" destId="{66C9ABB8-45C0-4706-AF74-0C9F3C07F745}" srcOrd="0" destOrd="0" presId="urn:microsoft.com/office/officeart/2005/8/layout/vList2"/>
    <dgm:cxn modelId="{794067E5-B73B-4A08-8F48-E0DBDB0A70EB}" srcId="{0E0F4E3F-4677-46BC-94DE-B1EE253FC837}" destId="{163BFCAA-4E15-4044-9409-ACCC9FBEDA4E}" srcOrd="1" destOrd="0" parTransId="{AAFF824B-56FC-4A26-8254-9B26FCF1D749}" sibTransId="{5955D806-0C4A-44E7-A07E-FF7BFAA7C522}"/>
    <dgm:cxn modelId="{BB63F213-0665-453A-A90F-C93B936D8A64}" type="presParOf" srcId="{EC1ECF16-1A07-4EA5-B828-C91035465386}" destId="{62890F82-F554-4C9C-9DF8-48BCA772C653}" srcOrd="0" destOrd="0" presId="urn:microsoft.com/office/officeart/2005/8/layout/vList2"/>
    <dgm:cxn modelId="{5A84EE63-8BF4-484C-97E0-28339BBA7B28}" type="presParOf" srcId="{EC1ECF16-1A07-4EA5-B828-C91035465386}" destId="{D07661CF-ED1B-43DE-8D88-A2F02D310D68}" srcOrd="1" destOrd="0" presId="urn:microsoft.com/office/officeart/2005/8/layout/vList2"/>
    <dgm:cxn modelId="{133E0718-8AF0-4BBB-86B3-40D95EF1BBB5}" type="presParOf" srcId="{EC1ECF16-1A07-4EA5-B828-C91035465386}" destId="{3919DBA2-0C0A-4FA4-9931-65432E1AE448}" srcOrd="2" destOrd="0" presId="urn:microsoft.com/office/officeart/2005/8/layout/vList2"/>
    <dgm:cxn modelId="{14206313-6732-45B9-AD96-A2AD971BF724}" type="presParOf" srcId="{EC1ECF16-1A07-4EA5-B828-C91035465386}" destId="{B444F631-5A71-464D-A662-752B94E6C155}" srcOrd="3" destOrd="0" presId="urn:microsoft.com/office/officeart/2005/8/layout/vList2"/>
    <dgm:cxn modelId="{7BB8B117-7EA2-458D-ADE4-63892882646C}" type="presParOf" srcId="{EC1ECF16-1A07-4EA5-B828-C91035465386}" destId="{66C9ABB8-45C0-4706-AF74-0C9F3C07F745}" srcOrd="4" destOrd="0" presId="urn:microsoft.com/office/officeart/2005/8/layout/vList2"/>
    <dgm:cxn modelId="{74148EAE-2A46-4F57-9DCA-7BF5500EF3C1}" type="presParOf" srcId="{EC1ECF16-1A07-4EA5-B828-C91035465386}" destId="{63F3615F-DE2A-4145-A1EB-48639F29D742}" srcOrd="5" destOrd="0" presId="urn:microsoft.com/office/officeart/2005/8/layout/vList2"/>
    <dgm:cxn modelId="{8C017EE0-2336-4946-9D11-A7689F3895F4}" type="presParOf" srcId="{EC1ECF16-1A07-4EA5-B828-C91035465386}" destId="{93740D2F-C928-47DD-84A4-88305DFA3C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0F4E3F-4677-46BC-94DE-B1EE253FC83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D59A866-50FA-49ED-8EDF-589057270B65}">
      <dgm:prSet/>
      <dgm:spPr/>
      <dgm:t>
        <a:bodyPr/>
        <a:lstStyle/>
        <a:p>
          <a:pPr algn="l">
            <a:lnSpc>
              <a:spcPct val="49999"/>
            </a:lnSpc>
          </a:pPr>
          <a:r>
            <a:rPr lang="en-US" b="1"/>
            <a:t>A. </a:t>
          </a:r>
          <a:r>
            <a:rPr lang="en-US" b="1">
              <a:latin typeface="Grandview Display"/>
            </a:rPr>
            <a:t>81</a:t>
          </a:r>
          <a:endParaRPr lang="en-US" b="0"/>
        </a:p>
      </dgm:t>
    </dgm:pt>
    <dgm:pt modelId="{843CE050-FA99-4DC0-A4AC-8A0CE3FBC041}" type="parTrans" cxnId="{B866E52A-3498-4E09-B55C-8A10D88CAABC}">
      <dgm:prSet/>
      <dgm:spPr/>
      <dgm:t>
        <a:bodyPr/>
        <a:lstStyle/>
        <a:p>
          <a:endParaRPr lang="en-US"/>
        </a:p>
      </dgm:t>
    </dgm:pt>
    <dgm:pt modelId="{0F93F524-0714-41E4-B72E-143FC960F5B4}" type="sibTrans" cxnId="{B866E52A-3498-4E09-B55C-8A10D88CAABC}">
      <dgm:prSet/>
      <dgm:spPr/>
      <dgm:t>
        <a:bodyPr/>
        <a:lstStyle/>
        <a:p>
          <a:endParaRPr lang="en-US"/>
        </a:p>
      </dgm:t>
    </dgm:pt>
    <dgm:pt modelId="{163BFCAA-4E15-4044-9409-ACCC9FBEDA4E}">
      <dgm:prSet/>
      <dgm:spPr/>
      <dgm:t>
        <a:bodyPr/>
        <a:lstStyle/>
        <a:p>
          <a:pPr algn="l">
            <a:lnSpc>
              <a:spcPct val="49999"/>
            </a:lnSpc>
          </a:pPr>
          <a:r>
            <a:rPr lang="en-US" b="1"/>
            <a:t>B. </a:t>
          </a:r>
          <a:r>
            <a:rPr lang="en-US" b="1">
              <a:latin typeface="Grandview Display"/>
            </a:rPr>
            <a:t>63</a:t>
          </a:r>
          <a:endParaRPr lang="en-US" b="0"/>
        </a:p>
      </dgm:t>
    </dgm:pt>
    <dgm:pt modelId="{AAFF824B-56FC-4A26-8254-9B26FCF1D749}" type="parTrans" cxnId="{794067E5-B73B-4A08-8F48-E0DBDB0A70EB}">
      <dgm:prSet/>
      <dgm:spPr/>
      <dgm:t>
        <a:bodyPr/>
        <a:lstStyle/>
        <a:p>
          <a:endParaRPr lang="en-US"/>
        </a:p>
      </dgm:t>
    </dgm:pt>
    <dgm:pt modelId="{5955D806-0C4A-44E7-A07E-FF7BFAA7C522}" type="sibTrans" cxnId="{794067E5-B73B-4A08-8F48-E0DBDB0A70EB}">
      <dgm:prSet/>
      <dgm:spPr/>
      <dgm:t>
        <a:bodyPr/>
        <a:lstStyle/>
        <a:p>
          <a:endParaRPr lang="en-US"/>
        </a:p>
      </dgm:t>
    </dgm:pt>
    <dgm:pt modelId="{B23B74B5-3A82-47E0-AD7A-6B05D0C7C1B2}">
      <dgm:prSet/>
      <dgm:spPr/>
      <dgm:t>
        <a:bodyPr/>
        <a:lstStyle/>
        <a:p>
          <a:pPr algn="l">
            <a:lnSpc>
              <a:spcPct val="49999"/>
            </a:lnSpc>
          </a:pPr>
          <a:r>
            <a:rPr lang="en-US" b="1"/>
            <a:t>C. </a:t>
          </a:r>
          <a:r>
            <a:rPr lang="en-US" b="1">
              <a:latin typeface="Grandview Display"/>
            </a:rPr>
            <a:t>72</a:t>
          </a:r>
          <a:endParaRPr lang="en-US" b="0"/>
        </a:p>
      </dgm:t>
    </dgm:pt>
    <dgm:pt modelId="{3AC08ADC-B8E3-4F06-8094-8C61B4F3963A}" type="parTrans" cxnId="{2CC8394B-F4E3-43BB-9B90-80FB3E6AAF89}">
      <dgm:prSet/>
      <dgm:spPr/>
      <dgm:t>
        <a:bodyPr/>
        <a:lstStyle/>
        <a:p>
          <a:endParaRPr lang="en-US"/>
        </a:p>
      </dgm:t>
    </dgm:pt>
    <dgm:pt modelId="{925B257F-6349-45C2-94DE-38524287637A}" type="sibTrans" cxnId="{2CC8394B-F4E3-43BB-9B90-80FB3E6AAF89}">
      <dgm:prSet/>
      <dgm:spPr/>
      <dgm:t>
        <a:bodyPr/>
        <a:lstStyle/>
        <a:p>
          <a:endParaRPr lang="en-US"/>
        </a:p>
      </dgm:t>
    </dgm:pt>
    <dgm:pt modelId="{FDB0CF5E-C525-4868-AD7D-0EEAD2DF2D62}">
      <dgm:prSet/>
      <dgm:spPr/>
      <dgm:t>
        <a:bodyPr/>
        <a:lstStyle/>
        <a:p>
          <a:pPr algn="l">
            <a:lnSpc>
              <a:spcPct val="70000"/>
            </a:lnSpc>
          </a:pPr>
          <a:r>
            <a:rPr lang="en-US" b="1"/>
            <a:t>D. </a:t>
          </a:r>
          <a:r>
            <a:rPr lang="en-US" b="1">
              <a:latin typeface="Grandview Display"/>
            </a:rPr>
            <a:t>90</a:t>
          </a:r>
          <a:endParaRPr lang="en-US"/>
        </a:p>
      </dgm:t>
    </dgm:pt>
    <dgm:pt modelId="{3FC7EF4A-E50C-4AE3-BEA2-760BAE186985}" type="parTrans" cxnId="{A545F3CE-FBBA-4C70-9BCA-91E74E90FFF7}">
      <dgm:prSet/>
      <dgm:spPr/>
      <dgm:t>
        <a:bodyPr/>
        <a:lstStyle/>
        <a:p>
          <a:endParaRPr lang="en-US"/>
        </a:p>
      </dgm:t>
    </dgm:pt>
    <dgm:pt modelId="{6A899807-0AD8-4C4A-A44E-DF0E14120809}" type="sibTrans" cxnId="{A545F3CE-FBBA-4C70-9BCA-91E74E90FFF7}">
      <dgm:prSet/>
      <dgm:spPr/>
      <dgm:t>
        <a:bodyPr/>
        <a:lstStyle/>
        <a:p>
          <a:endParaRPr lang="en-US"/>
        </a:p>
      </dgm:t>
    </dgm:pt>
    <dgm:pt modelId="{EC1ECF16-1A07-4EA5-B828-C91035465386}" type="pres">
      <dgm:prSet presAssocID="{0E0F4E3F-4677-46BC-94DE-B1EE253FC837}" presName="linear" presStyleCnt="0">
        <dgm:presLayoutVars>
          <dgm:animLvl val="lvl"/>
          <dgm:resizeHandles val="exact"/>
        </dgm:presLayoutVars>
      </dgm:prSet>
      <dgm:spPr/>
    </dgm:pt>
    <dgm:pt modelId="{62890F82-F554-4C9C-9DF8-48BCA772C653}" type="pres">
      <dgm:prSet presAssocID="{BD59A866-50FA-49ED-8EDF-589057270B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7661CF-ED1B-43DE-8D88-A2F02D310D68}" type="pres">
      <dgm:prSet presAssocID="{0F93F524-0714-41E4-B72E-143FC960F5B4}" presName="spacer" presStyleCnt="0"/>
      <dgm:spPr/>
    </dgm:pt>
    <dgm:pt modelId="{3919DBA2-0C0A-4FA4-9931-65432E1AE448}" type="pres">
      <dgm:prSet presAssocID="{163BFCAA-4E15-4044-9409-ACCC9FBEDA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44F631-5A71-464D-A662-752B94E6C155}" type="pres">
      <dgm:prSet presAssocID="{5955D806-0C4A-44E7-A07E-FF7BFAA7C522}" presName="spacer" presStyleCnt="0"/>
      <dgm:spPr/>
    </dgm:pt>
    <dgm:pt modelId="{66C9ABB8-45C0-4706-AF74-0C9F3C07F745}" type="pres">
      <dgm:prSet presAssocID="{B23B74B5-3A82-47E0-AD7A-6B05D0C7C1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F3615F-DE2A-4145-A1EB-48639F29D742}" type="pres">
      <dgm:prSet presAssocID="{925B257F-6349-45C2-94DE-38524287637A}" presName="spacer" presStyleCnt="0"/>
      <dgm:spPr/>
    </dgm:pt>
    <dgm:pt modelId="{93740D2F-C928-47DD-84A4-88305DFA3CB8}" type="pres">
      <dgm:prSet presAssocID="{FDB0CF5E-C525-4868-AD7D-0EEAD2DF2D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66E52A-3498-4E09-B55C-8A10D88CAABC}" srcId="{0E0F4E3F-4677-46BC-94DE-B1EE253FC837}" destId="{BD59A866-50FA-49ED-8EDF-589057270B65}" srcOrd="0" destOrd="0" parTransId="{843CE050-FA99-4DC0-A4AC-8A0CE3FBC041}" sibTransId="{0F93F524-0714-41E4-B72E-143FC960F5B4}"/>
    <dgm:cxn modelId="{F962143D-281B-4643-9540-A8916D813DEF}" type="presOf" srcId="{0E0F4E3F-4677-46BC-94DE-B1EE253FC837}" destId="{EC1ECF16-1A07-4EA5-B828-C91035465386}" srcOrd="0" destOrd="0" presId="urn:microsoft.com/office/officeart/2005/8/layout/vList2"/>
    <dgm:cxn modelId="{0098313E-C464-4854-8E73-18C38B9BA917}" type="presOf" srcId="{FDB0CF5E-C525-4868-AD7D-0EEAD2DF2D62}" destId="{93740D2F-C928-47DD-84A4-88305DFA3CB8}" srcOrd="0" destOrd="0" presId="urn:microsoft.com/office/officeart/2005/8/layout/vList2"/>
    <dgm:cxn modelId="{2CC8394B-F4E3-43BB-9B90-80FB3E6AAF89}" srcId="{0E0F4E3F-4677-46BC-94DE-B1EE253FC837}" destId="{B23B74B5-3A82-47E0-AD7A-6B05D0C7C1B2}" srcOrd="2" destOrd="0" parTransId="{3AC08ADC-B8E3-4F06-8094-8C61B4F3963A}" sibTransId="{925B257F-6349-45C2-94DE-38524287637A}"/>
    <dgm:cxn modelId="{59DF926D-C519-4F82-B909-2C534EAA818D}" type="presOf" srcId="{BD59A866-50FA-49ED-8EDF-589057270B65}" destId="{62890F82-F554-4C9C-9DF8-48BCA772C653}" srcOrd="0" destOrd="0" presId="urn:microsoft.com/office/officeart/2005/8/layout/vList2"/>
    <dgm:cxn modelId="{5CDC72C4-A654-4A8B-A466-A2B4D0264EA8}" type="presOf" srcId="{163BFCAA-4E15-4044-9409-ACCC9FBEDA4E}" destId="{3919DBA2-0C0A-4FA4-9931-65432E1AE448}" srcOrd="0" destOrd="0" presId="urn:microsoft.com/office/officeart/2005/8/layout/vList2"/>
    <dgm:cxn modelId="{A545F3CE-FBBA-4C70-9BCA-91E74E90FFF7}" srcId="{0E0F4E3F-4677-46BC-94DE-B1EE253FC837}" destId="{FDB0CF5E-C525-4868-AD7D-0EEAD2DF2D62}" srcOrd="3" destOrd="0" parTransId="{3FC7EF4A-E50C-4AE3-BEA2-760BAE186985}" sibTransId="{6A899807-0AD8-4C4A-A44E-DF0E14120809}"/>
    <dgm:cxn modelId="{C2FC7FD3-531F-454D-8AF1-F39796D339E9}" type="presOf" srcId="{B23B74B5-3A82-47E0-AD7A-6B05D0C7C1B2}" destId="{66C9ABB8-45C0-4706-AF74-0C9F3C07F745}" srcOrd="0" destOrd="0" presId="urn:microsoft.com/office/officeart/2005/8/layout/vList2"/>
    <dgm:cxn modelId="{794067E5-B73B-4A08-8F48-E0DBDB0A70EB}" srcId="{0E0F4E3F-4677-46BC-94DE-B1EE253FC837}" destId="{163BFCAA-4E15-4044-9409-ACCC9FBEDA4E}" srcOrd="1" destOrd="0" parTransId="{AAFF824B-56FC-4A26-8254-9B26FCF1D749}" sibTransId="{5955D806-0C4A-44E7-A07E-FF7BFAA7C522}"/>
    <dgm:cxn modelId="{BB63F213-0665-453A-A90F-C93B936D8A64}" type="presParOf" srcId="{EC1ECF16-1A07-4EA5-B828-C91035465386}" destId="{62890F82-F554-4C9C-9DF8-48BCA772C653}" srcOrd="0" destOrd="0" presId="urn:microsoft.com/office/officeart/2005/8/layout/vList2"/>
    <dgm:cxn modelId="{5A84EE63-8BF4-484C-97E0-28339BBA7B28}" type="presParOf" srcId="{EC1ECF16-1A07-4EA5-B828-C91035465386}" destId="{D07661CF-ED1B-43DE-8D88-A2F02D310D68}" srcOrd="1" destOrd="0" presId="urn:microsoft.com/office/officeart/2005/8/layout/vList2"/>
    <dgm:cxn modelId="{133E0718-8AF0-4BBB-86B3-40D95EF1BBB5}" type="presParOf" srcId="{EC1ECF16-1A07-4EA5-B828-C91035465386}" destId="{3919DBA2-0C0A-4FA4-9931-65432E1AE448}" srcOrd="2" destOrd="0" presId="urn:microsoft.com/office/officeart/2005/8/layout/vList2"/>
    <dgm:cxn modelId="{14206313-6732-45B9-AD96-A2AD971BF724}" type="presParOf" srcId="{EC1ECF16-1A07-4EA5-B828-C91035465386}" destId="{B444F631-5A71-464D-A662-752B94E6C155}" srcOrd="3" destOrd="0" presId="urn:microsoft.com/office/officeart/2005/8/layout/vList2"/>
    <dgm:cxn modelId="{7BB8B117-7EA2-458D-ADE4-63892882646C}" type="presParOf" srcId="{EC1ECF16-1A07-4EA5-B828-C91035465386}" destId="{66C9ABB8-45C0-4706-AF74-0C9F3C07F745}" srcOrd="4" destOrd="0" presId="urn:microsoft.com/office/officeart/2005/8/layout/vList2"/>
    <dgm:cxn modelId="{74148EAE-2A46-4F57-9DCA-7BF5500EF3C1}" type="presParOf" srcId="{EC1ECF16-1A07-4EA5-B828-C91035465386}" destId="{63F3615F-DE2A-4145-A1EB-48639F29D742}" srcOrd="5" destOrd="0" presId="urn:microsoft.com/office/officeart/2005/8/layout/vList2"/>
    <dgm:cxn modelId="{8C017EE0-2336-4946-9D11-A7689F3895F4}" type="presParOf" srcId="{EC1ECF16-1A07-4EA5-B828-C91035465386}" destId="{93740D2F-C928-47DD-84A4-88305DFA3C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0F4E3F-4677-46BC-94DE-B1EE253FC83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D59A866-50FA-49ED-8EDF-589057270B65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A. 77</a:t>
          </a:r>
        </a:p>
      </dgm:t>
    </dgm:pt>
    <dgm:pt modelId="{843CE050-FA99-4DC0-A4AC-8A0CE3FBC041}" type="parTrans" cxnId="{B866E52A-3498-4E09-B55C-8A10D88CAABC}">
      <dgm:prSet/>
      <dgm:spPr/>
      <dgm:t>
        <a:bodyPr/>
        <a:lstStyle/>
        <a:p>
          <a:endParaRPr lang="en-US"/>
        </a:p>
      </dgm:t>
    </dgm:pt>
    <dgm:pt modelId="{0F93F524-0714-41E4-B72E-143FC960F5B4}" type="sibTrans" cxnId="{B866E52A-3498-4E09-B55C-8A10D88CAABC}">
      <dgm:prSet/>
      <dgm:spPr/>
      <dgm:t>
        <a:bodyPr/>
        <a:lstStyle/>
        <a:p>
          <a:endParaRPr lang="en-US"/>
        </a:p>
      </dgm:t>
    </dgm:pt>
    <dgm:pt modelId="{163BFCAA-4E15-4044-9409-ACCC9FBEDA4E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B. 80</a:t>
          </a:r>
        </a:p>
      </dgm:t>
    </dgm:pt>
    <dgm:pt modelId="{AAFF824B-56FC-4A26-8254-9B26FCF1D749}" type="parTrans" cxnId="{794067E5-B73B-4A08-8F48-E0DBDB0A70EB}">
      <dgm:prSet/>
      <dgm:spPr/>
      <dgm:t>
        <a:bodyPr/>
        <a:lstStyle/>
        <a:p>
          <a:endParaRPr lang="en-US"/>
        </a:p>
      </dgm:t>
    </dgm:pt>
    <dgm:pt modelId="{5955D806-0C4A-44E7-A07E-FF7BFAA7C522}" type="sibTrans" cxnId="{794067E5-B73B-4A08-8F48-E0DBDB0A70EB}">
      <dgm:prSet/>
      <dgm:spPr/>
      <dgm:t>
        <a:bodyPr/>
        <a:lstStyle/>
        <a:p>
          <a:endParaRPr lang="en-US"/>
        </a:p>
      </dgm:t>
    </dgm:pt>
    <dgm:pt modelId="{B23B74B5-3A82-47E0-AD7A-6B05D0C7C1B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/>
            <a:t>C. 88</a:t>
          </a:r>
        </a:p>
      </dgm:t>
    </dgm:pt>
    <dgm:pt modelId="{3AC08ADC-B8E3-4F06-8094-8C61B4F3963A}" type="parTrans" cxnId="{2CC8394B-F4E3-43BB-9B90-80FB3E6AAF89}">
      <dgm:prSet/>
      <dgm:spPr/>
      <dgm:t>
        <a:bodyPr/>
        <a:lstStyle/>
        <a:p>
          <a:endParaRPr lang="en-US"/>
        </a:p>
      </dgm:t>
    </dgm:pt>
    <dgm:pt modelId="{925B257F-6349-45C2-94DE-38524287637A}" type="sibTrans" cxnId="{2CC8394B-F4E3-43BB-9B90-80FB3E6AAF89}">
      <dgm:prSet/>
      <dgm:spPr/>
      <dgm:t>
        <a:bodyPr/>
        <a:lstStyle/>
        <a:p>
          <a:endParaRPr lang="en-US"/>
        </a:p>
      </dgm:t>
    </dgm:pt>
    <dgm:pt modelId="{FDB0CF5E-C525-4868-AD7D-0EEAD2DF2D62}">
      <dgm:prSet/>
      <dgm:spPr/>
      <dgm:t>
        <a:bodyPr/>
        <a:lstStyle/>
        <a:p>
          <a:pPr algn="l">
            <a:lnSpc>
              <a:spcPct val="49999"/>
            </a:lnSpc>
          </a:pPr>
          <a:r>
            <a:rPr lang="en-US" b="1"/>
            <a:t>D. 92</a:t>
          </a:r>
        </a:p>
      </dgm:t>
    </dgm:pt>
    <dgm:pt modelId="{3FC7EF4A-E50C-4AE3-BEA2-760BAE186985}" type="parTrans" cxnId="{A545F3CE-FBBA-4C70-9BCA-91E74E90FFF7}">
      <dgm:prSet/>
      <dgm:spPr/>
      <dgm:t>
        <a:bodyPr/>
        <a:lstStyle/>
        <a:p>
          <a:endParaRPr lang="en-US"/>
        </a:p>
      </dgm:t>
    </dgm:pt>
    <dgm:pt modelId="{6A899807-0AD8-4C4A-A44E-DF0E14120809}" type="sibTrans" cxnId="{A545F3CE-FBBA-4C70-9BCA-91E74E90FFF7}">
      <dgm:prSet/>
      <dgm:spPr/>
      <dgm:t>
        <a:bodyPr/>
        <a:lstStyle/>
        <a:p>
          <a:endParaRPr lang="en-US"/>
        </a:p>
      </dgm:t>
    </dgm:pt>
    <dgm:pt modelId="{EC1ECF16-1A07-4EA5-B828-C91035465386}" type="pres">
      <dgm:prSet presAssocID="{0E0F4E3F-4677-46BC-94DE-B1EE253FC837}" presName="linear" presStyleCnt="0">
        <dgm:presLayoutVars>
          <dgm:animLvl val="lvl"/>
          <dgm:resizeHandles val="exact"/>
        </dgm:presLayoutVars>
      </dgm:prSet>
      <dgm:spPr/>
    </dgm:pt>
    <dgm:pt modelId="{62890F82-F554-4C9C-9DF8-48BCA772C653}" type="pres">
      <dgm:prSet presAssocID="{BD59A866-50FA-49ED-8EDF-589057270B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7661CF-ED1B-43DE-8D88-A2F02D310D68}" type="pres">
      <dgm:prSet presAssocID="{0F93F524-0714-41E4-B72E-143FC960F5B4}" presName="spacer" presStyleCnt="0"/>
      <dgm:spPr/>
    </dgm:pt>
    <dgm:pt modelId="{3919DBA2-0C0A-4FA4-9931-65432E1AE448}" type="pres">
      <dgm:prSet presAssocID="{163BFCAA-4E15-4044-9409-ACCC9FBEDA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44F631-5A71-464D-A662-752B94E6C155}" type="pres">
      <dgm:prSet presAssocID="{5955D806-0C4A-44E7-A07E-FF7BFAA7C522}" presName="spacer" presStyleCnt="0"/>
      <dgm:spPr/>
    </dgm:pt>
    <dgm:pt modelId="{66C9ABB8-45C0-4706-AF74-0C9F3C07F745}" type="pres">
      <dgm:prSet presAssocID="{B23B74B5-3A82-47E0-AD7A-6B05D0C7C1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F3615F-DE2A-4145-A1EB-48639F29D742}" type="pres">
      <dgm:prSet presAssocID="{925B257F-6349-45C2-94DE-38524287637A}" presName="spacer" presStyleCnt="0"/>
      <dgm:spPr/>
    </dgm:pt>
    <dgm:pt modelId="{93740D2F-C928-47DD-84A4-88305DFA3CB8}" type="pres">
      <dgm:prSet presAssocID="{FDB0CF5E-C525-4868-AD7D-0EEAD2DF2D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66E52A-3498-4E09-B55C-8A10D88CAABC}" srcId="{0E0F4E3F-4677-46BC-94DE-B1EE253FC837}" destId="{BD59A866-50FA-49ED-8EDF-589057270B65}" srcOrd="0" destOrd="0" parTransId="{843CE050-FA99-4DC0-A4AC-8A0CE3FBC041}" sibTransId="{0F93F524-0714-41E4-B72E-143FC960F5B4}"/>
    <dgm:cxn modelId="{F962143D-281B-4643-9540-A8916D813DEF}" type="presOf" srcId="{0E0F4E3F-4677-46BC-94DE-B1EE253FC837}" destId="{EC1ECF16-1A07-4EA5-B828-C91035465386}" srcOrd="0" destOrd="0" presId="urn:microsoft.com/office/officeart/2005/8/layout/vList2"/>
    <dgm:cxn modelId="{0098313E-C464-4854-8E73-18C38B9BA917}" type="presOf" srcId="{FDB0CF5E-C525-4868-AD7D-0EEAD2DF2D62}" destId="{93740D2F-C928-47DD-84A4-88305DFA3CB8}" srcOrd="0" destOrd="0" presId="urn:microsoft.com/office/officeart/2005/8/layout/vList2"/>
    <dgm:cxn modelId="{2CC8394B-F4E3-43BB-9B90-80FB3E6AAF89}" srcId="{0E0F4E3F-4677-46BC-94DE-B1EE253FC837}" destId="{B23B74B5-3A82-47E0-AD7A-6B05D0C7C1B2}" srcOrd="2" destOrd="0" parTransId="{3AC08ADC-B8E3-4F06-8094-8C61B4F3963A}" sibTransId="{925B257F-6349-45C2-94DE-38524287637A}"/>
    <dgm:cxn modelId="{59DF926D-C519-4F82-B909-2C534EAA818D}" type="presOf" srcId="{BD59A866-50FA-49ED-8EDF-589057270B65}" destId="{62890F82-F554-4C9C-9DF8-48BCA772C653}" srcOrd="0" destOrd="0" presId="urn:microsoft.com/office/officeart/2005/8/layout/vList2"/>
    <dgm:cxn modelId="{5CDC72C4-A654-4A8B-A466-A2B4D0264EA8}" type="presOf" srcId="{163BFCAA-4E15-4044-9409-ACCC9FBEDA4E}" destId="{3919DBA2-0C0A-4FA4-9931-65432E1AE448}" srcOrd="0" destOrd="0" presId="urn:microsoft.com/office/officeart/2005/8/layout/vList2"/>
    <dgm:cxn modelId="{A545F3CE-FBBA-4C70-9BCA-91E74E90FFF7}" srcId="{0E0F4E3F-4677-46BC-94DE-B1EE253FC837}" destId="{FDB0CF5E-C525-4868-AD7D-0EEAD2DF2D62}" srcOrd="3" destOrd="0" parTransId="{3FC7EF4A-E50C-4AE3-BEA2-760BAE186985}" sibTransId="{6A899807-0AD8-4C4A-A44E-DF0E14120809}"/>
    <dgm:cxn modelId="{C2FC7FD3-531F-454D-8AF1-F39796D339E9}" type="presOf" srcId="{B23B74B5-3A82-47E0-AD7A-6B05D0C7C1B2}" destId="{66C9ABB8-45C0-4706-AF74-0C9F3C07F745}" srcOrd="0" destOrd="0" presId="urn:microsoft.com/office/officeart/2005/8/layout/vList2"/>
    <dgm:cxn modelId="{794067E5-B73B-4A08-8F48-E0DBDB0A70EB}" srcId="{0E0F4E3F-4677-46BC-94DE-B1EE253FC837}" destId="{163BFCAA-4E15-4044-9409-ACCC9FBEDA4E}" srcOrd="1" destOrd="0" parTransId="{AAFF824B-56FC-4A26-8254-9B26FCF1D749}" sibTransId="{5955D806-0C4A-44E7-A07E-FF7BFAA7C522}"/>
    <dgm:cxn modelId="{BB63F213-0665-453A-A90F-C93B936D8A64}" type="presParOf" srcId="{EC1ECF16-1A07-4EA5-B828-C91035465386}" destId="{62890F82-F554-4C9C-9DF8-48BCA772C653}" srcOrd="0" destOrd="0" presId="urn:microsoft.com/office/officeart/2005/8/layout/vList2"/>
    <dgm:cxn modelId="{5A84EE63-8BF4-484C-97E0-28339BBA7B28}" type="presParOf" srcId="{EC1ECF16-1A07-4EA5-B828-C91035465386}" destId="{D07661CF-ED1B-43DE-8D88-A2F02D310D68}" srcOrd="1" destOrd="0" presId="urn:microsoft.com/office/officeart/2005/8/layout/vList2"/>
    <dgm:cxn modelId="{133E0718-8AF0-4BBB-86B3-40D95EF1BBB5}" type="presParOf" srcId="{EC1ECF16-1A07-4EA5-B828-C91035465386}" destId="{3919DBA2-0C0A-4FA4-9931-65432E1AE448}" srcOrd="2" destOrd="0" presId="urn:microsoft.com/office/officeart/2005/8/layout/vList2"/>
    <dgm:cxn modelId="{14206313-6732-45B9-AD96-A2AD971BF724}" type="presParOf" srcId="{EC1ECF16-1A07-4EA5-B828-C91035465386}" destId="{B444F631-5A71-464D-A662-752B94E6C155}" srcOrd="3" destOrd="0" presId="urn:microsoft.com/office/officeart/2005/8/layout/vList2"/>
    <dgm:cxn modelId="{7BB8B117-7EA2-458D-ADE4-63892882646C}" type="presParOf" srcId="{EC1ECF16-1A07-4EA5-B828-C91035465386}" destId="{66C9ABB8-45C0-4706-AF74-0C9F3C07F745}" srcOrd="4" destOrd="0" presId="urn:microsoft.com/office/officeart/2005/8/layout/vList2"/>
    <dgm:cxn modelId="{74148EAE-2A46-4F57-9DCA-7BF5500EF3C1}" type="presParOf" srcId="{EC1ECF16-1A07-4EA5-B828-C91035465386}" destId="{63F3615F-DE2A-4145-A1EB-48639F29D742}" srcOrd="5" destOrd="0" presId="urn:microsoft.com/office/officeart/2005/8/layout/vList2"/>
    <dgm:cxn modelId="{8C017EE0-2336-4946-9D11-A7689F3895F4}" type="presParOf" srcId="{EC1ECF16-1A07-4EA5-B828-C91035465386}" destId="{93740D2F-C928-47DD-84A4-88305DFA3C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0F82-F554-4C9C-9DF8-48BCA772C653}">
      <dsp:nvSpPr>
        <dsp:cNvPr id="0" name=""/>
        <dsp:cNvSpPr/>
      </dsp:nvSpPr>
      <dsp:spPr>
        <a:xfrm>
          <a:off x="0" y="35919"/>
          <a:ext cx="5212080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A. RECFORT</a:t>
          </a:r>
        </a:p>
      </dsp:txBody>
      <dsp:txXfrm>
        <a:off x="43321" y="79240"/>
        <a:ext cx="5125438" cy="800803"/>
      </dsp:txXfrm>
    </dsp:sp>
    <dsp:sp modelId="{3919DBA2-0C0A-4FA4-9931-65432E1AE448}">
      <dsp:nvSpPr>
        <dsp:cNvPr id="0" name=""/>
        <dsp:cNvSpPr/>
      </dsp:nvSpPr>
      <dsp:spPr>
        <a:xfrm>
          <a:off x="0" y="1029924"/>
          <a:ext cx="5212080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B. TEDFNOR</a:t>
          </a:r>
        </a:p>
      </dsp:txBody>
      <dsp:txXfrm>
        <a:off x="43321" y="1073245"/>
        <a:ext cx="5125438" cy="800803"/>
      </dsp:txXfrm>
    </dsp:sp>
    <dsp:sp modelId="{66C9ABB8-45C0-4706-AF74-0C9F3C07F745}">
      <dsp:nvSpPr>
        <dsp:cNvPr id="0" name=""/>
        <dsp:cNvSpPr/>
      </dsp:nvSpPr>
      <dsp:spPr>
        <a:xfrm>
          <a:off x="0" y="2023929"/>
          <a:ext cx="5212080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C. REDFORT</a:t>
          </a:r>
        </a:p>
      </dsp:txBody>
      <dsp:txXfrm>
        <a:off x="43321" y="2067250"/>
        <a:ext cx="5125438" cy="800803"/>
      </dsp:txXfrm>
    </dsp:sp>
    <dsp:sp modelId="{93740D2F-C928-47DD-84A4-88305DFA3CB8}">
      <dsp:nvSpPr>
        <dsp:cNvPr id="0" name=""/>
        <dsp:cNvSpPr/>
      </dsp:nvSpPr>
      <dsp:spPr>
        <a:xfrm>
          <a:off x="0" y="3017934"/>
          <a:ext cx="5212080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D. TROFDER</a:t>
          </a:r>
        </a:p>
      </dsp:txBody>
      <dsp:txXfrm>
        <a:off x="43321" y="3061255"/>
        <a:ext cx="5125438" cy="8008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0F82-F554-4C9C-9DF8-48BCA772C653}">
      <dsp:nvSpPr>
        <dsp:cNvPr id="0" name=""/>
        <dsp:cNvSpPr/>
      </dsp:nvSpPr>
      <dsp:spPr>
        <a:xfrm>
          <a:off x="0" y="17649"/>
          <a:ext cx="5212080" cy="9008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A. 3</a:t>
          </a:r>
        </a:p>
      </dsp:txBody>
      <dsp:txXfrm>
        <a:off x="43978" y="61627"/>
        <a:ext cx="5124124" cy="812943"/>
      </dsp:txXfrm>
    </dsp:sp>
    <dsp:sp modelId="{3919DBA2-0C0A-4FA4-9931-65432E1AE448}">
      <dsp:nvSpPr>
        <dsp:cNvPr id="0" name=""/>
        <dsp:cNvSpPr/>
      </dsp:nvSpPr>
      <dsp:spPr>
        <a:xfrm>
          <a:off x="0" y="1019349"/>
          <a:ext cx="5212080" cy="9008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B. 2</a:t>
          </a:r>
        </a:p>
      </dsp:txBody>
      <dsp:txXfrm>
        <a:off x="43978" y="1063327"/>
        <a:ext cx="5124124" cy="812943"/>
      </dsp:txXfrm>
    </dsp:sp>
    <dsp:sp modelId="{66C9ABB8-45C0-4706-AF74-0C9F3C07F745}">
      <dsp:nvSpPr>
        <dsp:cNvPr id="0" name=""/>
        <dsp:cNvSpPr/>
      </dsp:nvSpPr>
      <dsp:spPr>
        <a:xfrm>
          <a:off x="0" y="2021049"/>
          <a:ext cx="5212080" cy="9008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C. 4</a:t>
          </a:r>
        </a:p>
      </dsp:txBody>
      <dsp:txXfrm>
        <a:off x="43978" y="2065027"/>
        <a:ext cx="5124124" cy="812943"/>
      </dsp:txXfrm>
    </dsp:sp>
    <dsp:sp modelId="{93740D2F-C928-47DD-84A4-88305DFA3CB8}">
      <dsp:nvSpPr>
        <dsp:cNvPr id="0" name=""/>
        <dsp:cNvSpPr/>
      </dsp:nvSpPr>
      <dsp:spPr>
        <a:xfrm>
          <a:off x="0" y="3022749"/>
          <a:ext cx="5212080" cy="9008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D. 5</a:t>
          </a:r>
        </a:p>
      </dsp:txBody>
      <dsp:txXfrm>
        <a:off x="43978" y="3066727"/>
        <a:ext cx="5124124" cy="812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0F82-F554-4C9C-9DF8-48BCA772C653}">
      <dsp:nvSpPr>
        <dsp:cNvPr id="0" name=""/>
        <dsp:cNvSpPr/>
      </dsp:nvSpPr>
      <dsp:spPr>
        <a:xfrm>
          <a:off x="0" y="17649"/>
          <a:ext cx="5212080" cy="9008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A. kl dp</a:t>
          </a:r>
        </a:p>
      </dsp:txBody>
      <dsp:txXfrm>
        <a:off x="43978" y="61627"/>
        <a:ext cx="5124124" cy="812943"/>
      </dsp:txXfrm>
    </dsp:sp>
    <dsp:sp modelId="{3919DBA2-0C0A-4FA4-9931-65432E1AE448}">
      <dsp:nvSpPr>
        <dsp:cNvPr id="0" name=""/>
        <dsp:cNvSpPr/>
      </dsp:nvSpPr>
      <dsp:spPr>
        <a:xfrm>
          <a:off x="0" y="1019349"/>
          <a:ext cx="5212080" cy="9008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B. sa fc</a:t>
          </a:r>
        </a:p>
      </dsp:txBody>
      <dsp:txXfrm>
        <a:off x="43978" y="1063327"/>
        <a:ext cx="5124124" cy="812943"/>
      </dsp:txXfrm>
    </dsp:sp>
    <dsp:sp modelId="{66C9ABB8-45C0-4706-AF74-0C9F3C07F745}">
      <dsp:nvSpPr>
        <dsp:cNvPr id="0" name=""/>
        <dsp:cNvSpPr/>
      </dsp:nvSpPr>
      <dsp:spPr>
        <a:xfrm>
          <a:off x="0" y="2021049"/>
          <a:ext cx="5212080" cy="9008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C. ce de</a:t>
          </a:r>
        </a:p>
      </dsp:txBody>
      <dsp:txXfrm>
        <a:off x="43978" y="2065027"/>
        <a:ext cx="5124124" cy="812943"/>
      </dsp:txXfrm>
    </dsp:sp>
    <dsp:sp modelId="{93740D2F-C928-47DD-84A4-88305DFA3CB8}">
      <dsp:nvSpPr>
        <dsp:cNvPr id="0" name=""/>
        <dsp:cNvSpPr/>
      </dsp:nvSpPr>
      <dsp:spPr>
        <a:xfrm>
          <a:off x="0" y="3022749"/>
          <a:ext cx="5212080" cy="9008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D. ce kc</a:t>
          </a:r>
        </a:p>
      </dsp:txBody>
      <dsp:txXfrm>
        <a:off x="43978" y="3066727"/>
        <a:ext cx="5124124" cy="812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0F82-F554-4C9C-9DF8-48BCA772C653}">
      <dsp:nvSpPr>
        <dsp:cNvPr id="0" name=""/>
        <dsp:cNvSpPr/>
      </dsp:nvSpPr>
      <dsp:spPr>
        <a:xfrm>
          <a:off x="0" y="53742"/>
          <a:ext cx="4520419" cy="6949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/>
            <a:t>A. kc bk sa</a:t>
          </a:r>
        </a:p>
      </dsp:txBody>
      <dsp:txXfrm>
        <a:off x="33926" y="87668"/>
        <a:ext cx="4452567" cy="627128"/>
      </dsp:txXfrm>
    </dsp:sp>
    <dsp:sp modelId="{3919DBA2-0C0A-4FA4-9931-65432E1AE448}">
      <dsp:nvSpPr>
        <dsp:cNvPr id="0" name=""/>
        <dsp:cNvSpPr/>
      </dsp:nvSpPr>
      <dsp:spPr>
        <a:xfrm>
          <a:off x="0" y="826482"/>
          <a:ext cx="4520419" cy="6949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/>
            <a:t>B. </a:t>
          </a:r>
          <a:r>
            <a:rPr lang="en-US" sz="2700" b="0" kern="1200" err="1"/>
            <a:t>dp</a:t>
          </a:r>
          <a:r>
            <a:rPr lang="en-US" sz="2700" b="0" kern="1200"/>
            <a:t> mt kl</a:t>
          </a:r>
          <a:endParaRPr lang="en-US" sz="2700" kern="1200"/>
        </a:p>
      </dsp:txBody>
      <dsp:txXfrm>
        <a:off x="33926" y="860408"/>
        <a:ext cx="4452567" cy="627128"/>
      </dsp:txXfrm>
    </dsp:sp>
    <dsp:sp modelId="{66C9ABB8-45C0-4706-AF74-0C9F3C07F745}">
      <dsp:nvSpPr>
        <dsp:cNvPr id="0" name=""/>
        <dsp:cNvSpPr/>
      </dsp:nvSpPr>
      <dsp:spPr>
        <a:xfrm>
          <a:off x="0" y="1599222"/>
          <a:ext cx="4520419" cy="6949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/>
            <a:t>C. bk kc </a:t>
          </a:r>
          <a:r>
            <a:rPr lang="en-US" sz="2700" b="0" kern="1200" err="1"/>
            <a:t>dp</a:t>
          </a:r>
          <a:endParaRPr lang="en-US" sz="2700" kern="1200" err="1"/>
        </a:p>
      </dsp:txBody>
      <dsp:txXfrm>
        <a:off x="33926" y="1633148"/>
        <a:ext cx="4452567" cy="627128"/>
      </dsp:txXfrm>
    </dsp:sp>
    <dsp:sp modelId="{93740D2F-C928-47DD-84A4-88305DFA3CB8}">
      <dsp:nvSpPr>
        <dsp:cNvPr id="0" name=""/>
        <dsp:cNvSpPr/>
      </dsp:nvSpPr>
      <dsp:spPr>
        <a:xfrm>
          <a:off x="0" y="2371962"/>
          <a:ext cx="4520419" cy="6949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/>
            <a:t>D. de fc dp</a:t>
          </a:r>
          <a:endParaRPr lang="en-US" sz="2700" kern="1200"/>
        </a:p>
      </dsp:txBody>
      <dsp:txXfrm>
        <a:off x="33926" y="2405888"/>
        <a:ext cx="4452567" cy="6271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0F82-F554-4C9C-9DF8-48BCA772C653}">
      <dsp:nvSpPr>
        <dsp:cNvPr id="0" name=""/>
        <dsp:cNvSpPr/>
      </dsp:nvSpPr>
      <dsp:spPr>
        <a:xfrm>
          <a:off x="0" y="38280"/>
          <a:ext cx="4485250" cy="875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A. fc bk op</a:t>
          </a:r>
        </a:p>
      </dsp:txBody>
      <dsp:txXfrm>
        <a:off x="42722" y="81002"/>
        <a:ext cx="4399806" cy="789716"/>
      </dsp:txXfrm>
    </dsp:sp>
    <dsp:sp modelId="{3919DBA2-0C0A-4FA4-9931-65432E1AE448}">
      <dsp:nvSpPr>
        <dsp:cNvPr id="0" name=""/>
        <dsp:cNvSpPr/>
      </dsp:nvSpPr>
      <dsp:spPr>
        <a:xfrm>
          <a:off x="0" y="1011360"/>
          <a:ext cx="4485250" cy="875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B. fc de kl</a:t>
          </a:r>
        </a:p>
      </dsp:txBody>
      <dsp:txXfrm>
        <a:off x="42722" y="1054082"/>
        <a:ext cx="4399806" cy="789716"/>
      </dsp:txXfrm>
    </dsp:sp>
    <dsp:sp modelId="{66C9ABB8-45C0-4706-AF74-0C9F3C07F745}">
      <dsp:nvSpPr>
        <dsp:cNvPr id="0" name=""/>
        <dsp:cNvSpPr/>
      </dsp:nvSpPr>
      <dsp:spPr>
        <a:xfrm>
          <a:off x="0" y="1984440"/>
          <a:ext cx="4485250" cy="875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C. kl op mt</a:t>
          </a:r>
        </a:p>
      </dsp:txBody>
      <dsp:txXfrm>
        <a:off x="42722" y="2027162"/>
        <a:ext cx="4399806" cy="789716"/>
      </dsp:txXfrm>
    </dsp:sp>
    <dsp:sp modelId="{93740D2F-C928-47DD-84A4-88305DFA3CB8}">
      <dsp:nvSpPr>
        <dsp:cNvPr id="0" name=""/>
        <dsp:cNvSpPr/>
      </dsp:nvSpPr>
      <dsp:spPr>
        <a:xfrm>
          <a:off x="0" y="2957520"/>
          <a:ext cx="4485250" cy="875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D. fc kl jf</a:t>
          </a:r>
        </a:p>
      </dsp:txBody>
      <dsp:txXfrm>
        <a:off x="42722" y="3000242"/>
        <a:ext cx="4399806" cy="78971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0F82-F554-4C9C-9DF8-48BCA772C653}">
      <dsp:nvSpPr>
        <dsp:cNvPr id="0" name=""/>
        <dsp:cNvSpPr/>
      </dsp:nvSpPr>
      <dsp:spPr>
        <a:xfrm>
          <a:off x="0" y="17649"/>
          <a:ext cx="5212080" cy="9008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A. </a:t>
          </a:r>
          <a:r>
            <a:rPr lang="en-US" sz="3500" b="1" kern="1200">
              <a:latin typeface="Grandview Display"/>
            </a:rPr>
            <a:t>WELL</a:t>
          </a:r>
          <a:endParaRPr lang="en-US" sz="3500" b="1" kern="1200"/>
        </a:p>
      </dsp:txBody>
      <dsp:txXfrm>
        <a:off x="43978" y="61627"/>
        <a:ext cx="5124124" cy="812943"/>
      </dsp:txXfrm>
    </dsp:sp>
    <dsp:sp modelId="{3919DBA2-0C0A-4FA4-9931-65432E1AE448}">
      <dsp:nvSpPr>
        <dsp:cNvPr id="0" name=""/>
        <dsp:cNvSpPr/>
      </dsp:nvSpPr>
      <dsp:spPr>
        <a:xfrm>
          <a:off x="0" y="1019349"/>
          <a:ext cx="5212080" cy="9008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B. </a:t>
          </a:r>
          <a:r>
            <a:rPr lang="en-US" sz="3500" b="1" kern="1200">
              <a:latin typeface="Grandview Display"/>
            </a:rPr>
            <a:t>ISLAND</a:t>
          </a:r>
          <a:endParaRPr lang="en-US" sz="3500" b="1" kern="1200"/>
        </a:p>
      </dsp:txBody>
      <dsp:txXfrm>
        <a:off x="43978" y="1063327"/>
        <a:ext cx="5124124" cy="812943"/>
      </dsp:txXfrm>
    </dsp:sp>
    <dsp:sp modelId="{66C9ABB8-45C0-4706-AF74-0C9F3C07F745}">
      <dsp:nvSpPr>
        <dsp:cNvPr id="0" name=""/>
        <dsp:cNvSpPr/>
      </dsp:nvSpPr>
      <dsp:spPr>
        <a:xfrm>
          <a:off x="0" y="2021049"/>
          <a:ext cx="5212080" cy="9008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C. </a:t>
          </a:r>
          <a:r>
            <a:rPr lang="en-US" sz="3500" b="1" kern="1200">
              <a:latin typeface="Grandview Display"/>
            </a:rPr>
            <a:t>SKY</a:t>
          </a:r>
          <a:endParaRPr lang="en-US" sz="3500" b="1" kern="1200"/>
        </a:p>
      </dsp:txBody>
      <dsp:txXfrm>
        <a:off x="43978" y="2065027"/>
        <a:ext cx="5124124" cy="812943"/>
      </dsp:txXfrm>
    </dsp:sp>
    <dsp:sp modelId="{93740D2F-C928-47DD-84A4-88305DFA3CB8}">
      <dsp:nvSpPr>
        <dsp:cNvPr id="0" name=""/>
        <dsp:cNvSpPr/>
      </dsp:nvSpPr>
      <dsp:spPr>
        <a:xfrm>
          <a:off x="0" y="3022749"/>
          <a:ext cx="5212080" cy="9008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D. </a:t>
          </a:r>
          <a:r>
            <a:rPr lang="en-US" sz="3500" b="1" kern="1200">
              <a:latin typeface="Grandview Display"/>
            </a:rPr>
            <a:t>AIR</a:t>
          </a:r>
          <a:endParaRPr lang="en-US" sz="3500" kern="1200"/>
        </a:p>
      </dsp:txBody>
      <dsp:txXfrm>
        <a:off x="43978" y="3066727"/>
        <a:ext cx="5124124" cy="812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0F82-F554-4C9C-9DF8-48BCA772C653}">
      <dsp:nvSpPr>
        <dsp:cNvPr id="0" name=""/>
        <dsp:cNvSpPr/>
      </dsp:nvSpPr>
      <dsp:spPr>
        <a:xfrm>
          <a:off x="0" y="35919"/>
          <a:ext cx="5212080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A. NLATNOIA</a:t>
          </a:r>
        </a:p>
      </dsp:txBody>
      <dsp:txXfrm>
        <a:off x="43321" y="79240"/>
        <a:ext cx="5125438" cy="800803"/>
      </dsp:txXfrm>
    </dsp:sp>
    <dsp:sp modelId="{3919DBA2-0C0A-4FA4-9931-65432E1AE448}">
      <dsp:nvSpPr>
        <dsp:cNvPr id="0" name=""/>
        <dsp:cNvSpPr/>
      </dsp:nvSpPr>
      <dsp:spPr>
        <a:xfrm>
          <a:off x="0" y="1029924"/>
          <a:ext cx="5212080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B. LANOITAN</a:t>
          </a:r>
          <a:endParaRPr lang="en-US" sz="3700" kern="1200"/>
        </a:p>
      </dsp:txBody>
      <dsp:txXfrm>
        <a:off x="43321" y="1073245"/>
        <a:ext cx="5125438" cy="800803"/>
      </dsp:txXfrm>
    </dsp:sp>
    <dsp:sp modelId="{66C9ABB8-45C0-4706-AF74-0C9F3C07F745}">
      <dsp:nvSpPr>
        <dsp:cNvPr id="0" name=""/>
        <dsp:cNvSpPr/>
      </dsp:nvSpPr>
      <dsp:spPr>
        <a:xfrm>
          <a:off x="0" y="2023929"/>
          <a:ext cx="5212080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C. LNAANTOI</a:t>
          </a:r>
          <a:endParaRPr lang="en-US" sz="3700" kern="1200"/>
        </a:p>
      </dsp:txBody>
      <dsp:txXfrm>
        <a:off x="43321" y="2067250"/>
        <a:ext cx="5125438" cy="800803"/>
      </dsp:txXfrm>
    </dsp:sp>
    <dsp:sp modelId="{93740D2F-C928-47DD-84A4-88305DFA3CB8}">
      <dsp:nvSpPr>
        <dsp:cNvPr id="0" name=""/>
        <dsp:cNvSpPr/>
      </dsp:nvSpPr>
      <dsp:spPr>
        <a:xfrm>
          <a:off x="0" y="3017934"/>
          <a:ext cx="5212080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D. LNOINTAA</a:t>
          </a:r>
          <a:endParaRPr lang="en-US" sz="3700" kern="1200"/>
        </a:p>
      </dsp:txBody>
      <dsp:txXfrm>
        <a:off x="43321" y="3061255"/>
        <a:ext cx="5125438" cy="800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0F82-F554-4C9C-9DF8-48BCA772C653}">
      <dsp:nvSpPr>
        <dsp:cNvPr id="0" name=""/>
        <dsp:cNvSpPr/>
      </dsp:nvSpPr>
      <dsp:spPr>
        <a:xfrm>
          <a:off x="0" y="35565"/>
          <a:ext cx="5212080" cy="8919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A. </a:t>
          </a:r>
          <a:r>
            <a:rPr lang="en-US" sz="3500" b="1" kern="1200">
              <a:latin typeface="Grandview Display"/>
            </a:rPr>
            <a:t>DIJOBT</a:t>
          </a:r>
          <a:endParaRPr lang="en-US" sz="3500" b="1" kern="1200"/>
        </a:p>
      </dsp:txBody>
      <dsp:txXfrm>
        <a:off x="43541" y="79106"/>
        <a:ext cx="5124998" cy="804860"/>
      </dsp:txXfrm>
    </dsp:sp>
    <dsp:sp modelId="{3919DBA2-0C0A-4FA4-9931-65432E1AE448}">
      <dsp:nvSpPr>
        <dsp:cNvPr id="0" name=""/>
        <dsp:cNvSpPr/>
      </dsp:nvSpPr>
      <dsp:spPr>
        <a:xfrm>
          <a:off x="0" y="1028307"/>
          <a:ext cx="5212080" cy="8919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B. </a:t>
          </a:r>
          <a:r>
            <a:rPr lang="en-US" sz="3500" b="1" kern="1200">
              <a:latin typeface="Grandview Display"/>
            </a:rPr>
            <a:t>DJKRDP</a:t>
          </a:r>
          <a:endParaRPr lang="en-US" sz="3500" b="1" kern="1200"/>
        </a:p>
      </dsp:txBody>
      <dsp:txXfrm>
        <a:off x="43541" y="1071848"/>
        <a:ext cx="5124998" cy="804860"/>
      </dsp:txXfrm>
    </dsp:sp>
    <dsp:sp modelId="{66C9ABB8-45C0-4706-AF74-0C9F3C07F745}">
      <dsp:nvSpPr>
        <dsp:cNvPr id="0" name=""/>
        <dsp:cNvSpPr/>
      </dsp:nvSpPr>
      <dsp:spPr>
        <a:xfrm>
          <a:off x="0" y="2021049"/>
          <a:ext cx="5212080" cy="8919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C. </a:t>
          </a:r>
          <a:r>
            <a:rPr lang="en-US" sz="3500" b="1" kern="1200">
              <a:latin typeface="Grandview Display"/>
            </a:rPr>
            <a:t>DKMSGR</a:t>
          </a:r>
          <a:endParaRPr lang="en-US" sz="3500" b="1" kern="1200"/>
        </a:p>
      </dsp:txBody>
      <dsp:txXfrm>
        <a:off x="43541" y="2064590"/>
        <a:ext cx="5124998" cy="804860"/>
      </dsp:txXfrm>
    </dsp:sp>
    <dsp:sp modelId="{93740D2F-C928-47DD-84A4-88305DFA3CB8}">
      <dsp:nvSpPr>
        <dsp:cNvPr id="0" name=""/>
        <dsp:cNvSpPr/>
      </dsp:nvSpPr>
      <dsp:spPr>
        <a:xfrm>
          <a:off x="0" y="3013791"/>
          <a:ext cx="5212080" cy="8919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D. </a:t>
          </a:r>
          <a:r>
            <a:rPr lang="en-US" sz="3500" b="1" kern="1200">
              <a:latin typeface="Grandview Display"/>
            </a:rPr>
            <a:t>DCVXQK</a:t>
          </a:r>
          <a:endParaRPr lang="en-US" sz="3500" b="1" kern="1200"/>
        </a:p>
      </dsp:txBody>
      <dsp:txXfrm>
        <a:off x="43541" y="3057332"/>
        <a:ext cx="5124998" cy="8048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0F82-F554-4C9C-9DF8-48BCA772C653}">
      <dsp:nvSpPr>
        <dsp:cNvPr id="0" name=""/>
        <dsp:cNvSpPr/>
      </dsp:nvSpPr>
      <dsp:spPr>
        <a:xfrm>
          <a:off x="0" y="35919"/>
          <a:ext cx="5212080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/>
            <a:t>A. HMPCF</a:t>
          </a:r>
        </a:p>
      </dsp:txBody>
      <dsp:txXfrm>
        <a:off x="43321" y="79240"/>
        <a:ext cx="5125438" cy="800803"/>
      </dsp:txXfrm>
    </dsp:sp>
    <dsp:sp modelId="{3919DBA2-0C0A-4FA4-9931-65432E1AE448}">
      <dsp:nvSpPr>
        <dsp:cNvPr id="0" name=""/>
        <dsp:cNvSpPr/>
      </dsp:nvSpPr>
      <dsp:spPr>
        <a:xfrm>
          <a:off x="0" y="1029924"/>
          <a:ext cx="5212080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/>
            <a:t>B. FMPCH</a:t>
          </a:r>
          <a:endParaRPr lang="en-US" sz="3700" kern="1200"/>
        </a:p>
      </dsp:txBody>
      <dsp:txXfrm>
        <a:off x="43321" y="1073245"/>
        <a:ext cx="5125438" cy="800803"/>
      </dsp:txXfrm>
    </dsp:sp>
    <dsp:sp modelId="{66C9ABB8-45C0-4706-AF74-0C9F3C07F745}">
      <dsp:nvSpPr>
        <dsp:cNvPr id="0" name=""/>
        <dsp:cNvSpPr/>
      </dsp:nvSpPr>
      <dsp:spPr>
        <a:xfrm>
          <a:off x="0" y="2023929"/>
          <a:ext cx="5212080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/>
            <a:t>C. FPMCH</a:t>
          </a:r>
          <a:endParaRPr lang="en-US" sz="3700" kern="1200"/>
        </a:p>
      </dsp:txBody>
      <dsp:txXfrm>
        <a:off x="43321" y="2067250"/>
        <a:ext cx="5125438" cy="800803"/>
      </dsp:txXfrm>
    </dsp:sp>
    <dsp:sp modelId="{93740D2F-C928-47DD-84A4-88305DFA3CB8}">
      <dsp:nvSpPr>
        <dsp:cNvPr id="0" name=""/>
        <dsp:cNvSpPr/>
      </dsp:nvSpPr>
      <dsp:spPr>
        <a:xfrm>
          <a:off x="0" y="3017934"/>
          <a:ext cx="5212080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/>
            <a:t>D. FCPMH</a:t>
          </a:r>
          <a:endParaRPr lang="en-US" sz="3700" kern="1200"/>
        </a:p>
      </dsp:txBody>
      <dsp:txXfrm>
        <a:off x="43321" y="3061255"/>
        <a:ext cx="5125438" cy="800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0F82-F554-4C9C-9DF8-48BCA772C653}">
      <dsp:nvSpPr>
        <dsp:cNvPr id="0" name=""/>
        <dsp:cNvSpPr/>
      </dsp:nvSpPr>
      <dsp:spPr>
        <a:xfrm>
          <a:off x="0" y="35565"/>
          <a:ext cx="5212080" cy="8919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A. </a:t>
          </a:r>
          <a:r>
            <a:rPr lang="en-US" sz="3500" b="1" kern="1200">
              <a:latin typeface="Grandview Display"/>
            </a:rPr>
            <a:t>PCYQMN</a:t>
          </a:r>
          <a:endParaRPr lang="en-US" sz="3500" b="1" kern="1200"/>
        </a:p>
      </dsp:txBody>
      <dsp:txXfrm>
        <a:off x="43541" y="79106"/>
        <a:ext cx="5124998" cy="804860"/>
      </dsp:txXfrm>
    </dsp:sp>
    <dsp:sp modelId="{3919DBA2-0C0A-4FA4-9931-65432E1AE448}">
      <dsp:nvSpPr>
        <dsp:cNvPr id="0" name=""/>
        <dsp:cNvSpPr/>
      </dsp:nvSpPr>
      <dsp:spPr>
        <a:xfrm>
          <a:off x="0" y="1028307"/>
          <a:ext cx="5212080" cy="8919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B. </a:t>
          </a:r>
          <a:r>
            <a:rPr lang="en-US" sz="3500" b="1" kern="1200">
              <a:latin typeface="Grandview Display"/>
            </a:rPr>
            <a:t>PGYQMN</a:t>
          </a:r>
          <a:endParaRPr lang="en-US" sz="3500" b="1" kern="1200"/>
        </a:p>
      </dsp:txBody>
      <dsp:txXfrm>
        <a:off x="43541" y="1071848"/>
        <a:ext cx="5124998" cy="804860"/>
      </dsp:txXfrm>
    </dsp:sp>
    <dsp:sp modelId="{66C9ABB8-45C0-4706-AF74-0C9F3C07F745}">
      <dsp:nvSpPr>
        <dsp:cNvPr id="0" name=""/>
        <dsp:cNvSpPr/>
      </dsp:nvSpPr>
      <dsp:spPr>
        <a:xfrm>
          <a:off x="0" y="2021049"/>
          <a:ext cx="5212080" cy="8919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C. </a:t>
          </a:r>
          <a:r>
            <a:rPr lang="en-US" sz="3500" b="1" kern="1200">
              <a:latin typeface="Grandview Display"/>
            </a:rPr>
            <a:t>PGYUMP</a:t>
          </a:r>
          <a:endParaRPr lang="en-US" sz="3500" b="1" kern="1200"/>
        </a:p>
      </dsp:txBody>
      <dsp:txXfrm>
        <a:off x="43541" y="2064590"/>
        <a:ext cx="5124998" cy="804860"/>
      </dsp:txXfrm>
    </dsp:sp>
    <dsp:sp modelId="{93740D2F-C928-47DD-84A4-88305DFA3CB8}">
      <dsp:nvSpPr>
        <dsp:cNvPr id="0" name=""/>
        <dsp:cNvSpPr/>
      </dsp:nvSpPr>
      <dsp:spPr>
        <a:xfrm>
          <a:off x="0" y="3013791"/>
          <a:ext cx="5212080" cy="89194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D. </a:t>
          </a:r>
          <a:r>
            <a:rPr lang="en-US" sz="3500" b="1" kern="1200">
              <a:latin typeface="Grandview Display"/>
            </a:rPr>
            <a:t>PGYUPM</a:t>
          </a:r>
          <a:endParaRPr lang="en-US" sz="3500" kern="1200"/>
        </a:p>
      </dsp:txBody>
      <dsp:txXfrm>
        <a:off x="43541" y="3057332"/>
        <a:ext cx="5124998" cy="8048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0F82-F554-4C9C-9DF8-48BCA772C653}">
      <dsp:nvSpPr>
        <dsp:cNvPr id="0" name=""/>
        <dsp:cNvSpPr/>
      </dsp:nvSpPr>
      <dsp:spPr>
        <a:xfrm>
          <a:off x="0" y="20208"/>
          <a:ext cx="5212080" cy="8996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A. </a:t>
          </a:r>
          <a:r>
            <a:rPr lang="en-US" sz="3500" b="1" kern="1200">
              <a:latin typeface="Grandview Display"/>
            </a:rPr>
            <a:t>1345</a:t>
          </a:r>
          <a:endParaRPr lang="en-US" sz="3500" b="0" kern="1200"/>
        </a:p>
      </dsp:txBody>
      <dsp:txXfrm>
        <a:off x="43916" y="64124"/>
        <a:ext cx="5124248" cy="811788"/>
      </dsp:txXfrm>
    </dsp:sp>
    <dsp:sp modelId="{3919DBA2-0C0A-4FA4-9931-65432E1AE448}">
      <dsp:nvSpPr>
        <dsp:cNvPr id="0" name=""/>
        <dsp:cNvSpPr/>
      </dsp:nvSpPr>
      <dsp:spPr>
        <a:xfrm>
          <a:off x="0" y="1020629"/>
          <a:ext cx="5212080" cy="8996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B. </a:t>
          </a:r>
          <a:r>
            <a:rPr lang="en-US" sz="3500" b="1" kern="1200">
              <a:latin typeface="Grandview Display"/>
            </a:rPr>
            <a:t>5411</a:t>
          </a:r>
          <a:endParaRPr lang="en-US" sz="3500" b="0" kern="1200"/>
        </a:p>
      </dsp:txBody>
      <dsp:txXfrm>
        <a:off x="43916" y="1064545"/>
        <a:ext cx="5124248" cy="811788"/>
      </dsp:txXfrm>
    </dsp:sp>
    <dsp:sp modelId="{66C9ABB8-45C0-4706-AF74-0C9F3C07F745}">
      <dsp:nvSpPr>
        <dsp:cNvPr id="0" name=""/>
        <dsp:cNvSpPr/>
      </dsp:nvSpPr>
      <dsp:spPr>
        <a:xfrm>
          <a:off x="0" y="2021049"/>
          <a:ext cx="5212080" cy="8996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C. </a:t>
          </a:r>
          <a:r>
            <a:rPr lang="en-US" sz="3500" b="1" kern="1200">
              <a:latin typeface="Grandview Display"/>
            </a:rPr>
            <a:t>1354</a:t>
          </a:r>
          <a:endParaRPr lang="en-US" sz="3500" b="0" kern="1200"/>
        </a:p>
      </dsp:txBody>
      <dsp:txXfrm>
        <a:off x="43916" y="2064965"/>
        <a:ext cx="5124248" cy="811788"/>
      </dsp:txXfrm>
    </dsp:sp>
    <dsp:sp modelId="{93740D2F-C928-47DD-84A4-88305DFA3CB8}">
      <dsp:nvSpPr>
        <dsp:cNvPr id="0" name=""/>
        <dsp:cNvSpPr/>
      </dsp:nvSpPr>
      <dsp:spPr>
        <a:xfrm>
          <a:off x="0" y="3021469"/>
          <a:ext cx="5212080" cy="8996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D. </a:t>
          </a:r>
          <a:r>
            <a:rPr lang="en-US" sz="3500" b="1" kern="1200">
              <a:latin typeface="Grandview Display"/>
            </a:rPr>
            <a:t>2130</a:t>
          </a:r>
          <a:endParaRPr lang="en-US" sz="3500" kern="1200"/>
        </a:p>
      </dsp:txBody>
      <dsp:txXfrm>
        <a:off x="43916" y="3065385"/>
        <a:ext cx="5124248" cy="8117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0F82-F554-4C9C-9DF8-48BCA772C653}">
      <dsp:nvSpPr>
        <dsp:cNvPr id="0" name=""/>
        <dsp:cNvSpPr/>
      </dsp:nvSpPr>
      <dsp:spPr>
        <a:xfrm>
          <a:off x="0" y="6286"/>
          <a:ext cx="5212080" cy="8957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A. </a:t>
          </a:r>
          <a:r>
            <a:rPr lang="en-US" sz="4000" b="1" kern="1200">
              <a:latin typeface="Grandview Display"/>
            </a:rPr>
            <a:t>81</a:t>
          </a:r>
          <a:endParaRPr lang="en-US" sz="4000" b="0" kern="1200"/>
        </a:p>
      </dsp:txBody>
      <dsp:txXfrm>
        <a:off x="43728" y="50014"/>
        <a:ext cx="5124624" cy="808325"/>
      </dsp:txXfrm>
    </dsp:sp>
    <dsp:sp modelId="{3919DBA2-0C0A-4FA4-9931-65432E1AE448}">
      <dsp:nvSpPr>
        <dsp:cNvPr id="0" name=""/>
        <dsp:cNvSpPr/>
      </dsp:nvSpPr>
      <dsp:spPr>
        <a:xfrm>
          <a:off x="0" y="1017268"/>
          <a:ext cx="5212080" cy="8957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B. </a:t>
          </a:r>
          <a:r>
            <a:rPr lang="en-US" sz="4000" b="1" kern="1200">
              <a:latin typeface="Grandview Display"/>
            </a:rPr>
            <a:t>45</a:t>
          </a:r>
          <a:endParaRPr lang="en-US" sz="4000" b="0" kern="1200"/>
        </a:p>
      </dsp:txBody>
      <dsp:txXfrm>
        <a:off x="43728" y="1060996"/>
        <a:ext cx="5124624" cy="808325"/>
      </dsp:txXfrm>
    </dsp:sp>
    <dsp:sp modelId="{66C9ABB8-45C0-4706-AF74-0C9F3C07F745}">
      <dsp:nvSpPr>
        <dsp:cNvPr id="0" name=""/>
        <dsp:cNvSpPr/>
      </dsp:nvSpPr>
      <dsp:spPr>
        <a:xfrm>
          <a:off x="0" y="2028249"/>
          <a:ext cx="5212080" cy="8957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C. </a:t>
          </a:r>
          <a:r>
            <a:rPr lang="en-US" sz="4000" b="1" kern="1200">
              <a:latin typeface="Grandview Display"/>
            </a:rPr>
            <a:t>60</a:t>
          </a:r>
          <a:endParaRPr lang="en-US" sz="4000" b="0" kern="1200"/>
        </a:p>
      </dsp:txBody>
      <dsp:txXfrm>
        <a:off x="43728" y="2071977"/>
        <a:ext cx="5124624" cy="808325"/>
      </dsp:txXfrm>
    </dsp:sp>
    <dsp:sp modelId="{93740D2F-C928-47DD-84A4-88305DFA3CB8}">
      <dsp:nvSpPr>
        <dsp:cNvPr id="0" name=""/>
        <dsp:cNvSpPr/>
      </dsp:nvSpPr>
      <dsp:spPr>
        <a:xfrm>
          <a:off x="0" y="3039230"/>
          <a:ext cx="5212080" cy="8957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D. </a:t>
          </a:r>
          <a:r>
            <a:rPr lang="en-US" sz="4000" b="1" kern="1200">
              <a:latin typeface="Grandview Display"/>
            </a:rPr>
            <a:t>06</a:t>
          </a:r>
          <a:endParaRPr lang="en-US" sz="4000" kern="1200"/>
        </a:p>
      </dsp:txBody>
      <dsp:txXfrm>
        <a:off x="43728" y="3082958"/>
        <a:ext cx="5124624" cy="8083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0F82-F554-4C9C-9DF8-48BCA772C653}">
      <dsp:nvSpPr>
        <dsp:cNvPr id="0" name=""/>
        <dsp:cNvSpPr/>
      </dsp:nvSpPr>
      <dsp:spPr>
        <a:xfrm>
          <a:off x="0" y="24039"/>
          <a:ext cx="5212080" cy="88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49999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A. </a:t>
          </a:r>
          <a:r>
            <a:rPr lang="en-US" sz="4300" b="1" kern="1200">
              <a:latin typeface="Grandview Display"/>
            </a:rPr>
            <a:t>81</a:t>
          </a:r>
          <a:endParaRPr lang="en-US" sz="4300" b="0" kern="1200"/>
        </a:p>
      </dsp:txBody>
      <dsp:txXfrm>
        <a:off x="42979" y="67018"/>
        <a:ext cx="5126122" cy="794467"/>
      </dsp:txXfrm>
    </dsp:sp>
    <dsp:sp modelId="{3919DBA2-0C0A-4FA4-9931-65432E1AE448}">
      <dsp:nvSpPr>
        <dsp:cNvPr id="0" name=""/>
        <dsp:cNvSpPr/>
      </dsp:nvSpPr>
      <dsp:spPr>
        <a:xfrm>
          <a:off x="0" y="1028304"/>
          <a:ext cx="5212080" cy="88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49999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B. </a:t>
          </a:r>
          <a:r>
            <a:rPr lang="en-US" sz="4300" b="1" kern="1200">
              <a:latin typeface="Grandview Display"/>
            </a:rPr>
            <a:t>63</a:t>
          </a:r>
          <a:endParaRPr lang="en-US" sz="4300" b="0" kern="1200"/>
        </a:p>
      </dsp:txBody>
      <dsp:txXfrm>
        <a:off x="42979" y="1071283"/>
        <a:ext cx="5126122" cy="794467"/>
      </dsp:txXfrm>
    </dsp:sp>
    <dsp:sp modelId="{66C9ABB8-45C0-4706-AF74-0C9F3C07F745}">
      <dsp:nvSpPr>
        <dsp:cNvPr id="0" name=""/>
        <dsp:cNvSpPr/>
      </dsp:nvSpPr>
      <dsp:spPr>
        <a:xfrm>
          <a:off x="0" y="2032569"/>
          <a:ext cx="5212080" cy="88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49999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C. </a:t>
          </a:r>
          <a:r>
            <a:rPr lang="en-US" sz="4300" b="1" kern="1200">
              <a:latin typeface="Grandview Display"/>
            </a:rPr>
            <a:t>72</a:t>
          </a:r>
          <a:endParaRPr lang="en-US" sz="4300" b="0" kern="1200"/>
        </a:p>
      </dsp:txBody>
      <dsp:txXfrm>
        <a:off x="42979" y="2075548"/>
        <a:ext cx="5126122" cy="794467"/>
      </dsp:txXfrm>
    </dsp:sp>
    <dsp:sp modelId="{93740D2F-C928-47DD-84A4-88305DFA3CB8}">
      <dsp:nvSpPr>
        <dsp:cNvPr id="0" name=""/>
        <dsp:cNvSpPr/>
      </dsp:nvSpPr>
      <dsp:spPr>
        <a:xfrm>
          <a:off x="0" y="3036834"/>
          <a:ext cx="5212080" cy="88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7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D. </a:t>
          </a:r>
          <a:r>
            <a:rPr lang="en-US" sz="4300" b="1" kern="1200">
              <a:latin typeface="Grandview Display"/>
            </a:rPr>
            <a:t>90</a:t>
          </a:r>
          <a:endParaRPr lang="en-US" sz="4300" kern="1200"/>
        </a:p>
      </dsp:txBody>
      <dsp:txXfrm>
        <a:off x="42979" y="3079813"/>
        <a:ext cx="5126122" cy="7944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0F82-F554-4C9C-9DF8-48BCA772C653}">
      <dsp:nvSpPr>
        <dsp:cNvPr id="0" name=""/>
        <dsp:cNvSpPr/>
      </dsp:nvSpPr>
      <dsp:spPr>
        <a:xfrm>
          <a:off x="0" y="17649"/>
          <a:ext cx="5212080" cy="9008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A. 77</a:t>
          </a:r>
        </a:p>
      </dsp:txBody>
      <dsp:txXfrm>
        <a:off x="43978" y="61627"/>
        <a:ext cx="5124124" cy="812943"/>
      </dsp:txXfrm>
    </dsp:sp>
    <dsp:sp modelId="{3919DBA2-0C0A-4FA4-9931-65432E1AE448}">
      <dsp:nvSpPr>
        <dsp:cNvPr id="0" name=""/>
        <dsp:cNvSpPr/>
      </dsp:nvSpPr>
      <dsp:spPr>
        <a:xfrm>
          <a:off x="0" y="1019349"/>
          <a:ext cx="5212080" cy="9008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B. 80</a:t>
          </a:r>
        </a:p>
      </dsp:txBody>
      <dsp:txXfrm>
        <a:off x="43978" y="1063327"/>
        <a:ext cx="5124124" cy="812943"/>
      </dsp:txXfrm>
    </dsp:sp>
    <dsp:sp modelId="{66C9ABB8-45C0-4706-AF74-0C9F3C07F745}">
      <dsp:nvSpPr>
        <dsp:cNvPr id="0" name=""/>
        <dsp:cNvSpPr/>
      </dsp:nvSpPr>
      <dsp:spPr>
        <a:xfrm>
          <a:off x="0" y="2021049"/>
          <a:ext cx="5212080" cy="9008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C. 88</a:t>
          </a:r>
        </a:p>
      </dsp:txBody>
      <dsp:txXfrm>
        <a:off x="43978" y="2065027"/>
        <a:ext cx="5124124" cy="812943"/>
      </dsp:txXfrm>
    </dsp:sp>
    <dsp:sp modelId="{93740D2F-C928-47DD-84A4-88305DFA3CB8}">
      <dsp:nvSpPr>
        <dsp:cNvPr id="0" name=""/>
        <dsp:cNvSpPr/>
      </dsp:nvSpPr>
      <dsp:spPr>
        <a:xfrm>
          <a:off x="0" y="3022749"/>
          <a:ext cx="5212080" cy="9008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49999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D. 92</a:t>
          </a:r>
        </a:p>
      </dsp:txBody>
      <dsp:txXfrm>
        <a:off x="43978" y="3066727"/>
        <a:ext cx="5124124" cy="812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2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0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3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7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7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1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4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0222CBA9-90DF-0F61-5349-6EFDC18A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0964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080" y="1714103"/>
            <a:ext cx="6321845" cy="3355853"/>
          </a:xfrm>
        </p:spPr>
        <p:txBody>
          <a:bodyPr anchor="t">
            <a:noAutofit/>
          </a:bodyPr>
          <a:lstStyle/>
          <a:p>
            <a:r>
              <a:rPr lang="en-US" sz="8800">
                <a:solidFill>
                  <a:srgbClr val="FFFFFF"/>
                </a:solidFill>
                <a:latin typeface="Tempus Sans ITC"/>
              </a:rPr>
              <a:t>CODING &amp; DECODING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LOGICAL REASONING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B85F8-6677-AEA2-EBDF-DEEB8FD02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232C-B21E-966D-F186-2C4B7D89F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6265" y="2258334"/>
            <a:ext cx="5212080" cy="33434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4300" b="1">
                <a:ea typeface="+mn-lt"/>
                <a:cs typeface="+mn-lt"/>
              </a:rPr>
              <a:t>7)If DOOR = 25,</a:t>
            </a:r>
            <a:endParaRPr lang="en-US"/>
          </a:p>
          <a:p>
            <a:pPr marL="0" indent="0">
              <a:lnSpc>
                <a:spcPct val="70000"/>
              </a:lnSpc>
              <a:buNone/>
            </a:pPr>
            <a:r>
              <a:rPr lang="en-US" sz="4300" b="1">
                <a:ea typeface="+mn-lt"/>
                <a:cs typeface="+mn-lt"/>
              </a:rPr>
              <a:t>LOWER = 37, 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4300" b="1">
                <a:ea typeface="+mn-lt"/>
                <a:cs typeface="+mn-lt"/>
              </a:rPr>
              <a:t>TOWER = 18, 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4300" b="1">
                <a:ea typeface="+mn-lt"/>
                <a:cs typeface="+mn-lt"/>
              </a:rPr>
              <a:t>then OVER = ?</a:t>
            </a:r>
            <a:endParaRPr lang="en-US"/>
          </a:p>
          <a:p>
            <a:pPr marL="0" indent="0">
              <a:lnSpc>
                <a:spcPct val="70000"/>
              </a:lnSpc>
              <a:buNone/>
            </a:pPr>
            <a:endParaRPr lang="en-US" sz="3600" b="1"/>
          </a:p>
          <a:p>
            <a:pPr marL="0" indent="0">
              <a:lnSpc>
                <a:spcPct val="80000"/>
              </a:lnSpc>
              <a:buNone/>
            </a:pPr>
            <a:endParaRPr lang="en-US" sz="3600" b="1"/>
          </a:p>
          <a:p>
            <a:pPr marL="0" indent="0">
              <a:lnSpc>
                <a:spcPct val="100000"/>
              </a:lnSpc>
              <a:buNone/>
            </a:pPr>
            <a:endParaRPr lang="en-US" sz="3600" b="1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DD7DD1D-6385-E18E-4B42-F60F1027DB0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717512" y="1273594"/>
          <a:ext cx="5212080" cy="394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834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CA597-C607-C406-C822-E29E79557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8DEC-81E2-8A62-C3C5-3D1054284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6265" y="1132920"/>
            <a:ext cx="5364480" cy="49143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>
                <a:ea typeface="+mn-lt"/>
                <a:cs typeface="+mn-lt"/>
              </a:rPr>
              <a:t>8)In a certain code language, if the value of ’INVADER’ = 42 and ’SECURE’ =30, then what is the value of ’SITUATION’?</a:t>
            </a:r>
            <a:endParaRPr lang="en-US" sz="3600">
              <a:ea typeface="+mn-lt"/>
              <a:cs typeface="+mn-lt"/>
            </a:endParaRPr>
          </a:p>
          <a:p>
            <a:pPr marL="0" indent="0">
              <a:lnSpc>
                <a:spcPct val="49999"/>
              </a:lnSpc>
              <a:buNone/>
            </a:pPr>
            <a:endParaRPr lang="en-US" sz="4300" b="1"/>
          </a:p>
          <a:p>
            <a:pPr marL="0" indent="0">
              <a:lnSpc>
                <a:spcPct val="70000"/>
              </a:lnSpc>
              <a:buNone/>
            </a:pPr>
            <a:endParaRPr lang="en-US" sz="3600" b="1"/>
          </a:p>
          <a:p>
            <a:pPr marL="0" indent="0">
              <a:lnSpc>
                <a:spcPct val="80000"/>
              </a:lnSpc>
              <a:buNone/>
            </a:pPr>
            <a:endParaRPr lang="en-US" sz="3600" b="1"/>
          </a:p>
          <a:p>
            <a:pPr marL="0" indent="0">
              <a:lnSpc>
                <a:spcPct val="100000"/>
              </a:lnSpc>
              <a:buNone/>
            </a:pPr>
            <a:endParaRPr lang="en-US" sz="3600" b="1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93802A-38E8-103A-0652-6D74F3640BD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717512" y="1273594"/>
          <a:ext cx="5212080" cy="394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28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260B7-DAC3-A79F-AC9E-91384759E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E8D0-EB35-1ACE-2C71-84369DEB6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6265" y="1132920"/>
            <a:ext cx="5364480" cy="49143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>
                <a:ea typeface="+mn-lt"/>
                <a:cs typeface="+mn-lt"/>
              </a:rPr>
              <a:t>9)In a certain code language, if the value of 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>
                <a:ea typeface="+mn-lt"/>
                <a:cs typeface="+mn-lt"/>
              </a:rPr>
              <a:t>38 + 15 = 66 and 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>
                <a:ea typeface="+mn-lt"/>
                <a:cs typeface="+mn-lt"/>
              </a:rPr>
              <a:t>29 + 36 = 99, then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 sz="3600" b="1">
                <a:ea typeface="+mn-lt"/>
                <a:cs typeface="+mn-lt"/>
              </a:rPr>
              <a:t>what is the value of 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>
                <a:ea typeface="+mn-lt"/>
                <a:cs typeface="+mn-lt"/>
              </a:rPr>
              <a:t>82 + 44 = ?</a:t>
            </a:r>
            <a:endParaRPr lang="en-US"/>
          </a:p>
          <a:p>
            <a:pPr marL="0" indent="0">
              <a:lnSpc>
                <a:spcPct val="49999"/>
              </a:lnSpc>
              <a:buNone/>
            </a:pPr>
            <a:endParaRPr lang="en-US" sz="4300" b="1"/>
          </a:p>
          <a:p>
            <a:pPr marL="0" indent="0">
              <a:lnSpc>
                <a:spcPct val="70000"/>
              </a:lnSpc>
              <a:buNone/>
            </a:pPr>
            <a:endParaRPr lang="en-US" sz="3600" b="1"/>
          </a:p>
          <a:p>
            <a:pPr marL="0" indent="0">
              <a:lnSpc>
                <a:spcPct val="80000"/>
              </a:lnSpc>
              <a:buNone/>
            </a:pPr>
            <a:endParaRPr lang="en-US" sz="3600" b="1"/>
          </a:p>
          <a:p>
            <a:pPr marL="0" indent="0">
              <a:lnSpc>
                <a:spcPct val="100000"/>
              </a:lnSpc>
              <a:buNone/>
            </a:pPr>
            <a:endParaRPr lang="en-US" sz="3600" b="1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D7069D8-88C7-52F6-5782-2A00501D277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717512" y="1273594"/>
          <a:ext cx="5212080" cy="394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83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5EE1B-C8B5-8625-8A7A-529F4992D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6AE6-9A5E-C68F-7ACF-33FF769F6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943" y="1132920"/>
            <a:ext cx="6255432" cy="491431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3600" b="1">
                <a:ea typeface="+mn-lt"/>
                <a:cs typeface="+mn-lt"/>
              </a:rPr>
              <a:t>10)In a code language 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>
                <a:ea typeface="+mn-lt"/>
                <a:cs typeface="+mn-lt"/>
              </a:rPr>
              <a:t>’How are you’ is coded as ’3 4 5’, ’Who are you’ is coded as ’4 1 3’, ’They are good’ is coded as ’6 4 9’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>
                <a:ea typeface="+mn-lt"/>
                <a:cs typeface="+mn-lt"/>
              </a:rPr>
              <a:t>’She is good’ is coded as ’7 9 2’. What is the code for ’you’?</a:t>
            </a:r>
            <a:endParaRPr lang="en-US"/>
          </a:p>
          <a:p>
            <a:pPr marL="0" indent="0">
              <a:lnSpc>
                <a:spcPct val="49999"/>
              </a:lnSpc>
              <a:buNone/>
            </a:pPr>
            <a:endParaRPr lang="en-US" sz="4300" b="1"/>
          </a:p>
          <a:p>
            <a:pPr marL="0" indent="0">
              <a:lnSpc>
                <a:spcPct val="70000"/>
              </a:lnSpc>
              <a:buNone/>
            </a:pPr>
            <a:endParaRPr lang="en-US" sz="3600" b="1"/>
          </a:p>
          <a:p>
            <a:pPr marL="0" indent="0">
              <a:lnSpc>
                <a:spcPct val="80000"/>
              </a:lnSpc>
              <a:buNone/>
            </a:pPr>
            <a:endParaRPr lang="en-US" sz="3600" b="1"/>
          </a:p>
          <a:p>
            <a:pPr marL="0" indent="0">
              <a:lnSpc>
                <a:spcPct val="100000"/>
              </a:lnSpc>
              <a:buNone/>
            </a:pPr>
            <a:endParaRPr lang="en-US" sz="3600" b="1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F949A8F-AC1B-9E72-710A-BEC29AF5275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717512" y="1273594"/>
          <a:ext cx="5212080" cy="394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93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911D3-3C84-1EAB-D52D-B53BBDB26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9816-9096-8507-1235-A6E65B283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3900" y="1143963"/>
            <a:ext cx="6299605" cy="538918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12)Study the following information to answer the given questions.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In a certain code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’Basic material is available’ is written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as ’de kl </a:t>
            </a:r>
            <a:r>
              <a:rPr lang="en-US" sz="3600" b="1" err="1">
                <a:ea typeface="+mn-lt"/>
                <a:cs typeface="+mn-lt"/>
              </a:rPr>
              <a:t>ce</a:t>
            </a:r>
            <a:r>
              <a:rPr lang="en-US" sz="3600" b="1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dp</a:t>
            </a:r>
            <a:r>
              <a:rPr lang="en-US" sz="3600" b="1">
                <a:ea typeface="+mn-lt"/>
                <a:cs typeface="+mn-lt"/>
              </a:rPr>
              <a:t>’.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’Basic questions are solved’ is written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as ’</a:t>
            </a:r>
            <a:r>
              <a:rPr lang="en-US" sz="3600" b="1" err="1">
                <a:ea typeface="+mn-lt"/>
                <a:cs typeface="+mn-lt"/>
              </a:rPr>
              <a:t>sa</a:t>
            </a:r>
            <a:r>
              <a:rPr lang="en-US" sz="3600" b="1">
                <a:ea typeface="+mn-lt"/>
                <a:cs typeface="+mn-lt"/>
              </a:rPr>
              <a:t> kc bk de’.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’Almost questions available solved’ is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written as ’</a:t>
            </a:r>
            <a:r>
              <a:rPr lang="en-US" sz="3600" b="1" err="1">
                <a:ea typeface="+mn-lt"/>
                <a:cs typeface="+mn-lt"/>
              </a:rPr>
              <a:t>dp</a:t>
            </a:r>
            <a:r>
              <a:rPr lang="en-US" sz="3600" b="1">
                <a:ea typeface="+mn-lt"/>
                <a:cs typeface="+mn-lt"/>
              </a:rPr>
              <a:t> fc bk </a:t>
            </a:r>
            <a:r>
              <a:rPr lang="en-US" sz="3600" b="1" err="1">
                <a:ea typeface="+mn-lt"/>
                <a:cs typeface="+mn-lt"/>
              </a:rPr>
              <a:t>sa</a:t>
            </a:r>
            <a:r>
              <a:rPr lang="en-US" sz="3600" b="1">
                <a:ea typeface="+mn-lt"/>
                <a:cs typeface="+mn-lt"/>
              </a:rPr>
              <a:t>’.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’are material good enough’ is written</a:t>
            </a:r>
            <a:endParaRPr lang="en-US"/>
          </a:p>
          <a:p>
            <a:pPr marL="0" indent="0">
              <a:lnSpc>
                <a:spcPct val="130000"/>
              </a:lnSpc>
              <a:buNone/>
            </a:pPr>
            <a:r>
              <a:rPr lang="en-US" sz="3600" b="1">
                <a:ea typeface="+mn-lt"/>
                <a:cs typeface="+mn-lt"/>
              </a:rPr>
              <a:t>as ’kl </a:t>
            </a:r>
            <a:r>
              <a:rPr lang="en-US" sz="3600" b="1" err="1">
                <a:ea typeface="+mn-lt"/>
                <a:cs typeface="+mn-lt"/>
              </a:rPr>
              <a:t>ts</a:t>
            </a:r>
            <a:r>
              <a:rPr lang="en-US" sz="3600" b="1">
                <a:ea typeface="+mn-lt"/>
                <a:cs typeface="+mn-lt"/>
              </a:rPr>
              <a:t> kc mt’.</a:t>
            </a:r>
            <a:endParaRPr lang="en-US"/>
          </a:p>
          <a:p>
            <a:pPr marL="0" indent="0">
              <a:lnSpc>
                <a:spcPct val="130000"/>
              </a:lnSpc>
              <a:buNone/>
            </a:pPr>
            <a:endParaRPr lang="en-US" sz="3600" b="1"/>
          </a:p>
          <a:p>
            <a:pPr marL="0" indent="0">
              <a:lnSpc>
                <a:spcPct val="49999"/>
              </a:lnSpc>
              <a:buNone/>
            </a:pPr>
            <a:endParaRPr lang="en-US" sz="4300" b="1"/>
          </a:p>
          <a:p>
            <a:pPr marL="0" indent="0">
              <a:lnSpc>
                <a:spcPct val="70000"/>
              </a:lnSpc>
              <a:buNone/>
            </a:pPr>
            <a:endParaRPr lang="en-US" sz="3600" b="1"/>
          </a:p>
          <a:p>
            <a:pPr marL="0" indent="0">
              <a:lnSpc>
                <a:spcPct val="80000"/>
              </a:lnSpc>
              <a:buNone/>
            </a:pPr>
            <a:endParaRPr lang="en-US" sz="3600" b="1"/>
          </a:p>
          <a:p>
            <a:pPr marL="0" indent="0">
              <a:lnSpc>
                <a:spcPct val="100000"/>
              </a:lnSpc>
              <a:buNone/>
            </a:pPr>
            <a:endParaRPr lang="en-US" sz="3600" b="1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123C534-A8C6-CE74-BC10-81EC98C7DC9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7692779"/>
              </p:ext>
            </p:extLst>
          </p:nvPr>
        </p:nvGraphicFramePr>
        <p:xfrm>
          <a:off x="6728555" y="2190203"/>
          <a:ext cx="5212080" cy="394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7A0D7D4-7645-25FE-97C4-52609911E219}"/>
              </a:ext>
            </a:extLst>
          </p:cNvPr>
          <p:cNvSpPr txBox="1"/>
          <p:nvPr/>
        </p:nvSpPr>
        <p:spPr>
          <a:xfrm>
            <a:off x="6726115" y="843976"/>
            <a:ext cx="4909038" cy="867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87000"/>
            </a:pPr>
            <a:r>
              <a:rPr lang="en-US" sz="2800" b="1">
                <a:ea typeface="+mn-lt"/>
                <a:cs typeface="+mn-lt"/>
              </a:rPr>
              <a:t>Which of the following is the code for ’is are’?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344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C9109-983F-F9A1-00E2-830E33160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9041-C556-48AE-3543-178D2776A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3900" y="1143963"/>
            <a:ext cx="6299605" cy="538918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13)Study the following information to answer the given questions.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In a certain code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’Basic material is available’ is written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as ’de kl </a:t>
            </a:r>
            <a:r>
              <a:rPr lang="en-US" sz="3600" b="1" err="1">
                <a:ea typeface="+mn-lt"/>
                <a:cs typeface="+mn-lt"/>
              </a:rPr>
              <a:t>ce</a:t>
            </a:r>
            <a:r>
              <a:rPr lang="en-US" sz="3600" b="1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dp</a:t>
            </a:r>
            <a:r>
              <a:rPr lang="en-US" sz="3600" b="1">
                <a:ea typeface="+mn-lt"/>
                <a:cs typeface="+mn-lt"/>
              </a:rPr>
              <a:t>’.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’Basic questions are solved’ is written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as ’</a:t>
            </a:r>
            <a:r>
              <a:rPr lang="en-US" sz="3600" b="1" err="1">
                <a:ea typeface="+mn-lt"/>
                <a:cs typeface="+mn-lt"/>
              </a:rPr>
              <a:t>sa</a:t>
            </a:r>
            <a:r>
              <a:rPr lang="en-US" sz="3600" b="1">
                <a:ea typeface="+mn-lt"/>
                <a:cs typeface="+mn-lt"/>
              </a:rPr>
              <a:t> kc bk de’.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’Almost questions available solved’ is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written as ’</a:t>
            </a:r>
            <a:r>
              <a:rPr lang="en-US" sz="3600" b="1" err="1">
                <a:ea typeface="+mn-lt"/>
                <a:cs typeface="+mn-lt"/>
              </a:rPr>
              <a:t>dp</a:t>
            </a:r>
            <a:r>
              <a:rPr lang="en-US" sz="3600" b="1">
                <a:ea typeface="+mn-lt"/>
                <a:cs typeface="+mn-lt"/>
              </a:rPr>
              <a:t> fc bk </a:t>
            </a:r>
            <a:r>
              <a:rPr lang="en-US" sz="3600" b="1" err="1">
                <a:ea typeface="+mn-lt"/>
                <a:cs typeface="+mn-lt"/>
              </a:rPr>
              <a:t>sa</a:t>
            </a:r>
            <a:r>
              <a:rPr lang="en-US" sz="3600" b="1">
                <a:ea typeface="+mn-lt"/>
                <a:cs typeface="+mn-lt"/>
              </a:rPr>
              <a:t>’.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’are material good enough’ is written</a:t>
            </a:r>
            <a:endParaRPr lang="en-US"/>
          </a:p>
          <a:p>
            <a:pPr marL="0" indent="0">
              <a:lnSpc>
                <a:spcPct val="130000"/>
              </a:lnSpc>
              <a:buNone/>
            </a:pPr>
            <a:r>
              <a:rPr lang="en-US" sz="3600" b="1">
                <a:ea typeface="+mn-lt"/>
                <a:cs typeface="+mn-lt"/>
              </a:rPr>
              <a:t>as ’kl </a:t>
            </a:r>
            <a:r>
              <a:rPr lang="en-US" sz="3600" b="1" err="1">
                <a:ea typeface="+mn-lt"/>
                <a:cs typeface="+mn-lt"/>
              </a:rPr>
              <a:t>ts</a:t>
            </a:r>
            <a:r>
              <a:rPr lang="en-US" sz="3600" b="1">
                <a:ea typeface="+mn-lt"/>
                <a:cs typeface="+mn-lt"/>
              </a:rPr>
              <a:t> kc mt’.</a:t>
            </a:r>
            <a:endParaRPr lang="en-US"/>
          </a:p>
          <a:p>
            <a:pPr marL="0" indent="0">
              <a:lnSpc>
                <a:spcPct val="130000"/>
              </a:lnSpc>
              <a:buNone/>
            </a:pPr>
            <a:endParaRPr lang="en-US" sz="3600" b="1"/>
          </a:p>
          <a:p>
            <a:pPr marL="0" indent="0">
              <a:lnSpc>
                <a:spcPct val="49999"/>
              </a:lnSpc>
              <a:buNone/>
            </a:pPr>
            <a:endParaRPr lang="en-US" sz="4300" b="1"/>
          </a:p>
          <a:p>
            <a:pPr marL="0" indent="0">
              <a:lnSpc>
                <a:spcPct val="70000"/>
              </a:lnSpc>
              <a:buNone/>
            </a:pPr>
            <a:endParaRPr lang="en-US" sz="3600" b="1"/>
          </a:p>
          <a:p>
            <a:pPr marL="0" indent="0">
              <a:lnSpc>
                <a:spcPct val="80000"/>
              </a:lnSpc>
              <a:buNone/>
            </a:pPr>
            <a:endParaRPr lang="en-US" sz="3600" b="1"/>
          </a:p>
          <a:p>
            <a:pPr marL="0" indent="0">
              <a:lnSpc>
                <a:spcPct val="100000"/>
              </a:lnSpc>
              <a:buNone/>
            </a:pPr>
            <a:endParaRPr lang="en-US" sz="3600" b="1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FD14AB2-9C1F-939F-E6F0-98C6BE79722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345571"/>
              </p:ext>
            </p:extLst>
          </p:nvPr>
        </p:nvGraphicFramePr>
        <p:xfrm>
          <a:off x="7408494" y="3432849"/>
          <a:ext cx="4520419" cy="3120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F516278-6FBF-66D9-C7F2-7EACF75389E0}"/>
              </a:ext>
            </a:extLst>
          </p:cNvPr>
          <p:cNvSpPr txBox="1"/>
          <p:nvPr/>
        </p:nvSpPr>
        <p:spPr>
          <a:xfrm>
            <a:off x="7030915" y="820530"/>
            <a:ext cx="4909038" cy="21595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>
                <a:ea typeface="+mn-lt"/>
                <a:cs typeface="+mn-lt"/>
              </a:rPr>
              <a:t>If ’questions make difference’ is coded as ’cl km </a:t>
            </a:r>
            <a:r>
              <a:rPr lang="en-US" sz="2800" b="1" err="1">
                <a:ea typeface="+mn-lt"/>
                <a:cs typeface="+mn-lt"/>
              </a:rPr>
              <a:t>sa</a:t>
            </a:r>
            <a:r>
              <a:rPr lang="en-US" sz="2800" b="1">
                <a:ea typeface="+mn-lt"/>
                <a:cs typeface="+mn-lt"/>
              </a:rPr>
              <a:t>’, then which of the following</a:t>
            </a:r>
            <a:endParaRPr lang="en-US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>
                <a:ea typeface="+mn-lt"/>
                <a:cs typeface="+mn-lt"/>
              </a:rPr>
              <a:t>is the code for ’solved are available’?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2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6A10-122C-8656-9FCE-6E9149411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2027E-1717-92D5-90B6-BC921C70F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3900" y="1143963"/>
            <a:ext cx="6299605" cy="538918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14)Study the following information to answer the given questions.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In a certain code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’Basic material is available’ is written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as ’de kl </a:t>
            </a:r>
            <a:r>
              <a:rPr lang="en-US" sz="3600" b="1" err="1">
                <a:ea typeface="+mn-lt"/>
                <a:cs typeface="+mn-lt"/>
              </a:rPr>
              <a:t>ce</a:t>
            </a:r>
            <a:r>
              <a:rPr lang="en-US" sz="3600" b="1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dp</a:t>
            </a:r>
            <a:r>
              <a:rPr lang="en-US" sz="3600" b="1">
                <a:ea typeface="+mn-lt"/>
                <a:cs typeface="+mn-lt"/>
              </a:rPr>
              <a:t>’.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’Basic questions are solved’ is written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as ’</a:t>
            </a:r>
            <a:r>
              <a:rPr lang="en-US" sz="3600" b="1" err="1">
                <a:ea typeface="+mn-lt"/>
                <a:cs typeface="+mn-lt"/>
              </a:rPr>
              <a:t>sa</a:t>
            </a:r>
            <a:r>
              <a:rPr lang="en-US" sz="3600" b="1">
                <a:ea typeface="+mn-lt"/>
                <a:cs typeface="+mn-lt"/>
              </a:rPr>
              <a:t> kc bk de’.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’Almost questions available solved’ is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written as ’</a:t>
            </a:r>
            <a:r>
              <a:rPr lang="en-US" sz="3600" b="1" err="1">
                <a:ea typeface="+mn-lt"/>
                <a:cs typeface="+mn-lt"/>
              </a:rPr>
              <a:t>dp</a:t>
            </a:r>
            <a:r>
              <a:rPr lang="en-US" sz="3600" b="1">
                <a:ea typeface="+mn-lt"/>
                <a:cs typeface="+mn-lt"/>
              </a:rPr>
              <a:t> fc bk </a:t>
            </a:r>
            <a:r>
              <a:rPr lang="en-US" sz="3600" b="1" err="1">
                <a:ea typeface="+mn-lt"/>
                <a:cs typeface="+mn-lt"/>
              </a:rPr>
              <a:t>sa</a:t>
            </a:r>
            <a:r>
              <a:rPr lang="en-US" sz="3600" b="1">
                <a:ea typeface="+mn-lt"/>
                <a:cs typeface="+mn-lt"/>
              </a:rPr>
              <a:t>’.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sz="3600" b="1">
                <a:ea typeface="+mn-lt"/>
                <a:cs typeface="+mn-lt"/>
              </a:rPr>
              <a:t>’are material good enough’ is written</a:t>
            </a:r>
            <a:endParaRPr lang="en-US"/>
          </a:p>
          <a:p>
            <a:pPr marL="0" indent="0">
              <a:lnSpc>
                <a:spcPct val="130000"/>
              </a:lnSpc>
              <a:buNone/>
            </a:pPr>
            <a:r>
              <a:rPr lang="en-US" sz="3600" b="1">
                <a:ea typeface="+mn-lt"/>
                <a:cs typeface="+mn-lt"/>
              </a:rPr>
              <a:t>as ’kl </a:t>
            </a:r>
            <a:r>
              <a:rPr lang="en-US" sz="3600" b="1" err="1">
                <a:ea typeface="+mn-lt"/>
                <a:cs typeface="+mn-lt"/>
              </a:rPr>
              <a:t>ts</a:t>
            </a:r>
            <a:r>
              <a:rPr lang="en-US" sz="3600" b="1">
                <a:ea typeface="+mn-lt"/>
                <a:cs typeface="+mn-lt"/>
              </a:rPr>
              <a:t> kc mt’.</a:t>
            </a:r>
            <a:endParaRPr lang="en-US"/>
          </a:p>
          <a:p>
            <a:pPr marL="0" indent="0">
              <a:lnSpc>
                <a:spcPct val="130000"/>
              </a:lnSpc>
              <a:buNone/>
            </a:pPr>
            <a:endParaRPr lang="en-US" sz="3600" b="1"/>
          </a:p>
          <a:p>
            <a:pPr marL="0" indent="0">
              <a:lnSpc>
                <a:spcPct val="49999"/>
              </a:lnSpc>
              <a:buNone/>
            </a:pPr>
            <a:endParaRPr lang="en-US" sz="4300" b="1"/>
          </a:p>
          <a:p>
            <a:pPr marL="0" indent="0">
              <a:lnSpc>
                <a:spcPct val="70000"/>
              </a:lnSpc>
              <a:buNone/>
            </a:pPr>
            <a:endParaRPr lang="en-US" sz="3600" b="1"/>
          </a:p>
          <a:p>
            <a:pPr marL="0" indent="0">
              <a:lnSpc>
                <a:spcPct val="80000"/>
              </a:lnSpc>
              <a:buNone/>
            </a:pPr>
            <a:endParaRPr lang="en-US" sz="3600" b="1"/>
          </a:p>
          <a:p>
            <a:pPr marL="0" indent="0">
              <a:lnSpc>
                <a:spcPct val="100000"/>
              </a:lnSpc>
              <a:buNone/>
            </a:pPr>
            <a:endParaRPr lang="en-US" sz="3600" b="1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BF70562-DD14-9436-0F59-2F36541748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3530436"/>
              </p:ext>
            </p:extLst>
          </p:nvPr>
        </p:nvGraphicFramePr>
        <p:xfrm>
          <a:off x="7033355" y="2248818"/>
          <a:ext cx="4485250" cy="3870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8026FDF-01DF-72BE-4860-594E17A3B2ED}"/>
              </a:ext>
            </a:extLst>
          </p:cNvPr>
          <p:cNvSpPr txBox="1"/>
          <p:nvPr/>
        </p:nvSpPr>
        <p:spPr>
          <a:xfrm>
            <a:off x="7030915" y="820530"/>
            <a:ext cx="4909038" cy="867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b="1">
                <a:ea typeface="+mn-lt"/>
                <a:cs typeface="+mn-lt"/>
              </a:rPr>
              <a:t>What can be the code of ’almost material unique’?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5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86ED8-618D-6D27-5A5F-0A3E673CE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0B47-D574-AA98-64FF-1EA1E5EB9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6265" y="1132920"/>
            <a:ext cx="5364480" cy="49143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3600" b="1">
                <a:ea typeface="+mn-lt"/>
                <a:cs typeface="+mn-lt"/>
              </a:rPr>
              <a:t>15)If SAND is called AIR, 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3600" b="1">
                <a:ea typeface="+mn-lt"/>
                <a:cs typeface="+mn-lt"/>
              </a:rPr>
              <a:t>Air is called PLATEAU, PLATEAU is called WELL,</a:t>
            </a:r>
            <a:endParaRPr lang="en-US"/>
          </a:p>
          <a:p>
            <a:pPr marL="0" indent="0">
              <a:lnSpc>
                <a:spcPct val="130000"/>
              </a:lnSpc>
              <a:buNone/>
            </a:pPr>
            <a:r>
              <a:rPr lang="en-US" sz="3600" b="1">
                <a:ea typeface="+mn-lt"/>
                <a:cs typeface="+mn-lt"/>
              </a:rPr>
              <a:t>WELL is called ISLAND and Island is called SKY, 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3600" b="1">
                <a:ea typeface="+mn-lt"/>
                <a:cs typeface="+mn-lt"/>
              </a:rPr>
              <a:t>then from where will a person draw water from?</a:t>
            </a:r>
            <a:endParaRPr lang="en-US"/>
          </a:p>
          <a:p>
            <a:pPr marL="0" indent="0">
              <a:lnSpc>
                <a:spcPct val="130000"/>
              </a:lnSpc>
              <a:buNone/>
            </a:pPr>
            <a:endParaRPr lang="en-US" sz="3600" b="1"/>
          </a:p>
          <a:p>
            <a:pPr marL="0" indent="0">
              <a:lnSpc>
                <a:spcPct val="49999"/>
              </a:lnSpc>
              <a:buNone/>
            </a:pPr>
            <a:endParaRPr lang="en-US" sz="4300" b="1"/>
          </a:p>
          <a:p>
            <a:pPr marL="0" indent="0">
              <a:lnSpc>
                <a:spcPct val="70000"/>
              </a:lnSpc>
              <a:buNone/>
            </a:pPr>
            <a:endParaRPr lang="en-US" sz="3600" b="1"/>
          </a:p>
          <a:p>
            <a:pPr marL="0" indent="0">
              <a:lnSpc>
                <a:spcPct val="80000"/>
              </a:lnSpc>
              <a:buNone/>
            </a:pPr>
            <a:endParaRPr lang="en-US" sz="3600" b="1"/>
          </a:p>
          <a:p>
            <a:pPr marL="0" indent="0">
              <a:lnSpc>
                <a:spcPct val="100000"/>
              </a:lnSpc>
              <a:buNone/>
            </a:pPr>
            <a:endParaRPr lang="en-US" sz="3600" b="1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C93663F-7C58-5A86-CE66-FC981C8769E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6932002"/>
              </p:ext>
            </p:extLst>
          </p:nvPr>
        </p:nvGraphicFramePr>
        <p:xfrm>
          <a:off x="6764404" y="1461163"/>
          <a:ext cx="5212080" cy="394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82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184CB-AA2C-652B-9B54-23DB7FA4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sz="4400">
                <a:solidFill>
                  <a:srgbClr val="002060"/>
                </a:solidFill>
              </a:rPr>
              <a:t>CODING AND DECODING</a:t>
            </a:r>
          </a:p>
        </p:txBody>
      </p:sp>
      <p:pic>
        <p:nvPicPr>
          <p:cNvPr id="7" name="Graphic 6" descr="Think Thinking Hand · Free image on Pixabay">
            <a:extLst>
              <a:ext uri="{FF2B5EF4-FFF2-40B4-BE49-F238E27FC236}">
                <a16:creationId xmlns:a16="http://schemas.microsoft.com/office/drawing/2014/main" id="{7BC396D6-8E37-6AC4-C07E-0068987E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02" y="2925596"/>
            <a:ext cx="3429155" cy="2421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70F-4C61-7060-7CE9-DD0CF223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672" y="2256287"/>
            <a:ext cx="6728139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>
                <a:ea typeface="+mn-lt"/>
                <a:cs typeface="+mn-lt"/>
              </a:rPr>
              <a:t>Coding and decoding in logical reasoning involves converting information (words, numbers, etc.) into a coded form and then converting it back to its original form. </a:t>
            </a:r>
            <a:endParaRPr lang="en-US" sz="2400"/>
          </a:p>
          <a:p>
            <a:pPr>
              <a:lnSpc>
                <a:spcPct val="110000"/>
              </a:lnSpc>
            </a:pPr>
            <a:r>
              <a:rPr lang="en-US" sz="2400" b="1">
                <a:ea typeface="+mn-lt"/>
                <a:cs typeface="+mn-lt"/>
              </a:rPr>
              <a:t>Coding is the process of hiding the meaning of a message by representing it in a specific code, while decoding is the process of deciphering that code to reveal the original message.</a:t>
            </a:r>
            <a:endParaRPr lang="en-US" sz="2400" b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10A44B-33D9-601E-D47D-A297570F3780}"/>
              </a:ext>
            </a:extLst>
          </p:cNvPr>
          <p:cNvCxnSpPr/>
          <p:nvPr/>
        </p:nvCxnSpPr>
        <p:spPr>
          <a:xfrm flipV="1">
            <a:off x="728657" y="1663105"/>
            <a:ext cx="6158650" cy="4247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7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5B942C-A329-4684-5D01-84E52818E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C22B7D-1AED-82EE-8ADD-CEBF942A6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F3BA0-65C3-6292-FDBD-F501885D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sz="4400">
                <a:solidFill>
                  <a:srgbClr val="002060"/>
                </a:solidFill>
              </a:rPr>
              <a:t>ALPHABETS WITH POSTION VALUES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2428E6-4DFA-FF24-9248-CF176B2D0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A1028BE-D280-045F-4EDC-DDBBA828B5F8}"/>
              </a:ext>
            </a:extLst>
          </p:cNvPr>
          <p:cNvCxnSpPr/>
          <p:nvPr/>
        </p:nvCxnSpPr>
        <p:spPr>
          <a:xfrm>
            <a:off x="695527" y="1667352"/>
            <a:ext cx="9074127" cy="6796"/>
          </a:xfrm>
          <a:prstGeom prst="straightConnector1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A1FFF-9215-99B2-A09F-67E449DD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pic>
        <p:nvPicPr>
          <p:cNvPr id="9" name="Picture 8" descr="Coding Decoding Tricks, Approach, and Questions">
            <a:extLst>
              <a:ext uri="{FF2B5EF4-FFF2-40B4-BE49-F238E27FC236}">
                <a16:creationId xmlns:a16="http://schemas.microsoft.com/office/drawing/2014/main" id="{EC45A5B5-0796-6388-7E89-5C80D573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3" y="2517858"/>
            <a:ext cx="10528851" cy="41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38700-95E1-1468-7AC8-2342C23E6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419" y="1566672"/>
            <a:ext cx="5212080" cy="33434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000" b="1">
                <a:ea typeface="+mn-lt"/>
                <a:cs typeface="+mn-lt"/>
              </a:rPr>
              <a:t>1)If TSEREVE and NOITACUDE stands for EVEREST and EDUCATION, how will you code REDFORT?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68DB844-20AE-89BA-5E2A-742C19BD008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0075636"/>
              </p:ext>
            </p:extLst>
          </p:nvPr>
        </p:nvGraphicFramePr>
        <p:xfrm>
          <a:off x="6717512" y="1273594"/>
          <a:ext cx="5212080" cy="394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19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08159-899B-AE88-5FCD-816FE8514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1A8F-8F94-BF8B-8A6F-8A7CDE1DC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419" y="1566672"/>
            <a:ext cx="5212080" cy="33434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b="1">
                <a:ea typeface="+mn-lt"/>
                <a:cs typeface="+mn-lt"/>
              </a:rPr>
              <a:t>2)If CARPET is coded as TCEAPR, then the code for NATIONAL would b</a:t>
            </a:r>
            <a:r>
              <a:rPr lang="en-US" sz="4400" b="1">
                <a:ea typeface="+mn-lt"/>
                <a:cs typeface="+mn-lt"/>
              </a:rPr>
              <a:t>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6AD3271-AEB7-914B-EF57-D4314B2AFF9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717512" y="1273594"/>
          <a:ext cx="5212080" cy="394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22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1C386-AE45-550E-013B-594D98466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8D6E5-B677-6D09-2315-04B39E79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6265" y="2387287"/>
            <a:ext cx="5212080" cy="33434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000" b="1">
                <a:ea typeface="+mn-lt"/>
                <a:cs typeface="+mn-lt"/>
              </a:rPr>
              <a:t>3)If JAPAN is coded KCSES, then the code for CASTLE will be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b="1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8E917F7-0E92-B7EF-F647-671E4A16E1D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717512" y="1273594"/>
          <a:ext cx="5212080" cy="394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05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6BB0A-C2CC-31A4-1080-2F6E93C59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8855-84EC-9FC0-C9DE-2C7AB56CB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419" y="1566672"/>
            <a:ext cx="5212080" cy="33434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b="1">
                <a:ea typeface="+mn-lt"/>
                <a:cs typeface="+mn-lt"/>
              </a:rPr>
              <a:t>4)If EARTH can be coded as ’IUSBF’ how can GLOBE be coded?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1252A03-B0E0-C5BF-5598-B6CB47F7632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717512" y="1273594"/>
          <a:ext cx="5212080" cy="394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412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DE7F6-A462-ED14-BFF1-8A0152E2C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1CFB-D42E-4CEC-3A29-D9198BB8C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27" y="1566672"/>
            <a:ext cx="5880294" cy="33434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b="1">
                <a:ea typeface="+mn-lt"/>
                <a:cs typeface="+mn-lt"/>
              </a:rPr>
              <a:t>5)If PAINTER is written in a code language as NCGPRGP, then REASON would be written as</a:t>
            </a:r>
            <a:endParaRPr lang="en-US" sz="4000"/>
          </a:p>
          <a:p>
            <a:pPr marL="0" indent="0">
              <a:lnSpc>
                <a:spcPct val="150000"/>
              </a:lnSpc>
              <a:buNone/>
            </a:pPr>
            <a:endParaRPr lang="en-US" sz="3200" b="1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72CC9A6-7D58-DB56-91E6-036E612B302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717512" y="1273594"/>
          <a:ext cx="5212080" cy="394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79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1D9E2-53B0-933F-DB79-306E143EF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A81F-8A6F-F967-9406-0DFC63CB8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757" y="1402550"/>
            <a:ext cx="5212080" cy="404680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300" b="1">
                <a:ea typeface="+mn-lt"/>
                <a:cs typeface="+mn-lt"/>
              </a:rPr>
              <a:t>6)If in a certain code BACK is coded as 5436, LABLE is coded as 14510 what will be the code for BALL?</a:t>
            </a:r>
          </a:p>
          <a:p>
            <a:pPr marL="0" indent="0">
              <a:lnSpc>
                <a:spcPct val="80000"/>
              </a:lnSpc>
              <a:buNone/>
            </a:pPr>
            <a:endParaRPr lang="en-US" sz="3600" b="1"/>
          </a:p>
          <a:p>
            <a:pPr marL="0" indent="0">
              <a:lnSpc>
                <a:spcPct val="100000"/>
              </a:lnSpc>
              <a:buNone/>
            </a:pPr>
            <a:endParaRPr lang="en-US" sz="3600" b="1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BBC5647-1FC7-7B08-4FF4-8D37EC07C30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717512" y="1273594"/>
          <a:ext cx="5212080" cy="3941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383711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DashVTI</vt:lpstr>
      <vt:lpstr>CODING &amp; DECODING</vt:lpstr>
      <vt:lpstr>CODING AND DECODING</vt:lpstr>
      <vt:lpstr>ALPHABETS WITH POSTION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2025-06-25T05:25:02Z</dcterms:created>
  <dcterms:modified xsi:type="dcterms:W3CDTF">2025-06-26T10:36:07Z</dcterms:modified>
</cp:coreProperties>
</file>