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6" r:id="rId10"/>
    <p:sldId id="267" r:id="rId11"/>
    <p:sldId id="268" r:id="rId12"/>
    <p:sldId id="270"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BA15A-1A97-F80F-F956-9CD63E5BB35D}" v="177" dt="2025-06-26T06:06:22.703"/>
    <p1510:client id="{AB7891A4-662E-5EAC-B6ED-DF56D674410C}" v="11" dt="2025-06-26T10:11:51.396"/>
    <p1510:client id="{B12B6E61-919F-108D-3242-1323A581570F}" v="231" dt="2025-06-26T08:13:1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S" userId="S::harshas@kh.amrita.edu::3ea4904a-a09c-4644-8b49-bb7dd8b1a4da" providerId="AD" clId="Web-{8A0BA15A-1A97-F80F-F956-9CD63E5BB35D}"/>
    <pc:docChg chg="addSld delSld modSld addMainMaster delMainMaster">
      <pc:chgData name="HARSHA S" userId="S::harshas@kh.amrita.edu::3ea4904a-a09c-4644-8b49-bb7dd8b1a4da" providerId="AD" clId="Web-{8A0BA15A-1A97-F80F-F956-9CD63E5BB35D}" dt="2025-06-26T06:06:22.703" v="194" actId="20577"/>
      <pc:docMkLst>
        <pc:docMk/>
      </pc:docMkLst>
      <pc:sldChg chg="addSp delSp modSp mod setBg modClrScheme setClrOvrMap chgLayout">
        <pc:chgData name="HARSHA S" userId="S::harshas@kh.amrita.edu::3ea4904a-a09c-4644-8b49-bb7dd8b1a4da" providerId="AD" clId="Web-{8A0BA15A-1A97-F80F-F956-9CD63E5BB35D}" dt="2025-06-26T05:35:20.479" v="33"/>
        <pc:sldMkLst>
          <pc:docMk/>
          <pc:sldMk cId="109857222" sldId="256"/>
        </pc:sldMkLst>
        <pc:spChg chg="mod">
          <ac:chgData name="HARSHA S" userId="S::harshas@kh.amrita.edu::3ea4904a-a09c-4644-8b49-bb7dd8b1a4da" providerId="AD" clId="Web-{8A0BA15A-1A97-F80F-F956-9CD63E5BB35D}" dt="2025-06-26T05:35:20.479" v="33"/>
          <ac:spMkLst>
            <pc:docMk/>
            <pc:sldMk cId="109857222" sldId="256"/>
            <ac:spMk id="2" creationId="{00000000-0000-0000-0000-000000000000}"/>
          </ac:spMkLst>
        </pc:spChg>
        <pc:spChg chg="mod">
          <ac:chgData name="HARSHA S" userId="S::harshas@kh.amrita.edu::3ea4904a-a09c-4644-8b49-bb7dd8b1a4da" providerId="AD" clId="Web-{8A0BA15A-1A97-F80F-F956-9CD63E5BB35D}" dt="2025-06-26T05:35:20.479" v="33"/>
          <ac:spMkLst>
            <pc:docMk/>
            <pc:sldMk cId="109857222" sldId="256"/>
            <ac:spMk id="3" creationId="{00000000-0000-0000-0000-000000000000}"/>
          </ac:spMkLst>
        </pc:spChg>
        <pc:spChg chg="add del">
          <ac:chgData name="HARSHA S" userId="S::harshas@kh.amrita.edu::3ea4904a-a09c-4644-8b49-bb7dd8b1a4da" providerId="AD" clId="Web-{8A0BA15A-1A97-F80F-F956-9CD63E5BB35D}" dt="2025-06-26T05:33:52.712" v="27"/>
          <ac:spMkLst>
            <pc:docMk/>
            <pc:sldMk cId="109857222" sldId="256"/>
            <ac:spMk id="9" creationId="{19F9BF86-FE94-4517-B97D-026C7515E589}"/>
          </ac:spMkLst>
        </pc:spChg>
        <pc:spChg chg="add del">
          <ac:chgData name="HARSHA S" userId="S::harshas@kh.amrita.edu::3ea4904a-a09c-4644-8b49-bb7dd8b1a4da" providerId="AD" clId="Web-{8A0BA15A-1A97-F80F-F956-9CD63E5BB35D}" dt="2025-06-26T05:35:09.995" v="30"/>
          <ac:spMkLst>
            <pc:docMk/>
            <pc:sldMk cId="109857222" sldId="256"/>
            <ac:spMk id="10" creationId="{71B2258F-86CA-4D4D-8270-BC05FCDEBFB3}"/>
          </ac:spMkLst>
        </pc:spChg>
        <pc:spChg chg="add del">
          <ac:chgData name="HARSHA S" userId="S::harshas@kh.amrita.edu::3ea4904a-a09c-4644-8b49-bb7dd8b1a4da" providerId="AD" clId="Web-{8A0BA15A-1A97-F80F-F956-9CD63E5BB35D}" dt="2025-06-26T05:33:52.712" v="27"/>
          <ac:spMkLst>
            <pc:docMk/>
            <pc:sldMk cId="109857222" sldId="256"/>
            <ac:spMk id="11" creationId="{1DEDA826-0CC6-45C8-B90F-CB99E02CFB47}"/>
          </ac:spMkLst>
        </pc:spChg>
        <pc:spChg chg="add del">
          <ac:chgData name="HARSHA S" userId="S::harshas@kh.amrita.edu::3ea4904a-a09c-4644-8b49-bb7dd8b1a4da" providerId="AD" clId="Web-{8A0BA15A-1A97-F80F-F956-9CD63E5BB35D}" dt="2025-06-26T05:35:20.464" v="32"/>
          <ac:spMkLst>
            <pc:docMk/>
            <pc:sldMk cId="109857222" sldId="256"/>
            <ac:spMk id="12" creationId="{9F6380B4-6A1C-481E-8408-B4E6C75B9B81}"/>
          </ac:spMkLst>
        </pc:spChg>
        <pc:spChg chg="add del">
          <ac:chgData name="HARSHA S" userId="S::harshas@kh.amrita.edu::3ea4904a-a09c-4644-8b49-bb7dd8b1a4da" providerId="AD" clId="Web-{8A0BA15A-1A97-F80F-F956-9CD63E5BB35D}" dt="2025-06-26T05:35:20.464" v="32"/>
          <ac:spMkLst>
            <pc:docMk/>
            <pc:sldMk cId="109857222" sldId="256"/>
            <ac:spMk id="14" creationId="{657F69E0-C4B0-4BEC-A689-4F8D877F05D4}"/>
          </ac:spMkLst>
        </pc:spChg>
        <pc:spChg chg="add">
          <ac:chgData name="HARSHA S" userId="S::harshas@kh.amrita.edu::3ea4904a-a09c-4644-8b49-bb7dd8b1a4da" providerId="AD" clId="Web-{8A0BA15A-1A97-F80F-F956-9CD63E5BB35D}" dt="2025-06-26T05:35:20.479" v="33"/>
          <ac:spMkLst>
            <pc:docMk/>
            <pc:sldMk cId="109857222" sldId="256"/>
            <ac:spMk id="16" creationId="{8A95209C-5275-4E15-8EA7-7F42980ABF2D}"/>
          </ac:spMkLst>
        </pc:spChg>
        <pc:spChg chg="add">
          <ac:chgData name="HARSHA S" userId="S::harshas@kh.amrita.edu::3ea4904a-a09c-4644-8b49-bb7dd8b1a4da" providerId="AD" clId="Web-{8A0BA15A-1A97-F80F-F956-9CD63E5BB35D}" dt="2025-06-26T05:35:20.479" v="33"/>
          <ac:spMkLst>
            <pc:docMk/>
            <pc:sldMk cId="109857222" sldId="256"/>
            <ac:spMk id="17" creationId="{4F2ED431-E304-4FF0-9F4E-032783C9D612}"/>
          </ac:spMkLst>
        </pc:spChg>
        <pc:spChg chg="add">
          <ac:chgData name="HARSHA S" userId="S::harshas@kh.amrita.edu::3ea4904a-a09c-4644-8b49-bb7dd8b1a4da" providerId="AD" clId="Web-{8A0BA15A-1A97-F80F-F956-9CD63E5BB35D}" dt="2025-06-26T05:35:20.479" v="33"/>
          <ac:spMkLst>
            <pc:docMk/>
            <pc:sldMk cId="109857222" sldId="256"/>
            <ac:spMk id="18" creationId="{4E87FCFB-2CCE-460D-B3DD-557C8BD1B94A}"/>
          </ac:spMkLst>
        </pc:spChg>
        <pc:picChg chg="add del">
          <ac:chgData name="HARSHA S" userId="S::harshas@kh.amrita.edu::3ea4904a-a09c-4644-8b49-bb7dd8b1a4da" providerId="AD" clId="Web-{8A0BA15A-1A97-F80F-F956-9CD63E5BB35D}" dt="2025-06-26T05:33:52.712" v="27"/>
          <ac:picMkLst>
            <pc:docMk/>
            <pc:sldMk cId="109857222" sldId="256"/>
            <ac:picMk id="4" creationId="{3F4FEFFE-BE15-05E4-DFC4-D374DD9C6F4B}"/>
          </ac:picMkLst>
        </pc:picChg>
        <pc:picChg chg="add mod ord">
          <ac:chgData name="HARSHA S" userId="S::harshas@kh.amrita.edu::3ea4904a-a09c-4644-8b49-bb7dd8b1a4da" providerId="AD" clId="Web-{8A0BA15A-1A97-F80F-F956-9CD63E5BB35D}" dt="2025-06-26T05:35:20.479" v="33"/>
          <ac:picMkLst>
            <pc:docMk/>
            <pc:sldMk cId="109857222" sldId="256"/>
            <ac:picMk id="5" creationId="{ED53488E-F45F-01AB-126D-3359BCEF1328}"/>
          </ac:picMkLst>
        </pc:picChg>
        <pc:cxnChg chg="add del">
          <ac:chgData name="HARSHA S" userId="S::harshas@kh.amrita.edu::3ea4904a-a09c-4644-8b49-bb7dd8b1a4da" providerId="AD" clId="Web-{8A0BA15A-1A97-F80F-F956-9CD63E5BB35D}" dt="2025-06-26T05:33:52.712" v="27"/>
          <ac:cxnSpMkLst>
            <pc:docMk/>
            <pc:sldMk cId="109857222" sldId="256"/>
            <ac:cxnSpMk id="13" creationId="{23DDA327-270B-43AF-BDBD-2EB50E83E222}"/>
          </ac:cxnSpMkLst>
        </pc:cxnChg>
      </pc:sldChg>
      <pc:sldChg chg="addSp delSp modSp new mod setBg setClrOvrMap">
        <pc:chgData name="HARSHA S" userId="S::harshas@kh.amrita.edu::3ea4904a-a09c-4644-8b49-bb7dd8b1a4da" providerId="AD" clId="Web-{8A0BA15A-1A97-F80F-F956-9CD63E5BB35D}" dt="2025-06-26T05:45:12.928" v="91"/>
        <pc:sldMkLst>
          <pc:docMk/>
          <pc:sldMk cId="3845597742" sldId="257"/>
        </pc:sldMkLst>
        <pc:spChg chg="del mod ord">
          <ac:chgData name="HARSHA S" userId="S::harshas@kh.amrita.edu::3ea4904a-a09c-4644-8b49-bb7dd8b1a4da" providerId="AD" clId="Web-{8A0BA15A-1A97-F80F-F956-9CD63E5BB35D}" dt="2025-06-26T05:41:06.705" v="61"/>
          <ac:spMkLst>
            <pc:docMk/>
            <pc:sldMk cId="3845597742" sldId="257"/>
            <ac:spMk id="2" creationId="{40922A39-7C64-07FD-61D4-B30C86AF856F}"/>
          </ac:spMkLst>
        </pc:spChg>
        <pc:spChg chg="add del">
          <ac:chgData name="HARSHA S" userId="S::harshas@kh.amrita.edu::3ea4904a-a09c-4644-8b49-bb7dd8b1a4da" providerId="AD" clId="Web-{8A0BA15A-1A97-F80F-F956-9CD63E5BB35D}" dt="2025-06-26T05:40:57.689" v="59"/>
          <ac:spMkLst>
            <pc:docMk/>
            <pc:sldMk cId="3845597742" sldId="257"/>
            <ac:spMk id="8" creationId="{37C89E4B-3C9F-44B9-8B86-D9E3D112D8EC}"/>
          </ac:spMkLst>
        </pc:spChg>
        <pc:spChg chg="add del">
          <ac:chgData name="HARSHA S" userId="S::harshas@kh.amrita.edu::3ea4904a-a09c-4644-8b49-bb7dd8b1a4da" providerId="AD" clId="Web-{8A0BA15A-1A97-F80F-F956-9CD63E5BB35D}" dt="2025-06-26T05:41:34.002" v="65"/>
          <ac:spMkLst>
            <pc:docMk/>
            <pc:sldMk cId="3845597742" sldId="257"/>
            <ac:spMk id="14" creationId="{C7D023E4-8DE1-436E-9847-ED6A4B4B04FD}"/>
          </ac:spMkLst>
        </pc:spChg>
        <pc:spChg chg="add del">
          <ac:chgData name="HARSHA S" userId="S::harshas@kh.amrita.edu::3ea4904a-a09c-4644-8b49-bb7dd8b1a4da" providerId="AD" clId="Web-{8A0BA15A-1A97-F80F-F956-9CD63E5BB35D}" dt="2025-06-26T05:41:34.002" v="65"/>
          <ac:spMkLst>
            <pc:docMk/>
            <pc:sldMk cId="3845597742" sldId="257"/>
            <ac:spMk id="15" creationId="{8B2B1708-8CE4-4A20-94F5-55118AE2CBD7}"/>
          </ac:spMkLst>
        </pc:spChg>
        <pc:spChg chg="add del">
          <ac:chgData name="HARSHA S" userId="S::harshas@kh.amrita.edu::3ea4904a-a09c-4644-8b49-bb7dd8b1a4da" providerId="AD" clId="Web-{8A0BA15A-1A97-F80F-F956-9CD63E5BB35D}" dt="2025-06-26T05:42:29.535" v="69"/>
          <ac:spMkLst>
            <pc:docMk/>
            <pc:sldMk cId="3845597742" sldId="257"/>
            <ac:spMk id="16" creationId="{42A4FC2C-047E-45A5-965D-8E1E3BF09BC6}"/>
          </ac:spMkLst>
        </pc:spChg>
        <pc:spChg chg="add del">
          <ac:chgData name="HARSHA S" userId="S::harshas@kh.amrita.edu::3ea4904a-a09c-4644-8b49-bb7dd8b1a4da" providerId="AD" clId="Web-{8A0BA15A-1A97-F80F-F956-9CD63E5BB35D}" dt="2025-06-26T05:40:15.204" v="56"/>
          <ac:spMkLst>
            <pc:docMk/>
            <pc:sldMk cId="3845597742" sldId="257"/>
            <ac:spMk id="17" creationId="{6753252F-4873-4F63-801D-CC719279A7D5}"/>
          </ac:spMkLst>
        </pc:spChg>
        <pc:spChg chg="add del">
          <ac:chgData name="HARSHA S" userId="S::harshas@kh.amrita.edu::3ea4904a-a09c-4644-8b49-bb7dd8b1a4da" providerId="AD" clId="Web-{8A0BA15A-1A97-F80F-F956-9CD63E5BB35D}" dt="2025-06-26T05:43:30.708" v="77"/>
          <ac:spMkLst>
            <pc:docMk/>
            <pc:sldMk cId="3845597742" sldId="257"/>
            <ac:spMk id="18" creationId="{AB8C311F-7253-4AED-9701-7FC0708C41C7}"/>
          </ac:spMkLst>
        </pc:spChg>
        <pc:spChg chg="add del">
          <ac:chgData name="HARSHA S" userId="S::harshas@kh.amrita.edu::3ea4904a-a09c-4644-8b49-bb7dd8b1a4da" providerId="AD" clId="Web-{8A0BA15A-1A97-F80F-F956-9CD63E5BB35D}" dt="2025-06-26T05:40:15.204" v="56"/>
          <ac:spMkLst>
            <pc:docMk/>
            <pc:sldMk cId="3845597742" sldId="257"/>
            <ac:spMk id="19" creationId="{047C8CCB-F95D-4249-92DD-651249D3535A}"/>
          </ac:spMkLst>
        </pc:spChg>
        <pc:spChg chg="add del">
          <ac:chgData name="HARSHA S" userId="S::harshas@kh.amrita.edu::3ea4904a-a09c-4644-8b49-bb7dd8b1a4da" providerId="AD" clId="Web-{8A0BA15A-1A97-F80F-F956-9CD63E5BB35D}" dt="2025-06-26T05:43:30.708" v="77"/>
          <ac:spMkLst>
            <pc:docMk/>
            <pc:sldMk cId="3845597742" sldId="257"/>
            <ac:spMk id="20" creationId="{E2384209-CB15-4CDF-9D31-C44FD9A3F20D}"/>
          </ac:spMkLst>
        </pc:spChg>
        <pc:spChg chg="add del">
          <ac:chgData name="HARSHA S" userId="S::harshas@kh.amrita.edu::3ea4904a-a09c-4644-8b49-bb7dd8b1a4da" providerId="AD" clId="Web-{8A0BA15A-1A97-F80F-F956-9CD63E5BB35D}" dt="2025-06-26T05:43:30.708" v="77"/>
          <ac:spMkLst>
            <pc:docMk/>
            <pc:sldMk cId="3845597742" sldId="257"/>
            <ac:spMk id="22" creationId="{2633B3B5-CC90-43F0-8714-D31D1F3F0209}"/>
          </ac:spMkLst>
        </pc:spChg>
        <pc:spChg chg="add del">
          <ac:chgData name="HARSHA S" userId="S::harshas@kh.amrita.edu::3ea4904a-a09c-4644-8b49-bb7dd8b1a4da" providerId="AD" clId="Web-{8A0BA15A-1A97-F80F-F956-9CD63E5BB35D}" dt="2025-06-26T05:43:30.708" v="77"/>
          <ac:spMkLst>
            <pc:docMk/>
            <pc:sldMk cId="3845597742" sldId="257"/>
            <ac:spMk id="23" creationId="{A8D57A06-A426-446D-B02C-A2DC6B62E45E}"/>
          </ac:spMkLst>
        </pc:spChg>
        <pc:spChg chg="add del">
          <ac:chgData name="HARSHA S" userId="S::harshas@kh.amrita.edu::3ea4904a-a09c-4644-8b49-bb7dd8b1a4da" providerId="AD" clId="Web-{8A0BA15A-1A97-F80F-F956-9CD63E5BB35D}" dt="2025-06-26T05:43:42.958" v="79"/>
          <ac:spMkLst>
            <pc:docMk/>
            <pc:sldMk cId="3845597742" sldId="257"/>
            <ac:spMk id="26" creationId="{32BC26D8-82FB-445E-AA49-62A77D7C1EE0}"/>
          </ac:spMkLst>
        </pc:spChg>
        <pc:spChg chg="add del">
          <ac:chgData name="HARSHA S" userId="S::harshas@kh.amrita.edu::3ea4904a-a09c-4644-8b49-bb7dd8b1a4da" providerId="AD" clId="Web-{8A0BA15A-1A97-F80F-F956-9CD63E5BB35D}" dt="2025-06-26T05:43:42.958" v="79"/>
          <ac:spMkLst>
            <pc:docMk/>
            <pc:sldMk cId="3845597742" sldId="257"/>
            <ac:spMk id="27" creationId="{CB44330D-EA18-4254-AA95-EB49948539B8}"/>
          </ac:spMkLst>
        </pc:spChg>
        <pc:spChg chg="add del">
          <ac:chgData name="HARSHA S" userId="S::harshas@kh.amrita.edu::3ea4904a-a09c-4644-8b49-bb7dd8b1a4da" providerId="AD" clId="Web-{8A0BA15A-1A97-F80F-F956-9CD63E5BB35D}" dt="2025-06-26T05:44:23.209" v="85"/>
          <ac:spMkLst>
            <pc:docMk/>
            <pc:sldMk cId="3845597742" sldId="257"/>
            <ac:spMk id="29" creationId="{3ECA69A1-7536-43AC-85EF-C7106179F5ED}"/>
          </ac:spMkLst>
        </pc:spChg>
        <pc:spChg chg="add del">
          <ac:chgData name="HARSHA S" userId="S::harshas@kh.amrita.edu::3ea4904a-a09c-4644-8b49-bb7dd8b1a4da" providerId="AD" clId="Web-{8A0BA15A-1A97-F80F-F956-9CD63E5BB35D}" dt="2025-06-26T05:44:23.209" v="85"/>
          <ac:spMkLst>
            <pc:docMk/>
            <pc:sldMk cId="3845597742" sldId="257"/>
            <ac:spMk id="30" creationId="{F3060C83-F051-4F0E-ABAD-AA0DFC48B218}"/>
          </ac:spMkLst>
        </pc:spChg>
        <pc:spChg chg="add del">
          <ac:chgData name="HARSHA S" userId="S::harshas@kh.amrita.edu::3ea4904a-a09c-4644-8b49-bb7dd8b1a4da" providerId="AD" clId="Web-{8A0BA15A-1A97-F80F-F956-9CD63E5BB35D}" dt="2025-06-26T05:44:23.209" v="85"/>
          <ac:spMkLst>
            <pc:docMk/>
            <pc:sldMk cId="3845597742" sldId="257"/>
            <ac:spMk id="31" creationId="{83C98ABE-055B-441F-B07E-44F97F083C39}"/>
          </ac:spMkLst>
        </pc:spChg>
        <pc:spChg chg="add del">
          <ac:chgData name="HARSHA S" userId="S::harshas@kh.amrita.edu::3ea4904a-a09c-4644-8b49-bb7dd8b1a4da" providerId="AD" clId="Web-{8A0BA15A-1A97-F80F-F956-9CD63E5BB35D}" dt="2025-06-26T05:44:23.209" v="85"/>
          <ac:spMkLst>
            <pc:docMk/>
            <pc:sldMk cId="3845597742" sldId="257"/>
            <ac:spMk id="32" creationId="{29FDB030-9B49-4CED-8CCD-4D99382388AC}"/>
          </ac:spMkLst>
        </pc:spChg>
        <pc:spChg chg="add del">
          <ac:chgData name="HARSHA S" userId="S::harshas@kh.amrita.edu::3ea4904a-a09c-4644-8b49-bb7dd8b1a4da" providerId="AD" clId="Web-{8A0BA15A-1A97-F80F-F956-9CD63E5BB35D}" dt="2025-06-26T05:44:23.209" v="85"/>
          <ac:spMkLst>
            <pc:docMk/>
            <pc:sldMk cId="3845597742" sldId="257"/>
            <ac:spMk id="33" creationId="{3783CA14-24A1-485C-8B30-D6A5D87987AD}"/>
          </ac:spMkLst>
        </pc:spChg>
        <pc:spChg chg="add del">
          <ac:chgData name="HARSHA S" userId="S::harshas@kh.amrita.edu::3ea4904a-a09c-4644-8b49-bb7dd8b1a4da" providerId="AD" clId="Web-{8A0BA15A-1A97-F80F-F956-9CD63E5BB35D}" dt="2025-06-26T05:44:23.209" v="85"/>
          <ac:spMkLst>
            <pc:docMk/>
            <pc:sldMk cId="3845597742" sldId="257"/>
            <ac:spMk id="34" creationId="{9A97C86A-04D6-40F7-AE84-31AB43E6A846}"/>
          </ac:spMkLst>
        </pc:spChg>
        <pc:spChg chg="add del">
          <ac:chgData name="HARSHA S" userId="S::harshas@kh.amrita.edu::3ea4904a-a09c-4644-8b49-bb7dd8b1a4da" providerId="AD" clId="Web-{8A0BA15A-1A97-F80F-F956-9CD63E5BB35D}" dt="2025-06-26T05:44:23.209" v="85"/>
          <ac:spMkLst>
            <pc:docMk/>
            <pc:sldMk cId="3845597742" sldId="257"/>
            <ac:spMk id="35" creationId="{FF9F2414-84E8-453E-B1F3-389FDE8192D9}"/>
          </ac:spMkLst>
        </pc:spChg>
        <pc:spChg chg="add mod">
          <ac:chgData name="HARSHA S" userId="S::harshas@kh.amrita.edu::3ea4904a-a09c-4644-8b49-bb7dd8b1a4da" providerId="AD" clId="Web-{8A0BA15A-1A97-F80F-F956-9CD63E5BB35D}" dt="2025-06-26T05:45:12.928" v="91"/>
          <ac:spMkLst>
            <pc:docMk/>
            <pc:sldMk cId="3845597742" sldId="257"/>
            <ac:spMk id="40" creationId="{32BC26D8-82FB-445E-AA49-62A77D7C1EE0}"/>
          </ac:spMkLst>
        </pc:spChg>
        <pc:spChg chg="add">
          <ac:chgData name="HARSHA S" userId="S::harshas@kh.amrita.edu::3ea4904a-a09c-4644-8b49-bb7dd8b1a4da" providerId="AD" clId="Web-{8A0BA15A-1A97-F80F-F956-9CD63E5BB35D}" dt="2025-06-26T05:44:23.209" v="85"/>
          <ac:spMkLst>
            <pc:docMk/>
            <pc:sldMk cId="3845597742" sldId="257"/>
            <ac:spMk id="42" creationId="{CB44330D-EA18-4254-AA95-EB49948539B8}"/>
          </ac:spMkLst>
        </pc:spChg>
        <pc:grpChg chg="add del">
          <ac:chgData name="HARSHA S" userId="S::harshas@kh.amrita.edu::3ea4904a-a09c-4644-8b49-bb7dd8b1a4da" providerId="AD" clId="Web-{8A0BA15A-1A97-F80F-F956-9CD63E5BB35D}" dt="2025-06-26T05:41:34.002" v="65"/>
          <ac:grpSpMkLst>
            <pc:docMk/>
            <pc:sldMk cId="3845597742" sldId="257"/>
            <ac:grpSpMk id="21" creationId="{EC2D6DD8-FAD6-401D-9DE6-71DD04C980F3}"/>
          </ac:grpSpMkLst>
        </pc:grpChg>
        <pc:grpChg chg="add del">
          <ac:chgData name="HARSHA S" userId="S::harshas@kh.amrita.edu::3ea4904a-a09c-4644-8b49-bb7dd8b1a4da" providerId="AD" clId="Web-{8A0BA15A-1A97-F80F-F956-9CD63E5BB35D}" dt="2025-06-26T05:41:34.002" v="65"/>
          <ac:grpSpMkLst>
            <pc:docMk/>
            <pc:sldMk cId="3845597742" sldId="257"/>
            <ac:grpSpMk id="25" creationId="{43F5E015-E085-4624-B431-B42414448684}"/>
          </ac:grpSpMkLst>
        </pc:grpChg>
        <pc:picChg chg="add del mod ord">
          <ac:chgData name="HARSHA S" userId="S::harshas@kh.amrita.edu::3ea4904a-a09c-4644-8b49-bb7dd8b1a4da" providerId="AD" clId="Web-{8A0BA15A-1A97-F80F-F956-9CD63E5BB35D}" dt="2025-06-26T05:42:06.003" v="66"/>
          <ac:picMkLst>
            <pc:docMk/>
            <pc:sldMk cId="3845597742" sldId="257"/>
            <ac:picMk id="3" creationId="{55184177-E0A5-F44C-D34B-880BE449F802}"/>
          </ac:picMkLst>
        </pc:picChg>
        <pc:picChg chg="add mod">
          <ac:chgData name="HARSHA S" userId="S::harshas@kh.amrita.edu::3ea4904a-a09c-4644-8b49-bb7dd8b1a4da" providerId="AD" clId="Web-{8A0BA15A-1A97-F80F-F956-9CD63E5BB35D}" dt="2025-06-26T05:44:23.209" v="85"/>
          <ac:picMkLst>
            <pc:docMk/>
            <pc:sldMk cId="3845597742" sldId="257"/>
            <ac:picMk id="4" creationId="{5C4353C6-5979-A74F-4C92-8DB3565603F4}"/>
          </ac:picMkLst>
        </pc:picChg>
        <pc:cxnChg chg="add del">
          <ac:chgData name="HARSHA S" userId="S::harshas@kh.amrita.edu::3ea4904a-a09c-4644-8b49-bb7dd8b1a4da" providerId="AD" clId="Web-{8A0BA15A-1A97-F80F-F956-9CD63E5BB35D}" dt="2025-06-26T05:43:42.974" v="80"/>
          <ac:cxnSpMkLst>
            <pc:docMk/>
            <pc:sldMk cId="3845597742" sldId="257"/>
            <ac:cxnSpMk id="10" creationId="{AA2EAA10-076F-46BD-8F0F-B9A2FB77A85C}"/>
          </ac:cxnSpMkLst>
        </pc:cxnChg>
        <pc:cxnChg chg="add del">
          <ac:chgData name="HARSHA S" userId="S::harshas@kh.amrita.edu::3ea4904a-a09c-4644-8b49-bb7dd8b1a4da" providerId="AD" clId="Web-{8A0BA15A-1A97-F80F-F956-9CD63E5BB35D}" dt="2025-06-26T05:43:42.974" v="80"/>
          <ac:cxnSpMkLst>
            <pc:docMk/>
            <pc:sldMk cId="3845597742" sldId="257"/>
            <ac:cxnSpMk id="12" creationId="{D891E407-403B-4764-86C9-33A56D3BCAA3}"/>
          </ac:cxnSpMkLst>
        </pc:cxnChg>
      </pc:sldChg>
      <pc:sldChg chg="addSp delSp modSp new mod setBg">
        <pc:chgData name="HARSHA S" userId="S::harshas@kh.amrita.edu::3ea4904a-a09c-4644-8b49-bb7dd8b1a4da" providerId="AD" clId="Web-{8A0BA15A-1A97-F80F-F956-9CD63E5BB35D}" dt="2025-06-26T05:53:36.985" v="112"/>
        <pc:sldMkLst>
          <pc:docMk/>
          <pc:sldMk cId="973453036" sldId="258"/>
        </pc:sldMkLst>
        <pc:spChg chg="add del">
          <ac:chgData name="HARSHA S" userId="S::harshas@kh.amrita.edu::3ea4904a-a09c-4644-8b49-bb7dd8b1a4da" providerId="AD" clId="Web-{8A0BA15A-1A97-F80F-F956-9CD63E5BB35D}" dt="2025-06-26T05:39:43.547" v="53"/>
          <ac:spMkLst>
            <pc:docMk/>
            <pc:sldMk cId="973453036" sldId="258"/>
            <ac:spMk id="7" creationId="{AB8C311F-7253-4AED-9701-7FC0708C41C7}"/>
          </ac:spMkLst>
        </pc:spChg>
        <pc:spChg chg="add del">
          <ac:chgData name="HARSHA S" userId="S::harshas@kh.amrita.edu::3ea4904a-a09c-4644-8b49-bb7dd8b1a4da" providerId="AD" clId="Web-{8A0BA15A-1A97-F80F-F956-9CD63E5BB35D}" dt="2025-06-26T05:39:43.547" v="53"/>
          <ac:spMkLst>
            <pc:docMk/>
            <pc:sldMk cId="973453036" sldId="258"/>
            <ac:spMk id="9" creationId="{E2384209-CB15-4CDF-9D31-C44FD9A3F20D}"/>
          </ac:spMkLst>
        </pc:spChg>
        <pc:spChg chg="add del">
          <ac:chgData name="HARSHA S" userId="S::harshas@kh.amrita.edu::3ea4904a-a09c-4644-8b49-bb7dd8b1a4da" providerId="AD" clId="Web-{8A0BA15A-1A97-F80F-F956-9CD63E5BB35D}" dt="2025-06-26T05:39:43.547" v="53"/>
          <ac:spMkLst>
            <pc:docMk/>
            <pc:sldMk cId="973453036" sldId="258"/>
            <ac:spMk id="11" creationId="{2633B3B5-CC90-43F0-8714-D31D1F3F0209}"/>
          </ac:spMkLst>
        </pc:spChg>
        <pc:spChg chg="add del">
          <ac:chgData name="HARSHA S" userId="S::harshas@kh.amrita.edu::3ea4904a-a09c-4644-8b49-bb7dd8b1a4da" providerId="AD" clId="Web-{8A0BA15A-1A97-F80F-F956-9CD63E5BB35D}" dt="2025-06-26T05:39:43.547" v="53"/>
          <ac:spMkLst>
            <pc:docMk/>
            <pc:sldMk cId="973453036" sldId="258"/>
            <ac:spMk id="13" creationId="{A8D57A06-A426-446D-B02C-A2DC6B62E45E}"/>
          </ac:spMkLst>
        </pc:spChg>
        <pc:spChg chg="add mod">
          <ac:chgData name="HARSHA S" userId="S::harshas@kh.amrita.edu::3ea4904a-a09c-4644-8b49-bb7dd8b1a4da" providerId="AD" clId="Web-{8A0BA15A-1A97-F80F-F956-9CD63E5BB35D}" dt="2025-06-26T05:53:36.985" v="112"/>
          <ac:spMkLst>
            <pc:docMk/>
            <pc:sldMk cId="973453036" sldId="258"/>
            <ac:spMk id="15" creationId="{32BC26D8-82FB-445E-AA49-62A77D7C1EE0}"/>
          </ac:spMkLst>
        </pc:spChg>
        <pc:spChg chg="add">
          <ac:chgData name="HARSHA S" userId="S::harshas@kh.amrita.edu::3ea4904a-a09c-4644-8b49-bb7dd8b1a4da" providerId="AD" clId="Web-{8A0BA15A-1A97-F80F-F956-9CD63E5BB35D}" dt="2025-06-26T05:39:43.547" v="54"/>
          <ac:spMkLst>
            <pc:docMk/>
            <pc:sldMk cId="973453036" sldId="258"/>
            <ac:spMk id="16" creationId="{CB44330D-EA18-4254-AA95-EB49948539B8}"/>
          </ac:spMkLst>
        </pc:spChg>
        <pc:picChg chg="add mod">
          <ac:chgData name="HARSHA S" userId="S::harshas@kh.amrita.edu::3ea4904a-a09c-4644-8b49-bb7dd8b1a4da" providerId="AD" clId="Web-{8A0BA15A-1A97-F80F-F956-9CD63E5BB35D}" dt="2025-06-26T05:39:43.547" v="54"/>
          <ac:picMkLst>
            <pc:docMk/>
            <pc:sldMk cId="973453036" sldId="258"/>
            <ac:picMk id="2" creationId="{C84000F4-9E18-2C77-7ED1-3C828F67CA05}"/>
          </ac:picMkLst>
        </pc:picChg>
      </pc:sldChg>
      <pc:sldChg chg="addSp modSp new mod setBg">
        <pc:chgData name="HARSHA S" userId="S::harshas@kh.amrita.edu::3ea4904a-a09c-4644-8b49-bb7dd8b1a4da" providerId="AD" clId="Web-{8A0BA15A-1A97-F80F-F956-9CD63E5BB35D}" dt="2025-06-26T05:53:16.922" v="111" actId="20577"/>
        <pc:sldMkLst>
          <pc:docMk/>
          <pc:sldMk cId="702184860" sldId="259"/>
        </pc:sldMkLst>
        <pc:spChg chg="mod">
          <ac:chgData name="HARSHA S" userId="S::harshas@kh.amrita.edu::3ea4904a-a09c-4644-8b49-bb7dd8b1a4da" providerId="AD" clId="Web-{8A0BA15A-1A97-F80F-F956-9CD63E5BB35D}" dt="2025-06-26T05:53:16.922" v="111" actId="20577"/>
          <ac:spMkLst>
            <pc:docMk/>
            <pc:sldMk cId="702184860" sldId="259"/>
            <ac:spMk id="2" creationId="{648B8872-C5F0-61E5-565D-F55FC9AB7DDE}"/>
          </ac:spMkLst>
        </pc:spChg>
        <pc:spChg chg="add">
          <ac:chgData name="HARSHA S" userId="S::harshas@kh.amrita.edu::3ea4904a-a09c-4644-8b49-bb7dd8b1a4da" providerId="AD" clId="Web-{8A0BA15A-1A97-F80F-F956-9CD63E5BB35D}" dt="2025-06-26T05:52:59.297" v="107"/>
          <ac:spMkLst>
            <pc:docMk/>
            <pc:sldMk cId="702184860" sldId="259"/>
            <ac:spMk id="8" creationId="{F0DCC097-1DB8-4B6D-85D0-6FBA0E1CA4BA}"/>
          </ac:spMkLst>
        </pc:spChg>
        <pc:spChg chg="add">
          <ac:chgData name="HARSHA S" userId="S::harshas@kh.amrita.edu::3ea4904a-a09c-4644-8b49-bb7dd8b1a4da" providerId="AD" clId="Web-{8A0BA15A-1A97-F80F-F956-9CD63E5BB35D}" dt="2025-06-26T05:52:59.297" v="107"/>
          <ac:spMkLst>
            <pc:docMk/>
            <pc:sldMk cId="702184860" sldId="259"/>
            <ac:spMk id="10" creationId="{E0B58608-23C8-4441-994D-C6823EEE1DB7}"/>
          </ac:spMkLst>
        </pc:spChg>
        <pc:picChg chg="add mod">
          <ac:chgData name="HARSHA S" userId="S::harshas@kh.amrita.edu::3ea4904a-a09c-4644-8b49-bb7dd8b1a4da" providerId="AD" clId="Web-{8A0BA15A-1A97-F80F-F956-9CD63E5BB35D}" dt="2025-06-26T05:52:59.297" v="107"/>
          <ac:picMkLst>
            <pc:docMk/>
            <pc:sldMk cId="702184860" sldId="259"/>
            <ac:picMk id="3" creationId="{A5942F82-B2AD-AA7F-27FC-D889281CACF9}"/>
          </ac:picMkLst>
        </pc:picChg>
      </pc:sldChg>
      <pc:sldChg chg="addSp delSp modSp new mod setBg">
        <pc:chgData name="HARSHA S" userId="S::harshas@kh.amrita.edu::3ea4904a-a09c-4644-8b49-bb7dd8b1a4da" providerId="AD" clId="Web-{8A0BA15A-1A97-F80F-F956-9CD63E5BB35D}" dt="2025-06-26T05:59:48.258" v="152" actId="14100"/>
        <pc:sldMkLst>
          <pc:docMk/>
          <pc:sldMk cId="2058696065" sldId="260"/>
        </pc:sldMkLst>
        <pc:spChg chg="mod">
          <ac:chgData name="HARSHA S" userId="S::harshas@kh.amrita.edu::3ea4904a-a09c-4644-8b49-bb7dd8b1a4da" providerId="AD" clId="Web-{8A0BA15A-1A97-F80F-F956-9CD63E5BB35D}" dt="2025-06-26T05:59:48.258" v="152" actId="14100"/>
          <ac:spMkLst>
            <pc:docMk/>
            <pc:sldMk cId="2058696065" sldId="260"/>
            <ac:spMk id="2" creationId="{EA44B51E-8748-3BD3-F263-F6FEC5070771}"/>
          </ac:spMkLst>
        </pc:spChg>
        <pc:spChg chg="del mod">
          <ac:chgData name="HARSHA S" userId="S::harshas@kh.amrita.edu::3ea4904a-a09c-4644-8b49-bb7dd8b1a4da" providerId="AD" clId="Web-{8A0BA15A-1A97-F80F-F956-9CD63E5BB35D}" dt="2025-06-26T05:57:00.255" v="122"/>
          <ac:spMkLst>
            <pc:docMk/>
            <pc:sldMk cId="2058696065" sldId="260"/>
            <ac:spMk id="3" creationId="{833542BF-C524-6D36-4358-8629C1BBB2E9}"/>
          </ac:spMkLst>
        </pc:spChg>
        <pc:spChg chg="add">
          <ac:chgData name="HARSHA S" userId="S::harshas@kh.amrita.edu::3ea4904a-a09c-4644-8b49-bb7dd8b1a4da" providerId="AD" clId="Web-{8A0BA15A-1A97-F80F-F956-9CD63E5BB35D}" dt="2025-06-26T05:57:07.317" v="123"/>
          <ac:spMkLst>
            <pc:docMk/>
            <pc:sldMk cId="2058696065" sldId="260"/>
            <ac:spMk id="9" creationId="{91DC6ABD-215C-4EA8-A483-CEF5B99AB385}"/>
          </ac:spMkLst>
        </pc:spChg>
        <pc:spChg chg="mod">
          <ac:chgData name="HARSHA S" userId="S::harshas@kh.amrita.edu::3ea4904a-a09c-4644-8b49-bb7dd8b1a4da" providerId="AD" clId="Web-{8A0BA15A-1A97-F80F-F956-9CD63E5BB35D}" dt="2025-06-26T05:58:25.506" v="130" actId="1076"/>
          <ac:spMkLst>
            <pc:docMk/>
            <pc:sldMk cId="2058696065" sldId="260"/>
            <ac:spMk id="13" creationId="{99413ED5-9ED4-4772-BCE4-2BCAE6B12E35}"/>
          </ac:spMkLst>
        </pc:spChg>
        <pc:spChg chg="add">
          <ac:chgData name="HARSHA S" userId="S::harshas@kh.amrita.edu::3ea4904a-a09c-4644-8b49-bb7dd8b1a4da" providerId="AD" clId="Web-{8A0BA15A-1A97-F80F-F956-9CD63E5BB35D}" dt="2025-06-26T05:57:07.317" v="123"/>
          <ac:spMkLst>
            <pc:docMk/>
            <pc:sldMk cId="2058696065" sldId="260"/>
            <ac:spMk id="15" creationId="{04357C93-F0CB-4A1C-8F77-4E9063789819}"/>
          </ac:spMkLst>
        </pc:spChg>
        <pc:grpChg chg="add">
          <ac:chgData name="HARSHA S" userId="S::harshas@kh.amrita.edu::3ea4904a-a09c-4644-8b49-bb7dd8b1a4da" providerId="AD" clId="Web-{8A0BA15A-1A97-F80F-F956-9CD63E5BB35D}" dt="2025-06-26T05:57:07.317" v="123"/>
          <ac:grpSpMkLst>
            <pc:docMk/>
            <pc:sldMk cId="2058696065" sldId="260"/>
            <ac:grpSpMk id="11" creationId="{3AF6A671-C637-4547-85F4-51B6D1881399}"/>
          </ac:grpSpMkLst>
        </pc:grpChg>
        <pc:picChg chg="add mod ord">
          <ac:chgData name="HARSHA S" userId="S::harshas@kh.amrita.edu::3ea4904a-a09c-4644-8b49-bb7dd8b1a4da" providerId="AD" clId="Web-{8A0BA15A-1A97-F80F-F956-9CD63E5BB35D}" dt="2025-06-26T05:57:07.317" v="123"/>
          <ac:picMkLst>
            <pc:docMk/>
            <pc:sldMk cId="2058696065" sldId="260"/>
            <ac:picMk id="4" creationId="{3744F091-18DA-8AB1-691A-BCC32DC3B01E}"/>
          </ac:picMkLst>
        </pc:picChg>
      </pc:sldChg>
      <pc:sldChg chg="new del">
        <pc:chgData name="HARSHA S" userId="S::harshas@kh.amrita.edu::3ea4904a-a09c-4644-8b49-bb7dd8b1a4da" providerId="AD" clId="Web-{8A0BA15A-1A97-F80F-F956-9CD63E5BB35D}" dt="2025-06-26T06:01:53.870" v="155"/>
        <pc:sldMkLst>
          <pc:docMk/>
          <pc:sldMk cId="555745276" sldId="261"/>
        </pc:sldMkLst>
      </pc:sldChg>
      <pc:sldChg chg="addSp delSp modSp add replId">
        <pc:chgData name="HARSHA S" userId="S::harshas@kh.amrita.edu::3ea4904a-a09c-4644-8b49-bb7dd8b1a4da" providerId="AD" clId="Web-{8A0BA15A-1A97-F80F-F956-9CD63E5BB35D}" dt="2025-06-26T06:06:22.703" v="194" actId="20577"/>
        <pc:sldMkLst>
          <pc:docMk/>
          <pc:sldMk cId="1891608223" sldId="262"/>
        </pc:sldMkLst>
        <pc:spChg chg="mod">
          <ac:chgData name="HARSHA S" userId="S::harshas@kh.amrita.edu::3ea4904a-a09c-4644-8b49-bb7dd8b1a4da" providerId="AD" clId="Web-{8A0BA15A-1A97-F80F-F956-9CD63E5BB35D}" dt="2025-06-26T06:06:22.703" v="194" actId="20577"/>
          <ac:spMkLst>
            <pc:docMk/>
            <pc:sldMk cId="1891608223" sldId="262"/>
            <ac:spMk id="2" creationId="{C868C4F8-1B9E-6716-A980-4FBCE1F9C0CC}"/>
          </ac:spMkLst>
        </pc:spChg>
        <pc:spChg chg="add mod">
          <ac:chgData name="HARSHA S" userId="S::harshas@kh.amrita.edu::3ea4904a-a09c-4644-8b49-bb7dd8b1a4da" providerId="AD" clId="Web-{8A0BA15A-1A97-F80F-F956-9CD63E5BB35D}" dt="2025-06-26T06:04:49.561" v="171" actId="20577"/>
          <ac:spMkLst>
            <pc:docMk/>
            <pc:sldMk cId="1891608223" sldId="262"/>
            <ac:spMk id="5" creationId="{C3871F11-40EC-E52E-D025-DD1983E61749}"/>
          </ac:spMkLst>
        </pc:spChg>
        <pc:picChg chg="del">
          <ac:chgData name="HARSHA S" userId="S::harshas@kh.amrita.edu::3ea4904a-a09c-4644-8b49-bb7dd8b1a4da" providerId="AD" clId="Web-{8A0BA15A-1A97-F80F-F956-9CD63E5BB35D}" dt="2025-06-26T06:03:29.965" v="160"/>
          <ac:picMkLst>
            <pc:docMk/>
            <pc:sldMk cId="1891608223" sldId="262"/>
            <ac:picMk id="4" creationId="{F87F0442-C946-424A-A6E3-EBBB26FEF76C}"/>
          </ac:picMkLst>
        </pc:picChg>
      </pc:sldChg>
      <pc:sldMasterChg chg="add del addSldLayout delSldLayout">
        <pc:chgData name="HARSHA S" userId="S::harshas@kh.amrita.edu::3ea4904a-a09c-4644-8b49-bb7dd8b1a4da" providerId="AD" clId="Web-{8A0BA15A-1A97-F80F-F956-9CD63E5BB35D}" dt="2025-06-26T05:33:52.712" v="27"/>
        <pc:sldMasterMkLst>
          <pc:docMk/>
          <pc:sldMasterMk cId="2460954070" sldId="2147483660"/>
        </pc:sldMasterMkLst>
        <pc:sldLayoutChg chg="add del">
          <pc:chgData name="HARSHA S" userId="S::harshas@kh.amrita.edu::3ea4904a-a09c-4644-8b49-bb7dd8b1a4da" providerId="AD" clId="Web-{8A0BA15A-1A97-F80F-F956-9CD63E5BB35D}" dt="2025-06-26T05:33:52.712" v="27"/>
          <pc:sldLayoutMkLst>
            <pc:docMk/>
            <pc:sldMasterMk cId="2460954070" sldId="2147483660"/>
            <pc:sldLayoutMk cId="2385387890" sldId="2147483661"/>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949138452" sldId="2147483662"/>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2591524520" sldId="2147483663"/>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1203092039" sldId="2147483664"/>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3733172339" sldId="2147483665"/>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3210312558" sldId="2147483666"/>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3146388984" sldId="2147483667"/>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3171841454" sldId="2147483668"/>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1718958274" sldId="2147483669"/>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2202905451" sldId="2147483670"/>
          </pc:sldLayoutMkLst>
        </pc:sldLayoutChg>
        <pc:sldLayoutChg chg="add del">
          <pc:chgData name="HARSHA S" userId="S::harshas@kh.amrita.edu::3ea4904a-a09c-4644-8b49-bb7dd8b1a4da" providerId="AD" clId="Web-{8A0BA15A-1A97-F80F-F956-9CD63E5BB35D}" dt="2025-06-26T05:33:52.712" v="27"/>
          <pc:sldLayoutMkLst>
            <pc:docMk/>
            <pc:sldMasterMk cId="2460954070" sldId="2147483660"/>
            <pc:sldLayoutMk cId="3479445657" sldId="2147483671"/>
          </pc:sldLayoutMkLst>
        </pc:sldLayoutChg>
      </pc:sldMasterChg>
      <pc:sldMasterChg chg="add del replId addSldLayout delSldLayout">
        <pc:chgData name="HARSHA S" userId="S::harshas@kh.amrita.edu::3ea4904a-a09c-4644-8b49-bb7dd8b1a4da" providerId="AD" clId="Web-{8A0BA15A-1A97-F80F-F956-9CD63E5BB35D}" dt="2025-06-26T05:33:52.712" v="27"/>
        <pc:sldMasterMkLst>
          <pc:docMk/>
          <pc:sldMasterMk cId="4231122299" sldId="2147483672"/>
        </pc:sldMasterMkLst>
        <pc:sldLayoutChg chg="add del">
          <pc:chgData name="HARSHA S" userId="S::harshas@kh.amrita.edu::3ea4904a-a09c-4644-8b49-bb7dd8b1a4da" providerId="AD" clId="Web-{8A0BA15A-1A97-F80F-F956-9CD63E5BB35D}" dt="2025-06-26T05:33:52.712" v="27"/>
          <pc:sldLayoutMkLst>
            <pc:docMk/>
            <pc:sldMasterMk cId="4231122299" sldId="2147483672"/>
            <pc:sldLayoutMk cId="2646110525" sldId="2147483673"/>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545576946" sldId="2147483674"/>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1185300386" sldId="2147483675"/>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3448184002" sldId="2147483676"/>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3342512978" sldId="2147483677"/>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3430245626" sldId="2147483678"/>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281576146" sldId="2147483679"/>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2732342612" sldId="2147483680"/>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426728211" sldId="2147483681"/>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4230716692" sldId="2147483682"/>
          </pc:sldLayoutMkLst>
        </pc:sldLayoutChg>
        <pc:sldLayoutChg chg="add del replId">
          <pc:chgData name="HARSHA S" userId="S::harshas@kh.amrita.edu::3ea4904a-a09c-4644-8b49-bb7dd8b1a4da" providerId="AD" clId="Web-{8A0BA15A-1A97-F80F-F956-9CD63E5BB35D}" dt="2025-06-26T05:33:52.712" v="27"/>
          <pc:sldLayoutMkLst>
            <pc:docMk/>
            <pc:sldMasterMk cId="4231122299" sldId="2147483672"/>
            <pc:sldLayoutMk cId="3046772400" sldId="2147483683"/>
          </pc:sldLayoutMkLst>
        </pc:sldLayoutChg>
      </pc:sldMasterChg>
    </pc:docChg>
  </pc:docChgLst>
  <pc:docChgLst>
    <pc:chgData name="HARSHA S" userId="S::harshas@kh.amrita.edu::3ea4904a-a09c-4644-8b49-bb7dd8b1a4da" providerId="AD" clId="Web-{AB7891A4-662E-5EAC-B6ED-DF56D674410C}"/>
    <pc:docChg chg="modSld">
      <pc:chgData name="HARSHA S" userId="S::harshas@kh.amrita.edu::3ea4904a-a09c-4644-8b49-bb7dd8b1a4da" providerId="AD" clId="Web-{AB7891A4-662E-5EAC-B6ED-DF56D674410C}" dt="2025-06-26T10:11:51.396" v="28"/>
      <pc:docMkLst>
        <pc:docMk/>
      </pc:docMkLst>
      <pc:sldChg chg="modSp">
        <pc:chgData name="HARSHA S" userId="S::harshas@kh.amrita.edu::3ea4904a-a09c-4644-8b49-bb7dd8b1a4da" providerId="AD" clId="Web-{AB7891A4-662E-5EAC-B6ED-DF56D674410C}" dt="2025-06-26T09:25:35.720" v="6" actId="20577"/>
        <pc:sldMkLst>
          <pc:docMk/>
          <pc:sldMk cId="3432319036" sldId="266"/>
        </pc:sldMkLst>
        <pc:graphicFrameChg chg="modGraphic">
          <ac:chgData name="HARSHA S" userId="S::harshas@kh.amrita.edu::3ea4904a-a09c-4644-8b49-bb7dd8b1a4da" providerId="AD" clId="Web-{AB7891A4-662E-5EAC-B6ED-DF56D674410C}" dt="2025-06-26T09:25:35.720" v="6" actId="20577"/>
          <ac:graphicFrameMkLst>
            <pc:docMk/>
            <pc:sldMk cId="3432319036" sldId="266"/>
            <ac:graphicFrameMk id="17" creationId="{BAB16986-1F3B-41BE-CF58-656609230376}"/>
          </ac:graphicFrameMkLst>
        </pc:graphicFrameChg>
      </pc:sldChg>
      <pc:sldChg chg="modSp">
        <pc:chgData name="HARSHA S" userId="S::harshas@kh.amrita.edu::3ea4904a-a09c-4644-8b49-bb7dd8b1a4da" providerId="AD" clId="Web-{AB7891A4-662E-5EAC-B6ED-DF56D674410C}" dt="2025-06-26T10:11:51.396" v="28"/>
        <pc:sldMkLst>
          <pc:docMk/>
          <pc:sldMk cId="3439533444" sldId="269"/>
        </pc:sldMkLst>
        <pc:spChg chg="mod">
          <ac:chgData name="HARSHA S" userId="S::harshas@kh.amrita.edu::3ea4904a-a09c-4644-8b49-bb7dd8b1a4da" providerId="AD" clId="Web-{AB7891A4-662E-5EAC-B6ED-DF56D674410C}" dt="2025-06-26T10:11:51.396" v="28"/>
          <ac:spMkLst>
            <pc:docMk/>
            <pc:sldMk cId="3439533444" sldId="269"/>
            <ac:spMk id="22" creationId="{F3060C83-F051-4F0E-ABAD-AA0DFC48B218}"/>
          </ac:spMkLst>
        </pc:spChg>
        <pc:graphicFrameChg chg="modGraphic">
          <ac:chgData name="HARSHA S" userId="S::harshas@kh.amrita.edu::3ea4904a-a09c-4644-8b49-bb7dd8b1a4da" providerId="AD" clId="Web-{AB7891A4-662E-5EAC-B6ED-DF56D674410C}" dt="2025-06-26T09:28:42.817" v="21" actId="20577"/>
          <ac:graphicFrameMkLst>
            <pc:docMk/>
            <pc:sldMk cId="3439533444" sldId="269"/>
            <ac:graphicFrameMk id="17" creationId="{4B834A70-28CA-9CBF-E271-CF290EFB1919}"/>
          </ac:graphicFrameMkLst>
        </pc:graphicFrameChg>
      </pc:sldChg>
      <pc:sldChg chg="modSp">
        <pc:chgData name="HARSHA S" userId="S::harshas@kh.amrita.edu::3ea4904a-a09c-4644-8b49-bb7dd8b1a4da" providerId="AD" clId="Web-{AB7891A4-662E-5EAC-B6ED-DF56D674410C}" dt="2025-06-26T09:27:44.441" v="16" actId="20577"/>
        <pc:sldMkLst>
          <pc:docMk/>
          <pc:sldMk cId="2186628432" sldId="270"/>
        </pc:sldMkLst>
        <pc:spChg chg="mod">
          <ac:chgData name="HARSHA S" userId="S::harshas@kh.amrita.edu::3ea4904a-a09c-4644-8b49-bb7dd8b1a4da" providerId="AD" clId="Web-{AB7891A4-662E-5EAC-B6ED-DF56D674410C}" dt="2025-06-26T09:22:11.341" v="3" actId="20577"/>
          <ac:spMkLst>
            <pc:docMk/>
            <pc:sldMk cId="2186628432" sldId="270"/>
            <ac:spMk id="2" creationId="{5CA6DCFC-1B73-332B-45F5-B188420E443C}"/>
          </ac:spMkLst>
        </pc:spChg>
        <pc:graphicFrameChg chg="modGraphic">
          <ac:chgData name="HARSHA S" userId="S::harshas@kh.amrita.edu::3ea4904a-a09c-4644-8b49-bb7dd8b1a4da" providerId="AD" clId="Web-{AB7891A4-662E-5EAC-B6ED-DF56D674410C}" dt="2025-06-26T09:27:44.441" v="16" actId="20577"/>
          <ac:graphicFrameMkLst>
            <pc:docMk/>
            <pc:sldMk cId="2186628432" sldId="270"/>
            <ac:graphicFrameMk id="17" creationId="{44D96CF7-99F5-9F88-EEF4-B66C15197318}"/>
          </ac:graphicFrameMkLst>
        </pc:graphicFrameChg>
      </pc:sldChg>
    </pc:docChg>
  </pc:docChgLst>
  <pc:docChgLst>
    <pc:chgData name="HARSHA S" userId="S::harshas@kh.amrita.edu::3ea4904a-a09c-4644-8b49-bb7dd8b1a4da" providerId="AD" clId="Web-{B12B6E61-919F-108D-3242-1323A581570F}"/>
    <pc:docChg chg="addSld delSld modSld sldOrd">
      <pc:chgData name="HARSHA S" userId="S::harshas@kh.amrita.edu::3ea4904a-a09c-4644-8b49-bb7dd8b1a4da" providerId="AD" clId="Web-{B12B6E61-919F-108D-3242-1323A581570F}" dt="2025-06-26T08:13:16.677" v="312" actId="20577"/>
      <pc:docMkLst>
        <pc:docMk/>
      </pc:docMkLst>
      <pc:sldChg chg="addSp delSp modSp">
        <pc:chgData name="HARSHA S" userId="S::harshas@kh.amrita.edu::3ea4904a-a09c-4644-8b49-bb7dd8b1a4da" providerId="AD" clId="Web-{B12B6E61-919F-108D-3242-1323A581570F}" dt="2025-06-26T08:04:48.170" v="298" actId="20577"/>
        <pc:sldMkLst>
          <pc:docMk/>
          <pc:sldMk cId="1891608223" sldId="262"/>
        </pc:sldMkLst>
        <pc:spChg chg="mod">
          <ac:chgData name="HARSHA S" userId="S::harshas@kh.amrita.edu::3ea4904a-a09c-4644-8b49-bb7dd8b1a4da" providerId="AD" clId="Web-{B12B6E61-919F-108D-3242-1323A581570F}" dt="2025-06-26T08:04:48.170" v="298" actId="20577"/>
          <ac:spMkLst>
            <pc:docMk/>
            <pc:sldMk cId="1891608223" sldId="262"/>
            <ac:spMk id="2" creationId="{C868C4F8-1B9E-6716-A980-4FBCE1F9C0CC}"/>
          </ac:spMkLst>
        </pc:spChg>
        <pc:spChg chg="del">
          <ac:chgData name="HARSHA S" userId="S::harshas@kh.amrita.edu::3ea4904a-a09c-4644-8b49-bb7dd8b1a4da" providerId="AD" clId="Web-{B12B6E61-919F-108D-3242-1323A581570F}" dt="2025-06-26T06:07:53.869" v="0"/>
          <ac:spMkLst>
            <pc:docMk/>
            <pc:sldMk cId="1891608223" sldId="262"/>
            <ac:spMk id="5" creationId="{C3871F11-40EC-E52E-D025-DD1983E61749}"/>
          </ac:spMkLst>
        </pc:spChg>
        <pc:spChg chg="mod">
          <ac:chgData name="HARSHA S" userId="S::harshas@kh.amrita.edu::3ea4904a-a09c-4644-8b49-bb7dd8b1a4da" providerId="AD" clId="Web-{B12B6E61-919F-108D-3242-1323A581570F}" dt="2025-06-26T06:11:10.341" v="15"/>
          <ac:spMkLst>
            <pc:docMk/>
            <pc:sldMk cId="1891608223" sldId="262"/>
            <ac:spMk id="15" creationId="{BBCE9A95-E32C-6727-6EC3-674ECE56FAEC}"/>
          </ac:spMkLst>
        </pc:spChg>
        <pc:graphicFrameChg chg="add mod modGraphic">
          <ac:chgData name="HARSHA S" userId="S::harshas@kh.amrita.edu::3ea4904a-a09c-4644-8b49-bb7dd8b1a4da" providerId="AD" clId="Web-{B12B6E61-919F-108D-3242-1323A581570F}" dt="2025-06-26T06:11:39.920" v="17" actId="1076"/>
          <ac:graphicFrameMkLst>
            <pc:docMk/>
            <pc:sldMk cId="1891608223" sldId="262"/>
            <ac:graphicFrameMk id="17" creationId="{F7DBF451-23C8-998E-4425-D33F318BAFE4}"/>
          </ac:graphicFrameMkLst>
        </pc:graphicFrameChg>
      </pc:sldChg>
      <pc:sldChg chg="modSp add replId">
        <pc:chgData name="HARSHA S" userId="S::harshas@kh.amrita.edu::3ea4904a-a09c-4644-8b49-bb7dd8b1a4da" providerId="AD" clId="Web-{B12B6E61-919F-108D-3242-1323A581570F}" dt="2025-06-26T08:04:28.436" v="295" actId="20577"/>
        <pc:sldMkLst>
          <pc:docMk/>
          <pc:sldMk cId="2892130529" sldId="263"/>
        </pc:sldMkLst>
        <pc:spChg chg="mod">
          <ac:chgData name="HARSHA S" userId="S::harshas@kh.amrita.edu::3ea4904a-a09c-4644-8b49-bb7dd8b1a4da" providerId="AD" clId="Web-{B12B6E61-919F-108D-3242-1323A581570F}" dt="2025-06-26T08:04:28.436" v="295" actId="20577"/>
          <ac:spMkLst>
            <pc:docMk/>
            <pc:sldMk cId="2892130529" sldId="263"/>
            <ac:spMk id="2" creationId="{1BBE3FAE-0A15-7AB4-E39A-684F3463694C}"/>
          </ac:spMkLst>
        </pc:spChg>
        <pc:graphicFrameChg chg="modGraphic">
          <ac:chgData name="HARSHA S" userId="S::harshas@kh.amrita.edu::3ea4904a-a09c-4644-8b49-bb7dd8b1a4da" providerId="AD" clId="Web-{B12B6E61-919F-108D-3242-1323A581570F}" dt="2025-06-26T06:12:57.218" v="25" actId="20577"/>
          <ac:graphicFrameMkLst>
            <pc:docMk/>
            <pc:sldMk cId="2892130529" sldId="263"/>
            <ac:graphicFrameMk id="17" creationId="{C49BD300-1BC9-9920-91FD-DBF7ED45E586}"/>
          </ac:graphicFrameMkLst>
        </pc:graphicFrameChg>
      </pc:sldChg>
      <pc:sldChg chg="modSp add replId">
        <pc:chgData name="HARSHA S" userId="S::harshas@kh.amrita.edu::3ea4904a-a09c-4644-8b49-bb7dd8b1a4da" providerId="AD" clId="Web-{B12B6E61-919F-108D-3242-1323A581570F}" dt="2025-06-26T08:04:12.248" v="292" actId="20577"/>
        <pc:sldMkLst>
          <pc:docMk/>
          <pc:sldMk cId="2637828748" sldId="264"/>
        </pc:sldMkLst>
        <pc:spChg chg="mod">
          <ac:chgData name="HARSHA S" userId="S::harshas@kh.amrita.edu::3ea4904a-a09c-4644-8b49-bb7dd8b1a4da" providerId="AD" clId="Web-{B12B6E61-919F-108D-3242-1323A581570F}" dt="2025-06-26T08:04:12.248" v="292" actId="20577"/>
          <ac:spMkLst>
            <pc:docMk/>
            <pc:sldMk cId="2637828748" sldId="264"/>
            <ac:spMk id="2" creationId="{F0103CF9-D3FD-19B3-2ACB-441E4246E1BC}"/>
          </ac:spMkLst>
        </pc:spChg>
        <pc:graphicFrameChg chg="modGraphic">
          <ac:chgData name="HARSHA S" userId="S::harshas@kh.amrita.edu::3ea4904a-a09c-4644-8b49-bb7dd8b1a4da" providerId="AD" clId="Web-{B12B6E61-919F-108D-3242-1323A581570F}" dt="2025-06-26T06:30:14.471" v="53" actId="20577"/>
          <ac:graphicFrameMkLst>
            <pc:docMk/>
            <pc:sldMk cId="2637828748" sldId="264"/>
            <ac:graphicFrameMk id="17" creationId="{00738470-7984-9310-8274-D9469BFEE0D1}"/>
          </ac:graphicFrameMkLst>
        </pc:graphicFrameChg>
      </pc:sldChg>
      <pc:sldChg chg="modSp add del replId">
        <pc:chgData name="HARSHA S" userId="S::harshas@kh.amrita.edu::3ea4904a-a09c-4644-8b49-bb7dd8b1a4da" providerId="AD" clId="Web-{B12B6E61-919F-108D-3242-1323A581570F}" dt="2025-06-26T07:41:59.543" v="112"/>
        <pc:sldMkLst>
          <pc:docMk/>
          <pc:sldMk cId="3910578851" sldId="265"/>
        </pc:sldMkLst>
        <pc:spChg chg="mod">
          <ac:chgData name="HARSHA S" userId="S::harshas@kh.amrita.edu::3ea4904a-a09c-4644-8b49-bb7dd8b1a4da" providerId="AD" clId="Web-{B12B6E61-919F-108D-3242-1323A581570F}" dt="2025-06-26T07:41:17.636" v="101" actId="20577"/>
          <ac:spMkLst>
            <pc:docMk/>
            <pc:sldMk cId="3910578851" sldId="265"/>
            <ac:spMk id="2" creationId="{1FB7E0F0-8FF9-3C90-99A0-AB4A8DDC4C24}"/>
          </ac:spMkLst>
        </pc:spChg>
        <pc:graphicFrameChg chg="modGraphic">
          <ac:chgData name="HARSHA S" userId="S::harshas@kh.amrita.edu::3ea4904a-a09c-4644-8b49-bb7dd8b1a4da" providerId="AD" clId="Web-{B12B6E61-919F-108D-3242-1323A581570F}" dt="2025-06-26T07:41:37.714" v="107" actId="20577"/>
          <ac:graphicFrameMkLst>
            <pc:docMk/>
            <pc:sldMk cId="3910578851" sldId="265"/>
            <ac:graphicFrameMk id="17" creationId="{73EF15B3-095F-848A-519D-6DA1033A8F42}"/>
          </ac:graphicFrameMkLst>
        </pc:graphicFrameChg>
      </pc:sldChg>
      <pc:sldChg chg="modSp add replId">
        <pc:chgData name="HARSHA S" userId="S::harshas@kh.amrita.edu::3ea4904a-a09c-4644-8b49-bb7dd8b1a4da" providerId="AD" clId="Web-{B12B6E61-919F-108D-3242-1323A581570F}" dt="2025-06-26T08:04:02.982" v="290" actId="20577"/>
        <pc:sldMkLst>
          <pc:docMk/>
          <pc:sldMk cId="3432319036" sldId="266"/>
        </pc:sldMkLst>
        <pc:spChg chg="mod">
          <ac:chgData name="HARSHA S" userId="S::harshas@kh.amrita.edu::3ea4904a-a09c-4644-8b49-bb7dd8b1a4da" providerId="AD" clId="Web-{B12B6E61-919F-108D-3242-1323A581570F}" dt="2025-06-26T08:04:02.982" v="290" actId="20577"/>
          <ac:spMkLst>
            <pc:docMk/>
            <pc:sldMk cId="3432319036" sldId="266"/>
            <ac:spMk id="2" creationId="{EFB555F5-2499-EED3-514D-60400C72FABE}"/>
          </ac:spMkLst>
        </pc:spChg>
        <pc:graphicFrameChg chg="modGraphic">
          <ac:chgData name="HARSHA S" userId="S::harshas@kh.amrita.edu::3ea4904a-a09c-4644-8b49-bb7dd8b1a4da" providerId="AD" clId="Web-{B12B6E61-919F-108D-3242-1323A581570F}" dt="2025-06-26T07:41:52.605" v="111" actId="20577"/>
          <ac:graphicFrameMkLst>
            <pc:docMk/>
            <pc:sldMk cId="3432319036" sldId="266"/>
            <ac:graphicFrameMk id="17" creationId="{BAB16986-1F3B-41BE-CF58-656609230376}"/>
          </ac:graphicFrameMkLst>
        </pc:graphicFrameChg>
      </pc:sldChg>
      <pc:sldChg chg="modSp add replId">
        <pc:chgData name="HARSHA S" userId="S::harshas@kh.amrita.edu::3ea4904a-a09c-4644-8b49-bb7dd8b1a4da" providerId="AD" clId="Web-{B12B6E61-919F-108D-3242-1323A581570F}" dt="2025-06-26T08:03:50.107" v="288" actId="20577"/>
        <pc:sldMkLst>
          <pc:docMk/>
          <pc:sldMk cId="1398410811" sldId="267"/>
        </pc:sldMkLst>
        <pc:spChg chg="mod">
          <ac:chgData name="HARSHA S" userId="S::harshas@kh.amrita.edu::3ea4904a-a09c-4644-8b49-bb7dd8b1a4da" providerId="AD" clId="Web-{B12B6E61-919F-108D-3242-1323A581570F}" dt="2025-06-26T08:03:50.107" v="288" actId="20577"/>
          <ac:spMkLst>
            <pc:docMk/>
            <pc:sldMk cId="1398410811" sldId="267"/>
            <ac:spMk id="2" creationId="{659D1F4A-A4D9-CFE3-4656-2B2DD44CFD41}"/>
          </ac:spMkLst>
        </pc:spChg>
        <pc:graphicFrameChg chg="modGraphic">
          <ac:chgData name="HARSHA S" userId="S::harshas@kh.amrita.edu::3ea4904a-a09c-4644-8b49-bb7dd8b1a4da" providerId="AD" clId="Web-{B12B6E61-919F-108D-3242-1323A581570F}" dt="2025-06-26T07:43:53.966" v="127" actId="20577"/>
          <ac:graphicFrameMkLst>
            <pc:docMk/>
            <pc:sldMk cId="1398410811" sldId="267"/>
            <ac:graphicFrameMk id="17" creationId="{20AB730E-3785-72C5-34AC-C5CAC1E516F2}"/>
          </ac:graphicFrameMkLst>
        </pc:graphicFrameChg>
      </pc:sldChg>
      <pc:sldChg chg="modSp add replId">
        <pc:chgData name="HARSHA S" userId="S::harshas@kh.amrita.edu::3ea4904a-a09c-4644-8b49-bb7dd8b1a4da" providerId="AD" clId="Web-{B12B6E61-919F-108D-3242-1323A581570F}" dt="2025-06-26T08:02:27.872" v="271" actId="1076"/>
        <pc:sldMkLst>
          <pc:docMk/>
          <pc:sldMk cId="1954483720" sldId="268"/>
        </pc:sldMkLst>
        <pc:spChg chg="mod">
          <ac:chgData name="HARSHA S" userId="S::harshas@kh.amrita.edu::3ea4904a-a09c-4644-8b49-bb7dd8b1a4da" providerId="AD" clId="Web-{B12B6E61-919F-108D-3242-1323A581570F}" dt="2025-06-26T08:02:27.872" v="271" actId="1076"/>
          <ac:spMkLst>
            <pc:docMk/>
            <pc:sldMk cId="1954483720" sldId="268"/>
            <ac:spMk id="2" creationId="{19DFF41E-108E-D5C0-2DF5-85CCC5D922EF}"/>
          </ac:spMkLst>
        </pc:spChg>
        <pc:graphicFrameChg chg="modGraphic">
          <ac:chgData name="HARSHA S" userId="S::harshas@kh.amrita.edu::3ea4904a-a09c-4644-8b49-bb7dd8b1a4da" providerId="AD" clId="Web-{B12B6E61-919F-108D-3242-1323A581570F}" dt="2025-06-26T07:45:51.062" v="147" actId="20577"/>
          <ac:graphicFrameMkLst>
            <pc:docMk/>
            <pc:sldMk cId="1954483720" sldId="268"/>
            <ac:graphicFrameMk id="17" creationId="{1AA455E9-4EA4-28FD-59E1-D0F5276C8425}"/>
          </ac:graphicFrameMkLst>
        </pc:graphicFrameChg>
      </pc:sldChg>
      <pc:sldChg chg="addSp delSp modSp add replId">
        <pc:chgData name="HARSHA S" userId="S::harshas@kh.amrita.edu::3ea4904a-a09c-4644-8b49-bb7dd8b1a4da" providerId="AD" clId="Web-{B12B6E61-919F-108D-3242-1323A581570F}" dt="2025-06-26T07:58:49.962" v="262" actId="1076"/>
        <pc:sldMkLst>
          <pc:docMk/>
          <pc:sldMk cId="3439533444" sldId="269"/>
        </pc:sldMkLst>
        <pc:spChg chg="mod">
          <ac:chgData name="HARSHA S" userId="S::harshas@kh.amrita.edu::3ea4904a-a09c-4644-8b49-bb7dd8b1a4da" providerId="AD" clId="Web-{B12B6E61-919F-108D-3242-1323A581570F}" dt="2025-06-26T07:58:49.962" v="262" actId="1076"/>
          <ac:spMkLst>
            <pc:docMk/>
            <pc:sldMk cId="3439533444" sldId="269"/>
            <ac:spMk id="2" creationId="{75F847C8-4CA8-BBBF-C8F2-1DCC0D761397}"/>
          </ac:spMkLst>
        </pc:spChg>
        <pc:spChg chg="del">
          <ac:chgData name="HARSHA S" userId="S::harshas@kh.amrita.edu::3ea4904a-a09c-4644-8b49-bb7dd8b1a4da" providerId="AD" clId="Web-{B12B6E61-919F-108D-3242-1323A581570F}" dt="2025-06-26T07:57:38.258" v="252"/>
          <ac:spMkLst>
            <pc:docMk/>
            <pc:sldMk cId="3439533444" sldId="269"/>
            <ac:spMk id="9" creationId="{416BCA3B-B821-0581-5D1C-5BEDD14C6312}"/>
          </ac:spMkLst>
        </pc:spChg>
        <pc:spChg chg="del">
          <ac:chgData name="HARSHA S" userId="S::harshas@kh.amrita.edu::3ea4904a-a09c-4644-8b49-bb7dd8b1a4da" providerId="AD" clId="Web-{B12B6E61-919F-108D-3242-1323A581570F}" dt="2025-06-26T07:57:38.258" v="252"/>
          <ac:spMkLst>
            <pc:docMk/>
            <pc:sldMk cId="3439533444" sldId="269"/>
            <ac:spMk id="15" creationId="{DFD94C15-26C0-D7CB-C69D-0924862887C8}"/>
          </ac:spMkLst>
        </pc:spChg>
        <pc:spChg chg="add">
          <ac:chgData name="HARSHA S" userId="S::harshas@kh.amrita.edu::3ea4904a-a09c-4644-8b49-bb7dd8b1a4da" providerId="AD" clId="Web-{B12B6E61-919F-108D-3242-1323A581570F}" dt="2025-06-26T07:57:38.258" v="252"/>
          <ac:spMkLst>
            <pc:docMk/>
            <pc:sldMk cId="3439533444" sldId="269"/>
            <ac:spMk id="22" creationId="{F3060C83-F051-4F0E-ABAD-AA0DFC48B218}"/>
          </ac:spMkLst>
        </pc:spChg>
        <pc:spChg chg="add">
          <ac:chgData name="HARSHA S" userId="S::harshas@kh.amrita.edu::3ea4904a-a09c-4644-8b49-bb7dd8b1a4da" providerId="AD" clId="Web-{B12B6E61-919F-108D-3242-1323A581570F}" dt="2025-06-26T07:57:38.258" v="252"/>
          <ac:spMkLst>
            <pc:docMk/>
            <pc:sldMk cId="3439533444" sldId="269"/>
            <ac:spMk id="24" creationId="{83C98ABE-055B-441F-B07E-44F97F083C39}"/>
          </ac:spMkLst>
        </pc:spChg>
        <pc:spChg chg="add">
          <ac:chgData name="HARSHA S" userId="S::harshas@kh.amrita.edu::3ea4904a-a09c-4644-8b49-bb7dd8b1a4da" providerId="AD" clId="Web-{B12B6E61-919F-108D-3242-1323A581570F}" dt="2025-06-26T07:57:38.258" v="252"/>
          <ac:spMkLst>
            <pc:docMk/>
            <pc:sldMk cId="3439533444" sldId="269"/>
            <ac:spMk id="26" creationId="{29FDB030-9B49-4CED-8CCD-4D99382388AC}"/>
          </ac:spMkLst>
        </pc:spChg>
        <pc:spChg chg="add">
          <ac:chgData name="HARSHA S" userId="S::harshas@kh.amrita.edu::3ea4904a-a09c-4644-8b49-bb7dd8b1a4da" providerId="AD" clId="Web-{B12B6E61-919F-108D-3242-1323A581570F}" dt="2025-06-26T07:57:38.258" v="252"/>
          <ac:spMkLst>
            <pc:docMk/>
            <pc:sldMk cId="3439533444" sldId="269"/>
            <ac:spMk id="28" creationId="{3783CA14-24A1-485C-8B30-D6A5D87987AD}"/>
          </ac:spMkLst>
        </pc:spChg>
        <pc:spChg chg="add">
          <ac:chgData name="HARSHA S" userId="S::harshas@kh.amrita.edu::3ea4904a-a09c-4644-8b49-bb7dd8b1a4da" providerId="AD" clId="Web-{B12B6E61-919F-108D-3242-1323A581570F}" dt="2025-06-26T07:57:38.258" v="252"/>
          <ac:spMkLst>
            <pc:docMk/>
            <pc:sldMk cId="3439533444" sldId="269"/>
            <ac:spMk id="30" creationId="{9A97C86A-04D6-40F7-AE84-31AB43E6A846}"/>
          </ac:spMkLst>
        </pc:spChg>
        <pc:spChg chg="add">
          <ac:chgData name="HARSHA S" userId="S::harshas@kh.amrita.edu::3ea4904a-a09c-4644-8b49-bb7dd8b1a4da" providerId="AD" clId="Web-{B12B6E61-919F-108D-3242-1323A581570F}" dt="2025-06-26T07:57:38.258" v="252"/>
          <ac:spMkLst>
            <pc:docMk/>
            <pc:sldMk cId="3439533444" sldId="269"/>
            <ac:spMk id="32" creationId="{FF9F2414-84E8-453E-B1F3-389FDE8192D9}"/>
          </ac:spMkLst>
        </pc:spChg>
        <pc:spChg chg="add">
          <ac:chgData name="HARSHA S" userId="S::harshas@kh.amrita.edu::3ea4904a-a09c-4644-8b49-bb7dd8b1a4da" providerId="AD" clId="Web-{B12B6E61-919F-108D-3242-1323A581570F}" dt="2025-06-26T07:57:38.258" v="252"/>
          <ac:spMkLst>
            <pc:docMk/>
            <pc:sldMk cId="3439533444" sldId="269"/>
            <ac:spMk id="34" creationId="{3ECA69A1-7536-43AC-85EF-C7106179F5ED}"/>
          </ac:spMkLst>
        </pc:spChg>
        <pc:grpChg chg="del">
          <ac:chgData name="HARSHA S" userId="S::harshas@kh.amrita.edu::3ea4904a-a09c-4644-8b49-bb7dd8b1a4da" providerId="AD" clId="Web-{B12B6E61-919F-108D-3242-1323A581570F}" dt="2025-06-26T07:57:38.258" v="252"/>
          <ac:grpSpMkLst>
            <pc:docMk/>
            <pc:sldMk cId="3439533444" sldId="269"/>
            <ac:grpSpMk id="11" creationId="{CEBDA367-8936-5AE6-EDA8-7D221B5490C2}"/>
          </ac:grpSpMkLst>
        </pc:grpChg>
        <pc:graphicFrameChg chg="mod modGraphic">
          <ac:chgData name="HARSHA S" userId="S::harshas@kh.amrita.edu::3ea4904a-a09c-4644-8b49-bb7dd8b1a4da" providerId="AD" clId="Web-{B12B6E61-919F-108D-3242-1323A581570F}" dt="2025-06-26T07:57:44.290" v="253" actId="1076"/>
          <ac:graphicFrameMkLst>
            <pc:docMk/>
            <pc:sldMk cId="3439533444" sldId="269"/>
            <ac:graphicFrameMk id="17" creationId="{4B834A70-28CA-9CBF-E271-CF290EFB1919}"/>
          </ac:graphicFrameMkLst>
        </pc:graphicFrameChg>
      </pc:sldChg>
      <pc:sldChg chg="modSp add ord replId">
        <pc:chgData name="HARSHA S" userId="S::harshas@kh.amrita.edu::3ea4904a-a09c-4644-8b49-bb7dd8b1a4da" providerId="AD" clId="Web-{B12B6E61-919F-108D-3242-1323A581570F}" dt="2025-06-26T08:12:48.911" v="309" actId="20577"/>
        <pc:sldMkLst>
          <pc:docMk/>
          <pc:sldMk cId="2186628432" sldId="270"/>
        </pc:sldMkLst>
        <pc:spChg chg="mod">
          <ac:chgData name="HARSHA S" userId="S::harshas@kh.amrita.edu::3ea4904a-a09c-4644-8b49-bb7dd8b1a4da" providerId="AD" clId="Web-{B12B6E61-919F-108D-3242-1323A581570F}" dt="2025-06-26T08:12:48.911" v="309" actId="20577"/>
          <ac:spMkLst>
            <pc:docMk/>
            <pc:sldMk cId="2186628432" sldId="270"/>
            <ac:spMk id="2" creationId="{5CA6DCFC-1B73-332B-45F5-B188420E443C}"/>
          </ac:spMkLst>
        </pc:spChg>
      </pc:sldChg>
      <pc:sldChg chg="add del replId">
        <pc:chgData name="HARSHA S" userId="S::harshas@kh.amrita.edu::3ea4904a-a09c-4644-8b49-bb7dd8b1a4da" providerId="AD" clId="Web-{B12B6E61-919F-108D-3242-1323A581570F}" dt="2025-06-26T07:46:59.781" v="153"/>
        <pc:sldMkLst>
          <pc:docMk/>
          <pc:sldMk cId="2687001135" sldId="270"/>
        </pc:sldMkLst>
      </pc:sldChg>
      <pc:sldChg chg="addSp delSp modSp add replId">
        <pc:chgData name="HARSHA S" userId="S::harshas@kh.amrita.edu::3ea4904a-a09c-4644-8b49-bb7dd8b1a4da" providerId="AD" clId="Web-{B12B6E61-919F-108D-3242-1323A581570F}" dt="2025-06-26T08:13:16.677" v="312" actId="20577"/>
        <pc:sldMkLst>
          <pc:docMk/>
          <pc:sldMk cId="3277225224" sldId="271"/>
        </pc:sldMkLst>
        <pc:spChg chg="mod">
          <ac:chgData name="HARSHA S" userId="S::harshas@kh.amrita.edu::3ea4904a-a09c-4644-8b49-bb7dd8b1a4da" providerId="AD" clId="Web-{B12B6E61-919F-108D-3242-1323A581570F}" dt="2025-06-26T08:13:16.677" v="312" actId="20577"/>
          <ac:spMkLst>
            <pc:docMk/>
            <pc:sldMk cId="3277225224" sldId="271"/>
            <ac:spMk id="2" creationId="{049B0715-4A4D-8530-5A49-CB15130706D9}"/>
          </ac:spMkLst>
        </pc:spChg>
        <pc:spChg chg="del">
          <ac:chgData name="HARSHA S" userId="S::harshas@kh.amrita.edu::3ea4904a-a09c-4644-8b49-bb7dd8b1a4da" providerId="AD" clId="Web-{B12B6E61-919F-108D-3242-1323A581570F}" dt="2025-06-26T07:56:27.195" v="247"/>
          <ac:spMkLst>
            <pc:docMk/>
            <pc:sldMk cId="3277225224" sldId="271"/>
            <ac:spMk id="9" creationId="{20B730A2-DBBF-8C7B-53B4-D7D6EE30D359}"/>
          </ac:spMkLst>
        </pc:spChg>
        <pc:spChg chg="del">
          <ac:chgData name="HARSHA S" userId="S::harshas@kh.amrita.edu::3ea4904a-a09c-4644-8b49-bb7dd8b1a4da" providerId="AD" clId="Web-{B12B6E61-919F-108D-3242-1323A581570F}" dt="2025-06-26T07:56:27.195" v="247"/>
          <ac:spMkLst>
            <pc:docMk/>
            <pc:sldMk cId="3277225224" sldId="271"/>
            <ac:spMk id="15" creationId="{1C8F20B9-F7D8-76FB-8C4C-B2BC6C1B6273}"/>
          </ac:spMkLst>
        </pc:spChg>
        <pc:spChg chg="add">
          <ac:chgData name="HARSHA S" userId="S::harshas@kh.amrita.edu::3ea4904a-a09c-4644-8b49-bb7dd8b1a4da" providerId="AD" clId="Web-{B12B6E61-919F-108D-3242-1323A581570F}" dt="2025-06-26T07:56:27.195" v="247"/>
          <ac:spMkLst>
            <pc:docMk/>
            <pc:sldMk cId="3277225224" sldId="271"/>
            <ac:spMk id="22" creationId="{F3060C83-F051-4F0E-ABAD-AA0DFC48B218}"/>
          </ac:spMkLst>
        </pc:spChg>
        <pc:spChg chg="add">
          <ac:chgData name="HARSHA S" userId="S::harshas@kh.amrita.edu::3ea4904a-a09c-4644-8b49-bb7dd8b1a4da" providerId="AD" clId="Web-{B12B6E61-919F-108D-3242-1323A581570F}" dt="2025-06-26T07:56:27.195" v="247"/>
          <ac:spMkLst>
            <pc:docMk/>
            <pc:sldMk cId="3277225224" sldId="271"/>
            <ac:spMk id="24" creationId="{83C98ABE-055B-441F-B07E-44F97F083C39}"/>
          </ac:spMkLst>
        </pc:spChg>
        <pc:spChg chg="add">
          <ac:chgData name="HARSHA S" userId="S::harshas@kh.amrita.edu::3ea4904a-a09c-4644-8b49-bb7dd8b1a4da" providerId="AD" clId="Web-{B12B6E61-919F-108D-3242-1323A581570F}" dt="2025-06-26T07:56:27.195" v="247"/>
          <ac:spMkLst>
            <pc:docMk/>
            <pc:sldMk cId="3277225224" sldId="271"/>
            <ac:spMk id="26" creationId="{29FDB030-9B49-4CED-8CCD-4D99382388AC}"/>
          </ac:spMkLst>
        </pc:spChg>
        <pc:spChg chg="add">
          <ac:chgData name="HARSHA S" userId="S::harshas@kh.amrita.edu::3ea4904a-a09c-4644-8b49-bb7dd8b1a4da" providerId="AD" clId="Web-{B12B6E61-919F-108D-3242-1323A581570F}" dt="2025-06-26T07:56:27.195" v="247"/>
          <ac:spMkLst>
            <pc:docMk/>
            <pc:sldMk cId="3277225224" sldId="271"/>
            <ac:spMk id="28" creationId="{3783CA14-24A1-485C-8B30-D6A5D87987AD}"/>
          </ac:spMkLst>
        </pc:spChg>
        <pc:spChg chg="add">
          <ac:chgData name="HARSHA S" userId="S::harshas@kh.amrita.edu::3ea4904a-a09c-4644-8b49-bb7dd8b1a4da" providerId="AD" clId="Web-{B12B6E61-919F-108D-3242-1323A581570F}" dt="2025-06-26T07:56:27.195" v="247"/>
          <ac:spMkLst>
            <pc:docMk/>
            <pc:sldMk cId="3277225224" sldId="271"/>
            <ac:spMk id="30" creationId="{9A97C86A-04D6-40F7-AE84-31AB43E6A846}"/>
          </ac:spMkLst>
        </pc:spChg>
        <pc:spChg chg="add">
          <ac:chgData name="HARSHA S" userId="S::harshas@kh.amrita.edu::3ea4904a-a09c-4644-8b49-bb7dd8b1a4da" providerId="AD" clId="Web-{B12B6E61-919F-108D-3242-1323A581570F}" dt="2025-06-26T07:56:27.195" v="247"/>
          <ac:spMkLst>
            <pc:docMk/>
            <pc:sldMk cId="3277225224" sldId="271"/>
            <ac:spMk id="32" creationId="{FF9F2414-84E8-453E-B1F3-389FDE8192D9}"/>
          </ac:spMkLst>
        </pc:spChg>
        <pc:spChg chg="add">
          <ac:chgData name="HARSHA S" userId="S::harshas@kh.amrita.edu::3ea4904a-a09c-4644-8b49-bb7dd8b1a4da" providerId="AD" clId="Web-{B12B6E61-919F-108D-3242-1323A581570F}" dt="2025-06-26T07:56:27.195" v="247"/>
          <ac:spMkLst>
            <pc:docMk/>
            <pc:sldMk cId="3277225224" sldId="271"/>
            <ac:spMk id="34" creationId="{3ECA69A1-7536-43AC-85EF-C7106179F5ED}"/>
          </ac:spMkLst>
        </pc:spChg>
        <pc:grpChg chg="del">
          <ac:chgData name="HARSHA S" userId="S::harshas@kh.amrita.edu::3ea4904a-a09c-4644-8b49-bb7dd8b1a4da" providerId="AD" clId="Web-{B12B6E61-919F-108D-3242-1323A581570F}" dt="2025-06-26T07:56:27.195" v="247"/>
          <ac:grpSpMkLst>
            <pc:docMk/>
            <pc:sldMk cId="3277225224" sldId="271"/>
            <ac:grpSpMk id="11" creationId="{25FE6A3A-4008-D0DD-F427-8B4901D75B48}"/>
          </ac:grpSpMkLst>
        </pc:grpChg>
        <pc:graphicFrameChg chg="mod modGraphic">
          <ac:chgData name="HARSHA S" userId="S::harshas@kh.amrita.edu::3ea4904a-a09c-4644-8b49-bb7dd8b1a4da" providerId="AD" clId="Web-{B12B6E61-919F-108D-3242-1323A581570F}" dt="2025-06-26T07:56:51.398" v="249" actId="1076"/>
          <ac:graphicFrameMkLst>
            <pc:docMk/>
            <pc:sldMk cId="3277225224" sldId="271"/>
            <ac:graphicFrameMk id="17" creationId="{7F7CC577-98E4-A6A1-DE80-8F34D3C70AD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en-US"/>
        </a:p>
      </dgm:t>
    </dgm:pt>
    <dgm:pt modelId="{97E668FF-008C-42A0-82AE-5ECB1D79809C}">
      <dgm:prSet/>
      <dgm:spPr/>
      <dgm:t>
        <a:bodyPr/>
        <a:lstStyle/>
        <a:p>
          <a:r>
            <a:rPr lang="en-US"/>
            <a:t>A. North</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r>
            <a:rPr lang="en-US"/>
            <a:t>B. South</a:t>
          </a:r>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r>
            <a:rPr lang="en-US"/>
            <a:t>C. South-East</a:t>
          </a:r>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B663174C-E718-4607-BECA-54A6738E668A}">
      <dgm:prSet/>
      <dgm:spPr/>
      <dgm:t>
        <a:bodyPr/>
        <a:lstStyle/>
        <a:p>
          <a:r>
            <a:rPr lang="en-US"/>
            <a:t>D. None of these</a:t>
          </a:r>
        </a:p>
      </dgm:t>
    </dgm:pt>
    <dgm:pt modelId="{704BAB06-EB0E-453C-9680-89B4E9EA1B12}" type="parTrans" cxnId="{17023A3F-90DC-40F3-9B77-5BA2C203F941}">
      <dgm:prSet/>
      <dgm:spPr/>
      <dgm:t>
        <a:bodyPr/>
        <a:lstStyle/>
        <a:p>
          <a:endParaRPr lang="en-US"/>
        </a:p>
      </dgm:t>
    </dgm:pt>
    <dgm:pt modelId="{A962D33C-DC6A-4174-B490-FB623FCAC14B}" type="sibTrans" cxnId="{17023A3F-90DC-40F3-9B77-5BA2C203F941}">
      <dgm:prSet/>
      <dgm:spPr/>
      <dgm:t>
        <a:bodyPr/>
        <a:lstStyle/>
        <a:p>
          <a:endParaRPr lang="en-US"/>
        </a:p>
      </dgm:t>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4F50CEDF-5853-4541-B9D8-704E959C8467}" type="pres">
      <dgm:prSet presAssocID="{1CA89F99-C54D-420C-8889-5169CC936C5F}" presName="spaceBetweenRectangles" presStyleCnt="0"/>
      <dgm:spPr/>
    </dgm:pt>
    <dgm:pt modelId="{15E48607-D4D3-4961-8625-44BBDE930C1B}" type="pres">
      <dgm:prSet presAssocID="{B663174C-E718-4607-BECA-54A6738E668A}" presName="parentLin" presStyleCnt="0"/>
      <dgm:spPr/>
    </dgm:pt>
    <dgm:pt modelId="{F1DE0629-AD89-49D1-B84B-7952B94B6641}" type="pres">
      <dgm:prSet presAssocID="{B663174C-E718-4607-BECA-54A6738E668A}" presName="parentLeftMargin" presStyleLbl="node1" presStyleIdx="2" presStyleCnt="4"/>
      <dgm:spPr/>
    </dgm:pt>
    <dgm:pt modelId="{16A87622-6A07-44F8-9CA7-D8050825D860}" type="pres">
      <dgm:prSet presAssocID="{B663174C-E718-4607-BECA-54A6738E668A}" presName="parentText" presStyleLbl="node1" presStyleIdx="3" presStyleCnt="4">
        <dgm:presLayoutVars>
          <dgm:chMax val="0"/>
          <dgm:bulletEnabled val="1"/>
        </dgm:presLayoutVars>
      </dgm:prSet>
      <dgm:spPr/>
    </dgm:pt>
    <dgm:pt modelId="{78883ACA-2132-4C18-AB38-722315A5DCE7}" type="pres">
      <dgm:prSet presAssocID="{B663174C-E718-4607-BECA-54A6738E668A}" presName="negativeSpace" presStyleCnt="0"/>
      <dgm:spPr/>
    </dgm:pt>
    <dgm:pt modelId="{65877B3B-F977-462F-A7E4-47DB443A1753}" type="pres">
      <dgm:prSet presAssocID="{B663174C-E718-4607-BECA-54A6738E668A}" presName="childText" presStyleLbl="conFgAcc1" presStyleIdx="3" presStyleCnt="4">
        <dgm:presLayoutVars>
          <dgm:bulletEnabled val="1"/>
        </dgm:presLayoutVars>
      </dgm:prSet>
      <dgm:spPr/>
    </dgm:pt>
  </dgm:ptLst>
  <dgm:cxnLst>
    <dgm:cxn modelId="{17023A3F-90DC-40F3-9B77-5BA2C203F941}" srcId="{DCB422DF-29B5-4AB8-A292-FE3542F82A2C}" destId="{B663174C-E718-4607-BECA-54A6738E668A}" srcOrd="3" destOrd="0" parTransId="{704BAB06-EB0E-453C-9680-89B4E9EA1B12}" sibTransId="{A962D33C-DC6A-4174-B490-FB623FCAC14B}"/>
    <dgm:cxn modelId="{480EF543-A3BA-4C07-9EAE-CE48D60F53C4}" srcId="{DCB422DF-29B5-4AB8-A292-FE3542F82A2C}" destId="{97E668FF-008C-42A0-82AE-5ECB1D79809C}" srcOrd="0" destOrd="0" parTransId="{34240E3F-5991-428E-93AE-6997709D813D}" sibTransId="{0975C9C7-27A4-4AFF-8992-BE2293E8A1F5}"/>
    <dgm:cxn modelId="{8CB42946-2E71-40F6-8AED-2AB1A6D97ECE}" type="presOf" srcId="{DF840BB8-27B2-4F1E-B178-194E5899C0C0}" destId="{0232B298-49E4-4096-876F-BEF5BDA25A4D}" srcOrd="0" destOrd="0" presId="urn:microsoft.com/office/officeart/2005/8/layout/list1"/>
    <dgm:cxn modelId="{EEA5176A-5F4B-42A0-B654-D6749A0EEB6D}" type="presOf" srcId="{B663174C-E718-4607-BECA-54A6738E668A}" destId="{16A87622-6A07-44F8-9CA7-D8050825D860}" srcOrd="1" destOrd="0" presId="urn:microsoft.com/office/officeart/2005/8/layout/list1"/>
    <dgm:cxn modelId="{8A20506D-3FD9-4860-8508-13FCA05BA493}" type="presOf" srcId="{DF840BB8-27B2-4F1E-B178-194E5899C0C0}" destId="{AAB79832-5CE5-4EFD-93FA-D229D08B31C2}" srcOrd="1" destOrd="0" presId="urn:microsoft.com/office/officeart/2005/8/layout/list1"/>
    <dgm:cxn modelId="{E2A7EF6F-E3EA-4E7E-828E-041A12273436}" type="presOf" srcId="{97E668FF-008C-42A0-82AE-5ECB1D79809C}" destId="{CC47717B-A4E2-4D09-9A45-3AC41F82C956}"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AEC1B67D-7273-4E77-ACE9-F0F4546EB7D3}" type="presOf" srcId="{25C3F63F-1C61-4078-8DAE-6D7DCC6C6A64}" destId="{14E0193B-67D3-4F6A-8788-E3C7A6D5D283}" srcOrd="1" destOrd="0" presId="urn:microsoft.com/office/officeart/2005/8/layout/list1"/>
    <dgm:cxn modelId="{5B927A8F-289E-4755-88D2-E068F2D4A915}" type="presOf" srcId="{B663174C-E718-4607-BECA-54A6738E668A}" destId="{F1DE0629-AD89-49D1-B84B-7952B94B6641}" srcOrd="0" destOrd="0" presId="urn:microsoft.com/office/officeart/2005/8/layout/list1"/>
    <dgm:cxn modelId="{93AE71AF-59C8-4519-AFB8-67416F89958C}" type="presOf" srcId="{97E668FF-008C-42A0-82AE-5ECB1D79809C}" destId="{A8E0D46A-AC65-4780-8B87-03CF9887283F}" srcOrd="1" destOrd="0" presId="urn:microsoft.com/office/officeart/2005/8/layout/list1"/>
    <dgm:cxn modelId="{B3E134B3-2EAE-4C11-93BF-4B7368251471}" type="presOf" srcId="{25C3F63F-1C61-4078-8DAE-6D7DCC6C6A64}" destId="{B8289A78-B80B-4DAE-B41C-9A2543BA6168}" srcOrd="0"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56AF8657-6D2B-4344-BBA3-787A23B90EF1}" type="presParOf" srcId="{0C594706-AEDB-4E32-AA5B-3632AC884B5C}" destId="{888FDB3F-DD99-4368-AF67-161EF02AB56F}" srcOrd="0" destOrd="0" presId="urn:microsoft.com/office/officeart/2005/8/layout/list1"/>
    <dgm:cxn modelId="{384C79FC-BC95-4F00-B460-8BD9FE874B64}" type="presParOf" srcId="{888FDB3F-DD99-4368-AF67-161EF02AB56F}" destId="{CC47717B-A4E2-4D09-9A45-3AC41F82C956}" srcOrd="0" destOrd="0" presId="urn:microsoft.com/office/officeart/2005/8/layout/list1"/>
    <dgm:cxn modelId="{55AF8F06-1F30-49AD-9A5D-3F53B6196456}" type="presParOf" srcId="{888FDB3F-DD99-4368-AF67-161EF02AB56F}" destId="{A8E0D46A-AC65-4780-8B87-03CF9887283F}" srcOrd="1" destOrd="0" presId="urn:microsoft.com/office/officeart/2005/8/layout/list1"/>
    <dgm:cxn modelId="{20D1D785-BFEF-4CD4-9847-0E65EE99988C}" type="presParOf" srcId="{0C594706-AEDB-4E32-AA5B-3632AC884B5C}" destId="{520145FD-A2B9-48F7-8FAC-0BC5B4D4D0A6}" srcOrd="1" destOrd="0" presId="urn:microsoft.com/office/officeart/2005/8/layout/list1"/>
    <dgm:cxn modelId="{730959BC-1107-46A5-A52B-CEF2971B4FF4}" type="presParOf" srcId="{0C594706-AEDB-4E32-AA5B-3632AC884B5C}" destId="{05BD97AA-F6DA-44DF-8C5B-AF5BB5152D50}" srcOrd="2" destOrd="0" presId="urn:microsoft.com/office/officeart/2005/8/layout/list1"/>
    <dgm:cxn modelId="{2F2BC3BE-E0DF-42BF-A5D5-64BDDBD91404}" type="presParOf" srcId="{0C594706-AEDB-4E32-AA5B-3632AC884B5C}" destId="{3AF31E44-4CC1-4AA2-9CCF-2856CA74D416}" srcOrd="3" destOrd="0" presId="urn:microsoft.com/office/officeart/2005/8/layout/list1"/>
    <dgm:cxn modelId="{14DB630F-1381-4413-9FEB-F3E3366F7628}" type="presParOf" srcId="{0C594706-AEDB-4E32-AA5B-3632AC884B5C}" destId="{69AB032E-EAA5-4F7B-905F-FA2BDBBFB550}" srcOrd="4" destOrd="0" presId="urn:microsoft.com/office/officeart/2005/8/layout/list1"/>
    <dgm:cxn modelId="{8CC6B521-F800-43E2-B209-42D0DCB38AB9}" type="presParOf" srcId="{69AB032E-EAA5-4F7B-905F-FA2BDBBFB550}" destId="{B8289A78-B80B-4DAE-B41C-9A2543BA6168}" srcOrd="0" destOrd="0" presId="urn:microsoft.com/office/officeart/2005/8/layout/list1"/>
    <dgm:cxn modelId="{FE19BEFE-E138-420F-A38A-F415C6D5EB44}" type="presParOf" srcId="{69AB032E-EAA5-4F7B-905F-FA2BDBBFB550}" destId="{14E0193B-67D3-4F6A-8788-E3C7A6D5D283}" srcOrd="1" destOrd="0" presId="urn:microsoft.com/office/officeart/2005/8/layout/list1"/>
    <dgm:cxn modelId="{908FB52A-404B-4D05-89D5-238E050A01C4}" type="presParOf" srcId="{0C594706-AEDB-4E32-AA5B-3632AC884B5C}" destId="{22477F5F-4EEA-4AF0-BEDF-EB198B020A9B}" srcOrd="5" destOrd="0" presId="urn:microsoft.com/office/officeart/2005/8/layout/list1"/>
    <dgm:cxn modelId="{16AF15B5-C74E-4577-91AB-D98645CA554E}" type="presParOf" srcId="{0C594706-AEDB-4E32-AA5B-3632AC884B5C}" destId="{C3CCD0E4-94DB-4EE1-9711-37F6A9E88416}" srcOrd="6" destOrd="0" presId="urn:microsoft.com/office/officeart/2005/8/layout/list1"/>
    <dgm:cxn modelId="{222EAA24-92F6-488A-81DA-2AF66DF59AD6}" type="presParOf" srcId="{0C594706-AEDB-4E32-AA5B-3632AC884B5C}" destId="{93C0F020-7E01-44DA-B996-CA16BE9D2805}" srcOrd="7" destOrd="0" presId="urn:microsoft.com/office/officeart/2005/8/layout/list1"/>
    <dgm:cxn modelId="{C790EDA9-A065-48B4-BE59-2E09B9061EB5}" type="presParOf" srcId="{0C594706-AEDB-4E32-AA5B-3632AC884B5C}" destId="{AB22C580-5D9B-4245-9B37-4052804C9847}" srcOrd="8" destOrd="0" presId="urn:microsoft.com/office/officeart/2005/8/layout/list1"/>
    <dgm:cxn modelId="{5A0B9FAF-06D6-4AE7-A2A7-CEF714B92988}" type="presParOf" srcId="{AB22C580-5D9B-4245-9B37-4052804C9847}" destId="{0232B298-49E4-4096-876F-BEF5BDA25A4D}" srcOrd="0" destOrd="0" presId="urn:microsoft.com/office/officeart/2005/8/layout/list1"/>
    <dgm:cxn modelId="{003E8F76-C014-4B1C-B803-78ACC563A724}" type="presParOf" srcId="{AB22C580-5D9B-4245-9B37-4052804C9847}" destId="{AAB79832-5CE5-4EFD-93FA-D229D08B31C2}" srcOrd="1" destOrd="0" presId="urn:microsoft.com/office/officeart/2005/8/layout/list1"/>
    <dgm:cxn modelId="{BFCB755B-7D13-4191-8104-6196196B210B}" type="presParOf" srcId="{0C594706-AEDB-4E32-AA5B-3632AC884B5C}" destId="{2677CEBC-02FC-4CB7-8A4D-33E87D701878}" srcOrd="9" destOrd="0" presId="urn:microsoft.com/office/officeart/2005/8/layout/list1"/>
    <dgm:cxn modelId="{BA8C5383-437B-4277-AEBB-8915E33DE654}" type="presParOf" srcId="{0C594706-AEDB-4E32-AA5B-3632AC884B5C}" destId="{9492BD0D-D23E-4383-9411-2C1E142748B3}" srcOrd="10" destOrd="0" presId="urn:microsoft.com/office/officeart/2005/8/layout/list1"/>
    <dgm:cxn modelId="{26FD75F3-E863-4EF2-B7C1-EA63D876CA30}" type="presParOf" srcId="{0C594706-AEDB-4E32-AA5B-3632AC884B5C}" destId="{4F50CEDF-5853-4541-B9D8-704E959C8467}" srcOrd="11" destOrd="0" presId="urn:microsoft.com/office/officeart/2005/8/layout/list1"/>
    <dgm:cxn modelId="{6B6FD633-DE39-454E-B70B-99EAC84421BB}" type="presParOf" srcId="{0C594706-AEDB-4E32-AA5B-3632AC884B5C}" destId="{15E48607-D4D3-4961-8625-44BBDE930C1B}" srcOrd="12" destOrd="0" presId="urn:microsoft.com/office/officeart/2005/8/layout/list1"/>
    <dgm:cxn modelId="{56C588E2-01D5-4223-BDD1-524EFB0F32B0}" type="presParOf" srcId="{15E48607-D4D3-4961-8625-44BBDE930C1B}" destId="{F1DE0629-AD89-49D1-B84B-7952B94B6641}" srcOrd="0" destOrd="0" presId="urn:microsoft.com/office/officeart/2005/8/layout/list1"/>
    <dgm:cxn modelId="{3888D716-551C-451D-880B-32529C2058AB}" type="presParOf" srcId="{15E48607-D4D3-4961-8625-44BBDE930C1B}" destId="{16A87622-6A07-44F8-9CA7-D8050825D860}" srcOrd="1" destOrd="0" presId="urn:microsoft.com/office/officeart/2005/8/layout/list1"/>
    <dgm:cxn modelId="{FFE65882-90E1-41DA-899A-C11CB5B8457C}" type="presParOf" srcId="{0C594706-AEDB-4E32-AA5B-3632AC884B5C}" destId="{78883ACA-2132-4C18-AB38-722315A5DCE7}" srcOrd="13" destOrd="0" presId="urn:microsoft.com/office/officeart/2005/8/layout/list1"/>
    <dgm:cxn modelId="{7D060D35-C377-4A35-9A32-077181311E9D}" type="presParOf" srcId="{0C594706-AEDB-4E32-AA5B-3632AC884B5C}" destId="{65877B3B-F977-462F-A7E4-47DB443A175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en-US"/>
        </a:p>
      </dgm:t>
    </dgm:pt>
    <dgm:pt modelId="{97E668FF-008C-42A0-82AE-5ECB1D79809C}">
      <dgm:prSet/>
      <dgm:spPr/>
      <dgm:t>
        <a:bodyPr/>
        <a:lstStyle/>
        <a:p>
          <a:pPr algn="l" rtl="0">
            <a:lnSpc>
              <a:spcPct val="90000"/>
            </a:lnSpc>
          </a:pPr>
          <a:r>
            <a:rPr lang="en-US" b="1"/>
            <a:t>A. </a:t>
          </a:r>
          <a:r>
            <a:rPr lang="en-US" b="1">
              <a:latin typeface="Aptos Display" panose="020F0302020204030204"/>
            </a:rPr>
            <a:t>15 m West</a:t>
          </a:r>
          <a:endParaRPr lang="en-US"/>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pPr algn="l">
            <a:lnSpc>
              <a:spcPct val="90000"/>
            </a:lnSpc>
          </a:pPr>
          <a:r>
            <a:rPr lang="en-US" b="1"/>
            <a:t>B. </a:t>
          </a:r>
          <a:r>
            <a:rPr lang="en-US" b="1">
              <a:latin typeface="Aptos Display" panose="020F0302020204030204"/>
            </a:rPr>
            <a:t>30 m East</a:t>
          </a:r>
          <a:endParaRPr lang="en-US"/>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pPr algn="l">
            <a:lnSpc>
              <a:spcPct val="90000"/>
            </a:lnSpc>
          </a:pPr>
          <a:r>
            <a:rPr lang="en-US" b="1"/>
            <a:t>C. </a:t>
          </a:r>
          <a:r>
            <a:rPr lang="en-US" b="1">
              <a:latin typeface="Aptos Display" panose="020F0302020204030204"/>
            </a:rPr>
            <a:t>30 m West</a:t>
          </a:r>
          <a:endParaRPr lang="en-US"/>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B663174C-E718-4607-BECA-54A6738E668A}">
      <dgm:prSet/>
      <dgm:spPr/>
      <dgm:t>
        <a:bodyPr/>
        <a:lstStyle/>
        <a:p>
          <a:pPr algn="l">
            <a:lnSpc>
              <a:spcPct val="90000"/>
            </a:lnSpc>
          </a:pPr>
          <a:r>
            <a:rPr lang="en-US" b="1"/>
            <a:t>D. </a:t>
          </a:r>
          <a:r>
            <a:rPr lang="en-US" b="1">
              <a:latin typeface="Aptos Display" panose="020F0302020204030204"/>
            </a:rPr>
            <a:t>45 m East</a:t>
          </a:r>
          <a:endParaRPr lang="en-US"/>
        </a:p>
      </dgm:t>
    </dgm:pt>
    <dgm:pt modelId="{704BAB06-EB0E-453C-9680-89B4E9EA1B12}" type="parTrans" cxnId="{17023A3F-90DC-40F3-9B77-5BA2C203F941}">
      <dgm:prSet/>
      <dgm:spPr/>
      <dgm:t>
        <a:bodyPr/>
        <a:lstStyle/>
        <a:p>
          <a:endParaRPr lang="en-US"/>
        </a:p>
      </dgm:t>
    </dgm:pt>
    <dgm:pt modelId="{A962D33C-DC6A-4174-B490-FB623FCAC14B}" type="sibTrans" cxnId="{17023A3F-90DC-40F3-9B77-5BA2C203F941}">
      <dgm:prSet/>
      <dgm:spPr/>
      <dgm:t>
        <a:bodyPr/>
        <a:lstStyle/>
        <a:p>
          <a:endParaRPr lang="en-US"/>
        </a:p>
      </dgm:t>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4F50CEDF-5853-4541-B9D8-704E959C8467}" type="pres">
      <dgm:prSet presAssocID="{1CA89F99-C54D-420C-8889-5169CC936C5F}" presName="spaceBetweenRectangles" presStyleCnt="0"/>
      <dgm:spPr/>
    </dgm:pt>
    <dgm:pt modelId="{15E48607-D4D3-4961-8625-44BBDE930C1B}" type="pres">
      <dgm:prSet presAssocID="{B663174C-E718-4607-BECA-54A6738E668A}" presName="parentLin" presStyleCnt="0"/>
      <dgm:spPr/>
    </dgm:pt>
    <dgm:pt modelId="{F1DE0629-AD89-49D1-B84B-7952B94B6641}" type="pres">
      <dgm:prSet presAssocID="{B663174C-E718-4607-BECA-54A6738E668A}" presName="parentLeftMargin" presStyleLbl="node1" presStyleIdx="2" presStyleCnt="4"/>
      <dgm:spPr/>
    </dgm:pt>
    <dgm:pt modelId="{16A87622-6A07-44F8-9CA7-D8050825D860}" type="pres">
      <dgm:prSet presAssocID="{B663174C-E718-4607-BECA-54A6738E668A}" presName="parentText" presStyleLbl="node1" presStyleIdx="3" presStyleCnt="4">
        <dgm:presLayoutVars>
          <dgm:chMax val="0"/>
          <dgm:bulletEnabled val="1"/>
        </dgm:presLayoutVars>
      </dgm:prSet>
      <dgm:spPr/>
    </dgm:pt>
    <dgm:pt modelId="{78883ACA-2132-4C18-AB38-722315A5DCE7}" type="pres">
      <dgm:prSet presAssocID="{B663174C-E718-4607-BECA-54A6738E668A}" presName="negativeSpace" presStyleCnt="0"/>
      <dgm:spPr/>
    </dgm:pt>
    <dgm:pt modelId="{65877B3B-F977-462F-A7E4-47DB443A1753}" type="pres">
      <dgm:prSet presAssocID="{B663174C-E718-4607-BECA-54A6738E668A}" presName="childText" presStyleLbl="conFgAcc1" presStyleIdx="3" presStyleCnt="4">
        <dgm:presLayoutVars>
          <dgm:bulletEnabled val="1"/>
        </dgm:presLayoutVars>
      </dgm:prSet>
      <dgm:spPr/>
    </dgm:pt>
  </dgm:ptLst>
  <dgm:cxnLst>
    <dgm:cxn modelId="{17023A3F-90DC-40F3-9B77-5BA2C203F941}" srcId="{DCB422DF-29B5-4AB8-A292-FE3542F82A2C}" destId="{B663174C-E718-4607-BECA-54A6738E668A}" srcOrd="3" destOrd="0" parTransId="{704BAB06-EB0E-453C-9680-89B4E9EA1B12}" sibTransId="{A962D33C-DC6A-4174-B490-FB623FCAC14B}"/>
    <dgm:cxn modelId="{480EF543-A3BA-4C07-9EAE-CE48D60F53C4}" srcId="{DCB422DF-29B5-4AB8-A292-FE3542F82A2C}" destId="{97E668FF-008C-42A0-82AE-5ECB1D79809C}" srcOrd="0" destOrd="0" parTransId="{34240E3F-5991-428E-93AE-6997709D813D}" sibTransId="{0975C9C7-27A4-4AFF-8992-BE2293E8A1F5}"/>
    <dgm:cxn modelId="{8CB42946-2E71-40F6-8AED-2AB1A6D97ECE}" type="presOf" srcId="{DF840BB8-27B2-4F1E-B178-194E5899C0C0}" destId="{0232B298-49E4-4096-876F-BEF5BDA25A4D}" srcOrd="0" destOrd="0" presId="urn:microsoft.com/office/officeart/2005/8/layout/list1"/>
    <dgm:cxn modelId="{EEA5176A-5F4B-42A0-B654-D6749A0EEB6D}" type="presOf" srcId="{B663174C-E718-4607-BECA-54A6738E668A}" destId="{16A87622-6A07-44F8-9CA7-D8050825D860}" srcOrd="1" destOrd="0" presId="urn:microsoft.com/office/officeart/2005/8/layout/list1"/>
    <dgm:cxn modelId="{8A20506D-3FD9-4860-8508-13FCA05BA493}" type="presOf" srcId="{DF840BB8-27B2-4F1E-B178-194E5899C0C0}" destId="{AAB79832-5CE5-4EFD-93FA-D229D08B31C2}" srcOrd="1" destOrd="0" presId="urn:microsoft.com/office/officeart/2005/8/layout/list1"/>
    <dgm:cxn modelId="{E2A7EF6F-E3EA-4E7E-828E-041A12273436}" type="presOf" srcId="{97E668FF-008C-42A0-82AE-5ECB1D79809C}" destId="{CC47717B-A4E2-4D09-9A45-3AC41F82C956}"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AEC1B67D-7273-4E77-ACE9-F0F4546EB7D3}" type="presOf" srcId="{25C3F63F-1C61-4078-8DAE-6D7DCC6C6A64}" destId="{14E0193B-67D3-4F6A-8788-E3C7A6D5D283}" srcOrd="1" destOrd="0" presId="urn:microsoft.com/office/officeart/2005/8/layout/list1"/>
    <dgm:cxn modelId="{5B927A8F-289E-4755-88D2-E068F2D4A915}" type="presOf" srcId="{B663174C-E718-4607-BECA-54A6738E668A}" destId="{F1DE0629-AD89-49D1-B84B-7952B94B6641}" srcOrd="0" destOrd="0" presId="urn:microsoft.com/office/officeart/2005/8/layout/list1"/>
    <dgm:cxn modelId="{93AE71AF-59C8-4519-AFB8-67416F89958C}" type="presOf" srcId="{97E668FF-008C-42A0-82AE-5ECB1D79809C}" destId="{A8E0D46A-AC65-4780-8B87-03CF9887283F}" srcOrd="1" destOrd="0" presId="urn:microsoft.com/office/officeart/2005/8/layout/list1"/>
    <dgm:cxn modelId="{B3E134B3-2EAE-4C11-93BF-4B7368251471}" type="presOf" srcId="{25C3F63F-1C61-4078-8DAE-6D7DCC6C6A64}" destId="{B8289A78-B80B-4DAE-B41C-9A2543BA6168}" srcOrd="0"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56AF8657-6D2B-4344-BBA3-787A23B90EF1}" type="presParOf" srcId="{0C594706-AEDB-4E32-AA5B-3632AC884B5C}" destId="{888FDB3F-DD99-4368-AF67-161EF02AB56F}" srcOrd="0" destOrd="0" presId="urn:microsoft.com/office/officeart/2005/8/layout/list1"/>
    <dgm:cxn modelId="{384C79FC-BC95-4F00-B460-8BD9FE874B64}" type="presParOf" srcId="{888FDB3F-DD99-4368-AF67-161EF02AB56F}" destId="{CC47717B-A4E2-4D09-9A45-3AC41F82C956}" srcOrd="0" destOrd="0" presId="urn:microsoft.com/office/officeart/2005/8/layout/list1"/>
    <dgm:cxn modelId="{55AF8F06-1F30-49AD-9A5D-3F53B6196456}" type="presParOf" srcId="{888FDB3F-DD99-4368-AF67-161EF02AB56F}" destId="{A8E0D46A-AC65-4780-8B87-03CF9887283F}" srcOrd="1" destOrd="0" presId="urn:microsoft.com/office/officeart/2005/8/layout/list1"/>
    <dgm:cxn modelId="{20D1D785-BFEF-4CD4-9847-0E65EE99988C}" type="presParOf" srcId="{0C594706-AEDB-4E32-AA5B-3632AC884B5C}" destId="{520145FD-A2B9-48F7-8FAC-0BC5B4D4D0A6}" srcOrd="1" destOrd="0" presId="urn:microsoft.com/office/officeart/2005/8/layout/list1"/>
    <dgm:cxn modelId="{730959BC-1107-46A5-A52B-CEF2971B4FF4}" type="presParOf" srcId="{0C594706-AEDB-4E32-AA5B-3632AC884B5C}" destId="{05BD97AA-F6DA-44DF-8C5B-AF5BB5152D50}" srcOrd="2" destOrd="0" presId="urn:microsoft.com/office/officeart/2005/8/layout/list1"/>
    <dgm:cxn modelId="{2F2BC3BE-E0DF-42BF-A5D5-64BDDBD91404}" type="presParOf" srcId="{0C594706-AEDB-4E32-AA5B-3632AC884B5C}" destId="{3AF31E44-4CC1-4AA2-9CCF-2856CA74D416}" srcOrd="3" destOrd="0" presId="urn:microsoft.com/office/officeart/2005/8/layout/list1"/>
    <dgm:cxn modelId="{14DB630F-1381-4413-9FEB-F3E3366F7628}" type="presParOf" srcId="{0C594706-AEDB-4E32-AA5B-3632AC884B5C}" destId="{69AB032E-EAA5-4F7B-905F-FA2BDBBFB550}" srcOrd="4" destOrd="0" presId="urn:microsoft.com/office/officeart/2005/8/layout/list1"/>
    <dgm:cxn modelId="{8CC6B521-F800-43E2-B209-42D0DCB38AB9}" type="presParOf" srcId="{69AB032E-EAA5-4F7B-905F-FA2BDBBFB550}" destId="{B8289A78-B80B-4DAE-B41C-9A2543BA6168}" srcOrd="0" destOrd="0" presId="urn:microsoft.com/office/officeart/2005/8/layout/list1"/>
    <dgm:cxn modelId="{FE19BEFE-E138-420F-A38A-F415C6D5EB44}" type="presParOf" srcId="{69AB032E-EAA5-4F7B-905F-FA2BDBBFB550}" destId="{14E0193B-67D3-4F6A-8788-E3C7A6D5D283}" srcOrd="1" destOrd="0" presId="urn:microsoft.com/office/officeart/2005/8/layout/list1"/>
    <dgm:cxn modelId="{908FB52A-404B-4D05-89D5-238E050A01C4}" type="presParOf" srcId="{0C594706-AEDB-4E32-AA5B-3632AC884B5C}" destId="{22477F5F-4EEA-4AF0-BEDF-EB198B020A9B}" srcOrd="5" destOrd="0" presId="urn:microsoft.com/office/officeart/2005/8/layout/list1"/>
    <dgm:cxn modelId="{16AF15B5-C74E-4577-91AB-D98645CA554E}" type="presParOf" srcId="{0C594706-AEDB-4E32-AA5B-3632AC884B5C}" destId="{C3CCD0E4-94DB-4EE1-9711-37F6A9E88416}" srcOrd="6" destOrd="0" presId="urn:microsoft.com/office/officeart/2005/8/layout/list1"/>
    <dgm:cxn modelId="{222EAA24-92F6-488A-81DA-2AF66DF59AD6}" type="presParOf" srcId="{0C594706-AEDB-4E32-AA5B-3632AC884B5C}" destId="{93C0F020-7E01-44DA-B996-CA16BE9D2805}" srcOrd="7" destOrd="0" presId="urn:microsoft.com/office/officeart/2005/8/layout/list1"/>
    <dgm:cxn modelId="{C790EDA9-A065-48B4-BE59-2E09B9061EB5}" type="presParOf" srcId="{0C594706-AEDB-4E32-AA5B-3632AC884B5C}" destId="{AB22C580-5D9B-4245-9B37-4052804C9847}" srcOrd="8" destOrd="0" presId="urn:microsoft.com/office/officeart/2005/8/layout/list1"/>
    <dgm:cxn modelId="{5A0B9FAF-06D6-4AE7-A2A7-CEF714B92988}" type="presParOf" srcId="{AB22C580-5D9B-4245-9B37-4052804C9847}" destId="{0232B298-49E4-4096-876F-BEF5BDA25A4D}" srcOrd="0" destOrd="0" presId="urn:microsoft.com/office/officeart/2005/8/layout/list1"/>
    <dgm:cxn modelId="{003E8F76-C014-4B1C-B803-78ACC563A724}" type="presParOf" srcId="{AB22C580-5D9B-4245-9B37-4052804C9847}" destId="{AAB79832-5CE5-4EFD-93FA-D229D08B31C2}" srcOrd="1" destOrd="0" presId="urn:microsoft.com/office/officeart/2005/8/layout/list1"/>
    <dgm:cxn modelId="{BFCB755B-7D13-4191-8104-6196196B210B}" type="presParOf" srcId="{0C594706-AEDB-4E32-AA5B-3632AC884B5C}" destId="{2677CEBC-02FC-4CB7-8A4D-33E87D701878}" srcOrd="9" destOrd="0" presId="urn:microsoft.com/office/officeart/2005/8/layout/list1"/>
    <dgm:cxn modelId="{BA8C5383-437B-4277-AEBB-8915E33DE654}" type="presParOf" srcId="{0C594706-AEDB-4E32-AA5B-3632AC884B5C}" destId="{9492BD0D-D23E-4383-9411-2C1E142748B3}" srcOrd="10" destOrd="0" presId="urn:microsoft.com/office/officeart/2005/8/layout/list1"/>
    <dgm:cxn modelId="{26FD75F3-E863-4EF2-B7C1-EA63D876CA30}" type="presParOf" srcId="{0C594706-AEDB-4E32-AA5B-3632AC884B5C}" destId="{4F50CEDF-5853-4541-B9D8-704E959C8467}" srcOrd="11" destOrd="0" presId="urn:microsoft.com/office/officeart/2005/8/layout/list1"/>
    <dgm:cxn modelId="{6B6FD633-DE39-454E-B70B-99EAC84421BB}" type="presParOf" srcId="{0C594706-AEDB-4E32-AA5B-3632AC884B5C}" destId="{15E48607-D4D3-4961-8625-44BBDE930C1B}" srcOrd="12" destOrd="0" presId="urn:microsoft.com/office/officeart/2005/8/layout/list1"/>
    <dgm:cxn modelId="{56C588E2-01D5-4223-BDD1-524EFB0F32B0}" type="presParOf" srcId="{15E48607-D4D3-4961-8625-44BBDE930C1B}" destId="{F1DE0629-AD89-49D1-B84B-7952B94B6641}" srcOrd="0" destOrd="0" presId="urn:microsoft.com/office/officeart/2005/8/layout/list1"/>
    <dgm:cxn modelId="{3888D716-551C-451D-880B-32529C2058AB}" type="presParOf" srcId="{15E48607-D4D3-4961-8625-44BBDE930C1B}" destId="{16A87622-6A07-44F8-9CA7-D8050825D860}" srcOrd="1" destOrd="0" presId="urn:microsoft.com/office/officeart/2005/8/layout/list1"/>
    <dgm:cxn modelId="{FFE65882-90E1-41DA-899A-C11CB5B8457C}" type="presParOf" srcId="{0C594706-AEDB-4E32-AA5B-3632AC884B5C}" destId="{78883ACA-2132-4C18-AB38-722315A5DCE7}" srcOrd="13" destOrd="0" presId="urn:microsoft.com/office/officeart/2005/8/layout/list1"/>
    <dgm:cxn modelId="{7D060D35-C377-4A35-9A32-077181311E9D}" type="presParOf" srcId="{0C594706-AEDB-4E32-AA5B-3632AC884B5C}" destId="{65877B3B-F977-462F-A7E4-47DB443A175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97E668FF-008C-42A0-82AE-5ECB1D79809C}">
      <dgm:prSet/>
      <dgm:spPr/>
      <dgm:t>
        <a:bodyPr/>
        <a:lstStyle/>
        <a:p>
          <a:pPr algn="l" rtl="0">
            <a:lnSpc>
              <a:spcPct val="90000"/>
            </a:lnSpc>
          </a:pPr>
          <a:r>
            <a:rPr lang="en-US" b="1">
              <a:latin typeface="Aptos Display" panose="020F0302020204030204"/>
            </a:rPr>
            <a:t>(1)5 m, South</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80BA1052-F08D-4CDB-BA8D-A08CA97406CB}">
      <dgm:prSet phldr="0"/>
      <dgm:spPr/>
      <dgm:t>
        <a:bodyPr/>
        <a:lstStyle/>
        <a:p>
          <a:pPr rtl="0"/>
          <a:r>
            <a:rPr lang="en-US" b="1">
              <a:latin typeface="Aptos Display" panose="020F0302020204030204"/>
            </a:rPr>
            <a:t>(2)10 m, North</a:t>
          </a:r>
          <a:endParaRPr lang="en-US" b="0">
            <a:latin typeface="Aptos Display" panose="020F0302020204030204"/>
          </a:endParaRPr>
        </a:p>
      </dgm:t>
    </dgm:pt>
    <dgm:pt modelId="{841C0487-A97F-43D7-859C-F314520B654E}" type="parTrans" cxnId="{503409D0-09A6-427B-8FFB-99C2CE6638C1}">
      <dgm:prSet/>
      <dgm:spPr/>
    </dgm:pt>
    <dgm:pt modelId="{F2C1A15C-8A51-4D86-8172-E4DE00054F67}" type="sibTrans" cxnId="{503409D0-09A6-427B-8FFB-99C2CE6638C1}">
      <dgm:prSet/>
      <dgm:spPr/>
    </dgm:pt>
    <dgm:pt modelId="{2074D9F6-28F8-448E-BC7B-D49B861A5861}">
      <dgm:prSet phldr="0"/>
      <dgm:spPr/>
      <dgm:t>
        <a:bodyPr/>
        <a:lstStyle/>
        <a:p>
          <a:pPr rtl="0"/>
          <a:r>
            <a:rPr lang="en-US" b="1">
              <a:latin typeface="Aptos Display" panose="020F0302020204030204"/>
            </a:rPr>
            <a:t>(3)5 m, West</a:t>
          </a:r>
          <a:endParaRPr lang="en-US" b="0">
            <a:latin typeface="Aptos Display" panose="020F0302020204030204"/>
          </a:endParaRPr>
        </a:p>
      </dgm:t>
    </dgm:pt>
    <dgm:pt modelId="{3050789D-AC6F-4ECE-A523-77E909F5A1A8}" type="parTrans" cxnId="{1174F22E-F77D-4E91-88DD-5894364A765E}">
      <dgm:prSet/>
      <dgm:spPr/>
    </dgm:pt>
    <dgm:pt modelId="{B95E7244-7060-438D-83CD-3A510F9CADF1}" type="sibTrans" cxnId="{1174F22E-F77D-4E91-88DD-5894364A765E}">
      <dgm:prSet/>
      <dgm:spPr/>
    </dgm:pt>
    <dgm:pt modelId="{05FFA7FB-D753-445D-B311-1B774136B1FC}">
      <dgm:prSet phldr="0"/>
      <dgm:spPr/>
      <dgm:t>
        <a:bodyPr/>
        <a:lstStyle/>
        <a:p>
          <a:pPr rtl="0"/>
          <a:r>
            <a:rPr lang="en-US" b="1">
              <a:latin typeface="Aptos Display" panose="020F0302020204030204"/>
            </a:rPr>
            <a:t>(4)15 m, East</a:t>
          </a:r>
          <a:endParaRPr lang="en-US" b="0">
            <a:latin typeface="Aptos Display" panose="020F0302020204030204"/>
          </a:endParaRPr>
        </a:p>
      </dgm:t>
    </dgm:pt>
    <dgm:pt modelId="{0A6423FB-6806-4634-A2F9-6307B62E27E1}" type="parTrans" cxnId="{4B1A812D-FA67-4920-9824-D358DFAE10EB}">
      <dgm:prSet/>
      <dgm:spPr/>
    </dgm:pt>
    <dgm:pt modelId="{DFC704E0-708E-4E2A-937C-AB230D35C82A}" type="sibTrans" cxnId="{4B1A812D-FA67-4920-9824-D358DFAE10EB}">
      <dgm:prSet/>
      <dgm:spPr/>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A4D0B4B-896E-4D14-8475-0B6A00A7E815}" type="pres">
      <dgm:prSet presAssocID="{80BA1052-F08D-4CDB-BA8D-A08CA97406CB}" presName="parentLin" presStyleCnt="0"/>
      <dgm:spPr/>
    </dgm:pt>
    <dgm:pt modelId="{EABED631-A372-4E8F-A487-FE6C7A6F1DB6}" type="pres">
      <dgm:prSet presAssocID="{80BA1052-F08D-4CDB-BA8D-A08CA97406CB}" presName="parentLeftMargin" presStyleLbl="node1" presStyleIdx="0" presStyleCnt="4"/>
      <dgm:spPr/>
    </dgm:pt>
    <dgm:pt modelId="{6F46C2B1-C961-4E2E-BC7A-BDD9DE41FE18}" type="pres">
      <dgm:prSet presAssocID="{80BA1052-F08D-4CDB-BA8D-A08CA97406CB}" presName="parentText" presStyleLbl="node1" presStyleIdx="1" presStyleCnt="4">
        <dgm:presLayoutVars>
          <dgm:chMax val="0"/>
          <dgm:bulletEnabled val="1"/>
        </dgm:presLayoutVars>
      </dgm:prSet>
      <dgm:spPr/>
    </dgm:pt>
    <dgm:pt modelId="{90D76EA7-DED1-45DE-A828-43993C7ABB9E}" type="pres">
      <dgm:prSet presAssocID="{80BA1052-F08D-4CDB-BA8D-A08CA97406CB}" presName="negativeSpace" presStyleCnt="0"/>
      <dgm:spPr/>
    </dgm:pt>
    <dgm:pt modelId="{DF80ED9F-C87A-46E1-9E40-4DBAC7AD649C}" type="pres">
      <dgm:prSet presAssocID="{80BA1052-F08D-4CDB-BA8D-A08CA97406CB}" presName="childText" presStyleLbl="conFgAcc1" presStyleIdx="1" presStyleCnt="4">
        <dgm:presLayoutVars>
          <dgm:bulletEnabled val="1"/>
        </dgm:presLayoutVars>
      </dgm:prSet>
      <dgm:spPr/>
    </dgm:pt>
    <dgm:pt modelId="{12F87A81-A9AB-43E7-81AC-DC309EA7801C}" type="pres">
      <dgm:prSet presAssocID="{F2C1A15C-8A51-4D86-8172-E4DE00054F67}" presName="spaceBetweenRectangles" presStyleCnt="0"/>
      <dgm:spPr/>
    </dgm:pt>
    <dgm:pt modelId="{3D649376-E6C7-4F34-B77D-8EE725343C8F}" type="pres">
      <dgm:prSet presAssocID="{2074D9F6-28F8-448E-BC7B-D49B861A5861}" presName="parentLin" presStyleCnt="0"/>
      <dgm:spPr/>
    </dgm:pt>
    <dgm:pt modelId="{45E3E8CB-75EB-454B-AAE8-5EFD44C3B28F}" type="pres">
      <dgm:prSet presAssocID="{2074D9F6-28F8-448E-BC7B-D49B861A5861}" presName="parentLeftMargin" presStyleLbl="node1" presStyleIdx="1" presStyleCnt="4"/>
      <dgm:spPr/>
    </dgm:pt>
    <dgm:pt modelId="{5D2D4A46-57D1-4F62-AD0F-6CAAB15E40A8}" type="pres">
      <dgm:prSet presAssocID="{2074D9F6-28F8-448E-BC7B-D49B861A5861}" presName="parentText" presStyleLbl="node1" presStyleIdx="2" presStyleCnt="4">
        <dgm:presLayoutVars>
          <dgm:chMax val="0"/>
          <dgm:bulletEnabled val="1"/>
        </dgm:presLayoutVars>
      </dgm:prSet>
      <dgm:spPr/>
    </dgm:pt>
    <dgm:pt modelId="{0D2E71B3-9919-4997-839E-54DC6E2CDB75}" type="pres">
      <dgm:prSet presAssocID="{2074D9F6-28F8-448E-BC7B-D49B861A5861}" presName="negativeSpace" presStyleCnt="0"/>
      <dgm:spPr/>
    </dgm:pt>
    <dgm:pt modelId="{A7EE51B1-8DDB-4BC9-9EE8-E4C8E70998EE}" type="pres">
      <dgm:prSet presAssocID="{2074D9F6-28F8-448E-BC7B-D49B861A5861}" presName="childText" presStyleLbl="conFgAcc1" presStyleIdx="2" presStyleCnt="4">
        <dgm:presLayoutVars>
          <dgm:bulletEnabled val="1"/>
        </dgm:presLayoutVars>
      </dgm:prSet>
      <dgm:spPr/>
    </dgm:pt>
    <dgm:pt modelId="{6668324D-CFF8-4EB2-A139-25CAC1521137}" type="pres">
      <dgm:prSet presAssocID="{B95E7244-7060-438D-83CD-3A510F9CADF1}" presName="spaceBetweenRectangles" presStyleCnt="0"/>
      <dgm:spPr/>
    </dgm:pt>
    <dgm:pt modelId="{63FD772F-AA6E-4E2B-BFBA-70C717C25692}" type="pres">
      <dgm:prSet presAssocID="{05FFA7FB-D753-445D-B311-1B774136B1FC}" presName="parentLin" presStyleCnt="0"/>
      <dgm:spPr/>
    </dgm:pt>
    <dgm:pt modelId="{9C7659D2-B460-4AF2-BC72-5F940B3E5151}" type="pres">
      <dgm:prSet presAssocID="{05FFA7FB-D753-445D-B311-1B774136B1FC}" presName="parentLeftMargin" presStyleLbl="node1" presStyleIdx="2" presStyleCnt="4"/>
      <dgm:spPr/>
    </dgm:pt>
    <dgm:pt modelId="{523A5C05-A83B-4A84-9079-E965DD4D3D29}" type="pres">
      <dgm:prSet presAssocID="{05FFA7FB-D753-445D-B311-1B774136B1FC}" presName="parentText" presStyleLbl="node1" presStyleIdx="3" presStyleCnt="4">
        <dgm:presLayoutVars>
          <dgm:chMax val="0"/>
          <dgm:bulletEnabled val="1"/>
        </dgm:presLayoutVars>
      </dgm:prSet>
      <dgm:spPr/>
    </dgm:pt>
    <dgm:pt modelId="{7DEB9902-8037-4A0A-BE07-ABDF7F07AD0A}" type="pres">
      <dgm:prSet presAssocID="{05FFA7FB-D753-445D-B311-1B774136B1FC}" presName="negativeSpace" presStyleCnt="0"/>
      <dgm:spPr/>
    </dgm:pt>
    <dgm:pt modelId="{A0948337-ED6E-4E08-8F03-C20846961D17}" type="pres">
      <dgm:prSet presAssocID="{05FFA7FB-D753-445D-B311-1B774136B1FC}" presName="childText" presStyleLbl="conFgAcc1" presStyleIdx="3" presStyleCnt="4">
        <dgm:presLayoutVars>
          <dgm:bulletEnabled val="1"/>
        </dgm:presLayoutVars>
      </dgm:prSet>
      <dgm:spPr/>
    </dgm:pt>
  </dgm:ptLst>
  <dgm:cxnLst>
    <dgm:cxn modelId="{2C6FEA0B-752E-4CC5-96B0-6BC895F682DA}" type="presOf" srcId="{97E668FF-008C-42A0-82AE-5ECB1D79809C}" destId="{A8E0D46A-AC65-4780-8B87-03CF9887283F}" srcOrd="1" destOrd="0" presId="urn:microsoft.com/office/officeart/2005/8/layout/list1"/>
    <dgm:cxn modelId="{F6D64812-E469-4820-B0A1-D337604AD406}" type="presOf" srcId="{97E668FF-008C-42A0-82AE-5ECB1D79809C}" destId="{CC47717B-A4E2-4D09-9A45-3AC41F82C956}" srcOrd="0" destOrd="0" presId="urn:microsoft.com/office/officeart/2005/8/layout/list1"/>
    <dgm:cxn modelId="{4B1A812D-FA67-4920-9824-D358DFAE10EB}" srcId="{DCB422DF-29B5-4AB8-A292-FE3542F82A2C}" destId="{05FFA7FB-D753-445D-B311-1B774136B1FC}" srcOrd="3" destOrd="0" parTransId="{0A6423FB-6806-4634-A2F9-6307B62E27E1}" sibTransId="{DFC704E0-708E-4E2A-937C-AB230D35C82A}"/>
    <dgm:cxn modelId="{1174F22E-F77D-4E91-88DD-5894364A765E}" srcId="{DCB422DF-29B5-4AB8-A292-FE3542F82A2C}" destId="{2074D9F6-28F8-448E-BC7B-D49B861A5861}" srcOrd="2" destOrd="0" parTransId="{3050789D-AC6F-4ECE-A523-77E909F5A1A8}" sibTransId="{B95E7244-7060-438D-83CD-3A510F9CADF1}"/>
    <dgm:cxn modelId="{EE9AB142-E5CA-46BA-BBF4-95EBCFB4D0AC}" type="presOf" srcId="{2074D9F6-28F8-448E-BC7B-D49B861A5861}" destId="{5D2D4A46-57D1-4F62-AD0F-6CAAB15E40A8}" srcOrd="1" destOrd="0" presId="urn:microsoft.com/office/officeart/2005/8/layout/list1"/>
    <dgm:cxn modelId="{480EF543-A3BA-4C07-9EAE-CE48D60F53C4}" srcId="{DCB422DF-29B5-4AB8-A292-FE3542F82A2C}" destId="{97E668FF-008C-42A0-82AE-5ECB1D79809C}" srcOrd="0" destOrd="0" parTransId="{34240E3F-5991-428E-93AE-6997709D813D}" sibTransId="{0975C9C7-27A4-4AFF-8992-BE2293E8A1F5}"/>
    <dgm:cxn modelId="{6D390A71-0826-4DF7-8139-FF103ED5560B}" type="presOf" srcId="{05FFA7FB-D753-445D-B311-1B774136B1FC}" destId="{523A5C05-A83B-4A84-9079-E965DD4D3D29}" srcOrd="1"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4E82A87A-FF11-4EED-8683-99423CEFAA59}" type="presOf" srcId="{2074D9F6-28F8-448E-BC7B-D49B861A5861}" destId="{45E3E8CB-75EB-454B-AAE8-5EFD44C3B28F}" srcOrd="0" destOrd="0" presId="urn:microsoft.com/office/officeart/2005/8/layout/list1"/>
    <dgm:cxn modelId="{503409D0-09A6-427B-8FFB-99C2CE6638C1}" srcId="{DCB422DF-29B5-4AB8-A292-FE3542F82A2C}" destId="{80BA1052-F08D-4CDB-BA8D-A08CA97406CB}" srcOrd="1" destOrd="0" parTransId="{841C0487-A97F-43D7-859C-F314520B654E}" sibTransId="{F2C1A15C-8A51-4D86-8172-E4DE00054F67}"/>
    <dgm:cxn modelId="{DC6ECDDA-18FE-426F-8ACC-3B2170EAD823}" type="presOf" srcId="{05FFA7FB-D753-445D-B311-1B774136B1FC}" destId="{9C7659D2-B460-4AF2-BC72-5F940B3E5151}" srcOrd="0" destOrd="0" presId="urn:microsoft.com/office/officeart/2005/8/layout/list1"/>
    <dgm:cxn modelId="{93CCBAE1-0E73-4C0F-8F75-D5AA8C401491}" type="presOf" srcId="{80BA1052-F08D-4CDB-BA8D-A08CA97406CB}" destId="{EABED631-A372-4E8F-A487-FE6C7A6F1DB6}" srcOrd="0" destOrd="0" presId="urn:microsoft.com/office/officeart/2005/8/layout/list1"/>
    <dgm:cxn modelId="{4FB333F1-58AE-4106-86D5-B707BBB54DA6}" type="presOf" srcId="{80BA1052-F08D-4CDB-BA8D-A08CA97406CB}" destId="{6F46C2B1-C961-4E2E-BC7A-BDD9DE41FE18}" srcOrd="1" destOrd="0" presId="urn:microsoft.com/office/officeart/2005/8/layout/list1"/>
    <dgm:cxn modelId="{64EF9D7E-BB9D-46C9-BE9E-A4C75176752C}" type="presParOf" srcId="{0C594706-AEDB-4E32-AA5B-3632AC884B5C}" destId="{888FDB3F-DD99-4368-AF67-161EF02AB56F}" srcOrd="0" destOrd="0" presId="urn:microsoft.com/office/officeart/2005/8/layout/list1"/>
    <dgm:cxn modelId="{2F1F9836-C3E8-44A6-B225-54080ADD8B10}" type="presParOf" srcId="{888FDB3F-DD99-4368-AF67-161EF02AB56F}" destId="{CC47717B-A4E2-4D09-9A45-3AC41F82C956}" srcOrd="0" destOrd="0" presId="urn:microsoft.com/office/officeart/2005/8/layout/list1"/>
    <dgm:cxn modelId="{4AD07F70-A61D-450A-A230-399FC1939DD4}" type="presParOf" srcId="{888FDB3F-DD99-4368-AF67-161EF02AB56F}" destId="{A8E0D46A-AC65-4780-8B87-03CF9887283F}" srcOrd="1" destOrd="0" presId="urn:microsoft.com/office/officeart/2005/8/layout/list1"/>
    <dgm:cxn modelId="{425060B2-AFC4-47F3-9DE0-62699281607B}" type="presParOf" srcId="{0C594706-AEDB-4E32-AA5B-3632AC884B5C}" destId="{520145FD-A2B9-48F7-8FAC-0BC5B4D4D0A6}" srcOrd="1" destOrd="0" presId="urn:microsoft.com/office/officeart/2005/8/layout/list1"/>
    <dgm:cxn modelId="{EC6EEBB3-C993-4D66-A6CB-AB39C140D3DA}" type="presParOf" srcId="{0C594706-AEDB-4E32-AA5B-3632AC884B5C}" destId="{05BD97AA-F6DA-44DF-8C5B-AF5BB5152D50}" srcOrd="2" destOrd="0" presId="urn:microsoft.com/office/officeart/2005/8/layout/list1"/>
    <dgm:cxn modelId="{04DF94EF-744C-42C7-A49C-2475A0EF5527}" type="presParOf" srcId="{0C594706-AEDB-4E32-AA5B-3632AC884B5C}" destId="{3AF31E44-4CC1-4AA2-9CCF-2856CA74D416}" srcOrd="3" destOrd="0" presId="urn:microsoft.com/office/officeart/2005/8/layout/list1"/>
    <dgm:cxn modelId="{F5669212-E656-43BC-84DA-46C35BB3C39A}" type="presParOf" srcId="{0C594706-AEDB-4E32-AA5B-3632AC884B5C}" destId="{6A4D0B4B-896E-4D14-8475-0B6A00A7E815}" srcOrd="4" destOrd="0" presId="urn:microsoft.com/office/officeart/2005/8/layout/list1"/>
    <dgm:cxn modelId="{B14C7271-5A56-4267-8746-BC51165E9354}" type="presParOf" srcId="{6A4D0B4B-896E-4D14-8475-0B6A00A7E815}" destId="{EABED631-A372-4E8F-A487-FE6C7A6F1DB6}" srcOrd="0" destOrd="0" presId="urn:microsoft.com/office/officeart/2005/8/layout/list1"/>
    <dgm:cxn modelId="{968C2B44-B250-4754-B03F-DE34302BD378}" type="presParOf" srcId="{6A4D0B4B-896E-4D14-8475-0B6A00A7E815}" destId="{6F46C2B1-C961-4E2E-BC7A-BDD9DE41FE18}" srcOrd="1" destOrd="0" presId="urn:microsoft.com/office/officeart/2005/8/layout/list1"/>
    <dgm:cxn modelId="{54D1DB9C-A20C-40FB-AD4E-2CA72B74E21F}" type="presParOf" srcId="{0C594706-AEDB-4E32-AA5B-3632AC884B5C}" destId="{90D76EA7-DED1-45DE-A828-43993C7ABB9E}" srcOrd="5" destOrd="0" presId="urn:microsoft.com/office/officeart/2005/8/layout/list1"/>
    <dgm:cxn modelId="{E2E3A789-AF4D-48F1-B711-42FE99624944}" type="presParOf" srcId="{0C594706-AEDB-4E32-AA5B-3632AC884B5C}" destId="{DF80ED9F-C87A-46E1-9E40-4DBAC7AD649C}" srcOrd="6" destOrd="0" presId="urn:microsoft.com/office/officeart/2005/8/layout/list1"/>
    <dgm:cxn modelId="{9ACF792C-FA63-44C3-99BA-68F92EDE3E9B}" type="presParOf" srcId="{0C594706-AEDB-4E32-AA5B-3632AC884B5C}" destId="{12F87A81-A9AB-43E7-81AC-DC309EA7801C}" srcOrd="7" destOrd="0" presId="urn:microsoft.com/office/officeart/2005/8/layout/list1"/>
    <dgm:cxn modelId="{39418AD2-2BFA-49AA-80CD-69FD8B1390CF}" type="presParOf" srcId="{0C594706-AEDB-4E32-AA5B-3632AC884B5C}" destId="{3D649376-E6C7-4F34-B77D-8EE725343C8F}" srcOrd="8" destOrd="0" presId="urn:microsoft.com/office/officeart/2005/8/layout/list1"/>
    <dgm:cxn modelId="{E649BACB-CD0E-48B3-A9E6-164F76F2B5DB}" type="presParOf" srcId="{3D649376-E6C7-4F34-B77D-8EE725343C8F}" destId="{45E3E8CB-75EB-454B-AAE8-5EFD44C3B28F}" srcOrd="0" destOrd="0" presId="urn:microsoft.com/office/officeart/2005/8/layout/list1"/>
    <dgm:cxn modelId="{347DC550-A548-4EF9-BAAC-5715CA9B0479}" type="presParOf" srcId="{3D649376-E6C7-4F34-B77D-8EE725343C8F}" destId="{5D2D4A46-57D1-4F62-AD0F-6CAAB15E40A8}" srcOrd="1" destOrd="0" presId="urn:microsoft.com/office/officeart/2005/8/layout/list1"/>
    <dgm:cxn modelId="{5A91B2F7-1312-4815-90A2-2D26F3A48082}" type="presParOf" srcId="{0C594706-AEDB-4E32-AA5B-3632AC884B5C}" destId="{0D2E71B3-9919-4997-839E-54DC6E2CDB75}" srcOrd="9" destOrd="0" presId="urn:microsoft.com/office/officeart/2005/8/layout/list1"/>
    <dgm:cxn modelId="{4F1A9890-349D-40FC-9563-B729933BE1AA}" type="presParOf" srcId="{0C594706-AEDB-4E32-AA5B-3632AC884B5C}" destId="{A7EE51B1-8DDB-4BC9-9EE8-E4C8E70998EE}" srcOrd="10" destOrd="0" presId="urn:microsoft.com/office/officeart/2005/8/layout/list1"/>
    <dgm:cxn modelId="{81CD153D-D237-4A6E-837F-7DF1953AE868}" type="presParOf" srcId="{0C594706-AEDB-4E32-AA5B-3632AC884B5C}" destId="{6668324D-CFF8-4EB2-A139-25CAC1521137}" srcOrd="11" destOrd="0" presId="urn:microsoft.com/office/officeart/2005/8/layout/list1"/>
    <dgm:cxn modelId="{6C02B976-F6DD-4AAB-9E6A-A81A1A9391CA}" type="presParOf" srcId="{0C594706-AEDB-4E32-AA5B-3632AC884B5C}" destId="{63FD772F-AA6E-4E2B-BFBA-70C717C25692}" srcOrd="12" destOrd="0" presId="urn:microsoft.com/office/officeart/2005/8/layout/list1"/>
    <dgm:cxn modelId="{5941C5DB-1BAC-40C4-AEE7-59C49956DA64}" type="presParOf" srcId="{63FD772F-AA6E-4E2B-BFBA-70C717C25692}" destId="{9C7659D2-B460-4AF2-BC72-5F940B3E5151}" srcOrd="0" destOrd="0" presId="urn:microsoft.com/office/officeart/2005/8/layout/list1"/>
    <dgm:cxn modelId="{DCD292A5-1988-487E-8A21-5E7812CBB4B8}" type="presParOf" srcId="{63FD772F-AA6E-4E2B-BFBA-70C717C25692}" destId="{523A5C05-A83B-4A84-9079-E965DD4D3D29}" srcOrd="1" destOrd="0" presId="urn:microsoft.com/office/officeart/2005/8/layout/list1"/>
    <dgm:cxn modelId="{3844EFF2-FBCC-4B61-BD95-BFAD987F8958}" type="presParOf" srcId="{0C594706-AEDB-4E32-AA5B-3632AC884B5C}" destId="{7DEB9902-8037-4A0A-BE07-ABDF7F07AD0A}" srcOrd="13" destOrd="0" presId="urn:microsoft.com/office/officeart/2005/8/layout/list1"/>
    <dgm:cxn modelId="{31442C69-04C3-4DED-84CA-43C3ED5EA8A8}" type="presParOf" srcId="{0C594706-AEDB-4E32-AA5B-3632AC884B5C}" destId="{A0948337-ED6E-4E08-8F03-C20846961D1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97E668FF-008C-42A0-82AE-5ECB1D79809C}">
      <dgm:prSet/>
      <dgm:spPr/>
      <dgm:t>
        <a:bodyPr/>
        <a:lstStyle/>
        <a:p>
          <a:pPr algn="l" rtl="0">
            <a:lnSpc>
              <a:spcPct val="90000"/>
            </a:lnSpc>
          </a:pPr>
          <a:r>
            <a:rPr lang="en-US" b="1">
              <a:solidFill>
                <a:srgbClr val="000000"/>
              </a:solidFill>
              <a:latin typeface="Aptos Display"/>
              <a:ea typeface="Calibri"/>
              <a:cs typeface="Calibri"/>
            </a:rPr>
            <a:t>(1)25 m, South-east</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80BA1052-F08D-4CDB-BA8D-A08CA97406CB}">
      <dgm:prSet phldr="0"/>
      <dgm:spPr/>
      <dgm:t>
        <a:bodyPr/>
        <a:lstStyle/>
        <a:p>
          <a:pPr algn="l">
            <a:lnSpc>
              <a:spcPct val="90000"/>
            </a:lnSpc>
          </a:pPr>
          <a:r>
            <a:rPr lang="en-US" b="1">
              <a:solidFill>
                <a:srgbClr val="000000"/>
              </a:solidFill>
              <a:latin typeface="Aptos Display"/>
              <a:ea typeface="Calibri"/>
              <a:cs typeface="Calibri"/>
            </a:rPr>
            <a:t>(2)25 m, North-west</a:t>
          </a:r>
        </a:p>
      </dgm:t>
    </dgm:pt>
    <dgm:pt modelId="{841C0487-A97F-43D7-859C-F314520B654E}" type="parTrans" cxnId="{503409D0-09A6-427B-8FFB-99C2CE6638C1}">
      <dgm:prSet/>
      <dgm:spPr/>
    </dgm:pt>
    <dgm:pt modelId="{F2C1A15C-8A51-4D86-8172-E4DE00054F67}" type="sibTrans" cxnId="{503409D0-09A6-427B-8FFB-99C2CE6638C1}">
      <dgm:prSet/>
      <dgm:spPr/>
    </dgm:pt>
    <dgm:pt modelId="{2074D9F6-28F8-448E-BC7B-D49B861A5861}">
      <dgm:prSet phldr="0"/>
      <dgm:spPr/>
      <dgm:t>
        <a:bodyPr/>
        <a:lstStyle/>
        <a:p>
          <a:pPr algn="l">
            <a:lnSpc>
              <a:spcPct val="90000"/>
            </a:lnSpc>
          </a:pPr>
          <a:r>
            <a:rPr lang="en-US" b="1">
              <a:solidFill>
                <a:srgbClr val="000000"/>
              </a:solidFill>
              <a:latin typeface="Aptos Display"/>
              <a:ea typeface="Calibri"/>
              <a:cs typeface="Calibri"/>
            </a:rPr>
            <a:t>(3)25 m, North-east</a:t>
          </a:r>
        </a:p>
      </dgm:t>
    </dgm:pt>
    <dgm:pt modelId="{3050789D-AC6F-4ECE-A523-77E909F5A1A8}" type="parTrans" cxnId="{1174F22E-F77D-4E91-88DD-5894364A765E}">
      <dgm:prSet/>
      <dgm:spPr/>
    </dgm:pt>
    <dgm:pt modelId="{B95E7244-7060-438D-83CD-3A510F9CADF1}" type="sibTrans" cxnId="{1174F22E-F77D-4E91-88DD-5894364A765E}">
      <dgm:prSet/>
      <dgm:spPr/>
    </dgm:pt>
    <dgm:pt modelId="{05FFA7FB-D753-445D-B311-1B774136B1FC}">
      <dgm:prSet phldr="0"/>
      <dgm:spPr/>
      <dgm:t>
        <a:bodyPr/>
        <a:lstStyle/>
        <a:p>
          <a:pPr algn="l">
            <a:lnSpc>
              <a:spcPct val="90000"/>
            </a:lnSpc>
          </a:pPr>
          <a:r>
            <a:rPr lang="en-US" b="1">
              <a:solidFill>
                <a:srgbClr val="000000"/>
              </a:solidFill>
              <a:latin typeface="Aptos Display"/>
              <a:ea typeface="Calibri"/>
              <a:cs typeface="Calibri"/>
            </a:rPr>
            <a:t>(4)24 m, North-east</a:t>
          </a:r>
          <a:endParaRPr lang="en-US"/>
        </a:p>
      </dgm:t>
    </dgm:pt>
    <dgm:pt modelId="{0A6423FB-6806-4634-A2F9-6307B62E27E1}" type="parTrans" cxnId="{4B1A812D-FA67-4920-9824-D358DFAE10EB}">
      <dgm:prSet/>
      <dgm:spPr/>
    </dgm:pt>
    <dgm:pt modelId="{DFC704E0-708E-4E2A-937C-AB230D35C82A}" type="sibTrans" cxnId="{4B1A812D-FA67-4920-9824-D358DFAE10EB}">
      <dgm:prSet/>
      <dgm:spPr/>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A4D0B4B-896E-4D14-8475-0B6A00A7E815}" type="pres">
      <dgm:prSet presAssocID="{80BA1052-F08D-4CDB-BA8D-A08CA97406CB}" presName="parentLin" presStyleCnt="0"/>
      <dgm:spPr/>
    </dgm:pt>
    <dgm:pt modelId="{EABED631-A372-4E8F-A487-FE6C7A6F1DB6}" type="pres">
      <dgm:prSet presAssocID="{80BA1052-F08D-4CDB-BA8D-A08CA97406CB}" presName="parentLeftMargin" presStyleLbl="node1" presStyleIdx="0" presStyleCnt="4"/>
      <dgm:spPr/>
    </dgm:pt>
    <dgm:pt modelId="{6F46C2B1-C961-4E2E-BC7A-BDD9DE41FE18}" type="pres">
      <dgm:prSet presAssocID="{80BA1052-F08D-4CDB-BA8D-A08CA97406CB}" presName="parentText" presStyleLbl="node1" presStyleIdx="1" presStyleCnt="4">
        <dgm:presLayoutVars>
          <dgm:chMax val="0"/>
          <dgm:bulletEnabled val="1"/>
        </dgm:presLayoutVars>
      </dgm:prSet>
      <dgm:spPr/>
    </dgm:pt>
    <dgm:pt modelId="{90D76EA7-DED1-45DE-A828-43993C7ABB9E}" type="pres">
      <dgm:prSet presAssocID="{80BA1052-F08D-4CDB-BA8D-A08CA97406CB}" presName="negativeSpace" presStyleCnt="0"/>
      <dgm:spPr/>
    </dgm:pt>
    <dgm:pt modelId="{DF80ED9F-C87A-46E1-9E40-4DBAC7AD649C}" type="pres">
      <dgm:prSet presAssocID="{80BA1052-F08D-4CDB-BA8D-A08CA97406CB}" presName="childText" presStyleLbl="conFgAcc1" presStyleIdx="1" presStyleCnt="4">
        <dgm:presLayoutVars>
          <dgm:bulletEnabled val="1"/>
        </dgm:presLayoutVars>
      </dgm:prSet>
      <dgm:spPr/>
    </dgm:pt>
    <dgm:pt modelId="{12F87A81-A9AB-43E7-81AC-DC309EA7801C}" type="pres">
      <dgm:prSet presAssocID="{F2C1A15C-8A51-4D86-8172-E4DE00054F67}" presName="spaceBetweenRectangles" presStyleCnt="0"/>
      <dgm:spPr/>
    </dgm:pt>
    <dgm:pt modelId="{3D649376-E6C7-4F34-B77D-8EE725343C8F}" type="pres">
      <dgm:prSet presAssocID="{2074D9F6-28F8-448E-BC7B-D49B861A5861}" presName="parentLin" presStyleCnt="0"/>
      <dgm:spPr/>
    </dgm:pt>
    <dgm:pt modelId="{45E3E8CB-75EB-454B-AAE8-5EFD44C3B28F}" type="pres">
      <dgm:prSet presAssocID="{2074D9F6-28F8-448E-BC7B-D49B861A5861}" presName="parentLeftMargin" presStyleLbl="node1" presStyleIdx="1" presStyleCnt="4"/>
      <dgm:spPr/>
    </dgm:pt>
    <dgm:pt modelId="{5D2D4A46-57D1-4F62-AD0F-6CAAB15E40A8}" type="pres">
      <dgm:prSet presAssocID="{2074D9F6-28F8-448E-BC7B-D49B861A5861}" presName="parentText" presStyleLbl="node1" presStyleIdx="2" presStyleCnt="4">
        <dgm:presLayoutVars>
          <dgm:chMax val="0"/>
          <dgm:bulletEnabled val="1"/>
        </dgm:presLayoutVars>
      </dgm:prSet>
      <dgm:spPr/>
    </dgm:pt>
    <dgm:pt modelId="{0D2E71B3-9919-4997-839E-54DC6E2CDB75}" type="pres">
      <dgm:prSet presAssocID="{2074D9F6-28F8-448E-BC7B-D49B861A5861}" presName="negativeSpace" presStyleCnt="0"/>
      <dgm:spPr/>
    </dgm:pt>
    <dgm:pt modelId="{A7EE51B1-8DDB-4BC9-9EE8-E4C8E70998EE}" type="pres">
      <dgm:prSet presAssocID="{2074D9F6-28F8-448E-BC7B-D49B861A5861}" presName="childText" presStyleLbl="conFgAcc1" presStyleIdx="2" presStyleCnt="4">
        <dgm:presLayoutVars>
          <dgm:bulletEnabled val="1"/>
        </dgm:presLayoutVars>
      </dgm:prSet>
      <dgm:spPr/>
    </dgm:pt>
    <dgm:pt modelId="{6668324D-CFF8-4EB2-A139-25CAC1521137}" type="pres">
      <dgm:prSet presAssocID="{B95E7244-7060-438D-83CD-3A510F9CADF1}" presName="spaceBetweenRectangles" presStyleCnt="0"/>
      <dgm:spPr/>
    </dgm:pt>
    <dgm:pt modelId="{63FD772F-AA6E-4E2B-BFBA-70C717C25692}" type="pres">
      <dgm:prSet presAssocID="{05FFA7FB-D753-445D-B311-1B774136B1FC}" presName="parentLin" presStyleCnt="0"/>
      <dgm:spPr/>
    </dgm:pt>
    <dgm:pt modelId="{9C7659D2-B460-4AF2-BC72-5F940B3E5151}" type="pres">
      <dgm:prSet presAssocID="{05FFA7FB-D753-445D-B311-1B774136B1FC}" presName="parentLeftMargin" presStyleLbl="node1" presStyleIdx="2" presStyleCnt="4"/>
      <dgm:spPr/>
    </dgm:pt>
    <dgm:pt modelId="{523A5C05-A83B-4A84-9079-E965DD4D3D29}" type="pres">
      <dgm:prSet presAssocID="{05FFA7FB-D753-445D-B311-1B774136B1FC}" presName="parentText" presStyleLbl="node1" presStyleIdx="3" presStyleCnt="4">
        <dgm:presLayoutVars>
          <dgm:chMax val="0"/>
          <dgm:bulletEnabled val="1"/>
        </dgm:presLayoutVars>
      </dgm:prSet>
      <dgm:spPr/>
    </dgm:pt>
    <dgm:pt modelId="{7DEB9902-8037-4A0A-BE07-ABDF7F07AD0A}" type="pres">
      <dgm:prSet presAssocID="{05FFA7FB-D753-445D-B311-1B774136B1FC}" presName="negativeSpace" presStyleCnt="0"/>
      <dgm:spPr/>
    </dgm:pt>
    <dgm:pt modelId="{A0948337-ED6E-4E08-8F03-C20846961D17}" type="pres">
      <dgm:prSet presAssocID="{05FFA7FB-D753-445D-B311-1B774136B1FC}" presName="childText" presStyleLbl="conFgAcc1" presStyleIdx="3" presStyleCnt="4">
        <dgm:presLayoutVars>
          <dgm:bulletEnabled val="1"/>
        </dgm:presLayoutVars>
      </dgm:prSet>
      <dgm:spPr/>
    </dgm:pt>
  </dgm:ptLst>
  <dgm:cxnLst>
    <dgm:cxn modelId="{2C6FEA0B-752E-4CC5-96B0-6BC895F682DA}" type="presOf" srcId="{97E668FF-008C-42A0-82AE-5ECB1D79809C}" destId="{A8E0D46A-AC65-4780-8B87-03CF9887283F}" srcOrd="1" destOrd="0" presId="urn:microsoft.com/office/officeart/2005/8/layout/list1"/>
    <dgm:cxn modelId="{F6D64812-E469-4820-B0A1-D337604AD406}" type="presOf" srcId="{97E668FF-008C-42A0-82AE-5ECB1D79809C}" destId="{CC47717B-A4E2-4D09-9A45-3AC41F82C956}" srcOrd="0" destOrd="0" presId="urn:microsoft.com/office/officeart/2005/8/layout/list1"/>
    <dgm:cxn modelId="{4B1A812D-FA67-4920-9824-D358DFAE10EB}" srcId="{DCB422DF-29B5-4AB8-A292-FE3542F82A2C}" destId="{05FFA7FB-D753-445D-B311-1B774136B1FC}" srcOrd="3" destOrd="0" parTransId="{0A6423FB-6806-4634-A2F9-6307B62E27E1}" sibTransId="{DFC704E0-708E-4E2A-937C-AB230D35C82A}"/>
    <dgm:cxn modelId="{1174F22E-F77D-4E91-88DD-5894364A765E}" srcId="{DCB422DF-29B5-4AB8-A292-FE3542F82A2C}" destId="{2074D9F6-28F8-448E-BC7B-D49B861A5861}" srcOrd="2" destOrd="0" parTransId="{3050789D-AC6F-4ECE-A523-77E909F5A1A8}" sibTransId="{B95E7244-7060-438D-83CD-3A510F9CADF1}"/>
    <dgm:cxn modelId="{EE9AB142-E5CA-46BA-BBF4-95EBCFB4D0AC}" type="presOf" srcId="{2074D9F6-28F8-448E-BC7B-D49B861A5861}" destId="{5D2D4A46-57D1-4F62-AD0F-6CAAB15E40A8}" srcOrd="1" destOrd="0" presId="urn:microsoft.com/office/officeart/2005/8/layout/list1"/>
    <dgm:cxn modelId="{480EF543-A3BA-4C07-9EAE-CE48D60F53C4}" srcId="{DCB422DF-29B5-4AB8-A292-FE3542F82A2C}" destId="{97E668FF-008C-42A0-82AE-5ECB1D79809C}" srcOrd="0" destOrd="0" parTransId="{34240E3F-5991-428E-93AE-6997709D813D}" sibTransId="{0975C9C7-27A4-4AFF-8992-BE2293E8A1F5}"/>
    <dgm:cxn modelId="{6D390A71-0826-4DF7-8139-FF103ED5560B}" type="presOf" srcId="{05FFA7FB-D753-445D-B311-1B774136B1FC}" destId="{523A5C05-A83B-4A84-9079-E965DD4D3D29}" srcOrd="1"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4E82A87A-FF11-4EED-8683-99423CEFAA59}" type="presOf" srcId="{2074D9F6-28F8-448E-BC7B-D49B861A5861}" destId="{45E3E8CB-75EB-454B-AAE8-5EFD44C3B28F}" srcOrd="0" destOrd="0" presId="urn:microsoft.com/office/officeart/2005/8/layout/list1"/>
    <dgm:cxn modelId="{503409D0-09A6-427B-8FFB-99C2CE6638C1}" srcId="{DCB422DF-29B5-4AB8-A292-FE3542F82A2C}" destId="{80BA1052-F08D-4CDB-BA8D-A08CA97406CB}" srcOrd="1" destOrd="0" parTransId="{841C0487-A97F-43D7-859C-F314520B654E}" sibTransId="{F2C1A15C-8A51-4D86-8172-E4DE00054F67}"/>
    <dgm:cxn modelId="{DC6ECDDA-18FE-426F-8ACC-3B2170EAD823}" type="presOf" srcId="{05FFA7FB-D753-445D-B311-1B774136B1FC}" destId="{9C7659D2-B460-4AF2-BC72-5F940B3E5151}" srcOrd="0" destOrd="0" presId="urn:microsoft.com/office/officeart/2005/8/layout/list1"/>
    <dgm:cxn modelId="{93CCBAE1-0E73-4C0F-8F75-D5AA8C401491}" type="presOf" srcId="{80BA1052-F08D-4CDB-BA8D-A08CA97406CB}" destId="{EABED631-A372-4E8F-A487-FE6C7A6F1DB6}" srcOrd="0" destOrd="0" presId="urn:microsoft.com/office/officeart/2005/8/layout/list1"/>
    <dgm:cxn modelId="{4FB333F1-58AE-4106-86D5-B707BBB54DA6}" type="presOf" srcId="{80BA1052-F08D-4CDB-BA8D-A08CA97406CB}" destId="{6F46C2B1-C961-4E2E-BC7A-BDD9DE41FE18}" srcOrd="1" destOrd="0" presId="urn:microsoft.com/office/officeart/2005/8/layout/list1"/>
    <dgm:cxn modelId="{64EF9D7E-BB9D-46C9-BE9E-A4C75176752C}" type="presParOf" srcId="{0C594706-AEDB-4E32-AA5B-3632AC884B5C}" destId="{888FDB3F-DD99-4368-AF67-161EF02AB56F}" srcOrd="0" destOrd="0" presId="urn:microsoft.com/office/officeart/2005/8/layout/list1"/>
    <dgm:cxn modelId="{2F1F9836-C3E8-44A6-B225-54080ADD8B10}" type="presParOf" srcId="{888FDB3F-DD99-4368-AF67-161EF02AB56F}" destId="{CC47717B-A4E2-4D09-9A45-3AC41F82C956}" srcOrd="0" destOrd="0" presId="urn:microsoft.com/office/officeart/2005/8/layout/list1"/>
    <dgm:cxn modelId="{4AD07F70-A61D-450A-A230-399FC1939DD4}" type="presParOf" srcId="{888FDB3F-DD99-4368-AF67-161EF02AB56F}" destId="{A8E0D46A-AC65-4780-8B87-03CF9887283F}" srcOrd="1" destOrd="0" presId="urn:microsoft.com/office/officeart/2005/8/layout/list1"/>
    <dgm:cxn modelId="{425060B2-AFC4-47F3-9DE0-62699281607B}" type="presParOf" srcId="{0C594706-AEDB-4E32-AA5B-3632AC884B5C}" destId="{520145FD-A2B9-48F7-8FAC-0BC5B4D4D0A6}" srcOrd="1" destOrd="0" presId="urn:microsoft.com/office/officeart/2005/8/layout/list1"/>
    <dgm:cxn modelId="{EC6EEBB3-C993-4D66-A6CB-AB39C140D3DA}" type="presParOf" srcId="{0C594706-AEDB-4E32-AA5B-3632AC884B5C}" destId="{05BD97AA-F6DA-44DF-8C5B-AF5BB5152D50}" srcOrd="2" destOrd="0" presId="urn:microsoft.com/office/officeart/2005/8/layout/list1"/>
    <dgm:cxn modelId="{04DF94EF-744C-42C7-A49C-2475A0EF5527}" type="presParOf" srcId="{0C594706-AEDB-4E32-AA5B-3632AC884B5C}" destId="{3AF31E44-4CC1-4AA2-9CCF-2856CA74D416}" srcOrd="3" destOrd="0" presId="urn:microsoft.com/office/officeart/2005/8/layout/list1"/>
    <dgm:cxn modelId="{F5669212-E656-43BC-84DA-46C35BB3C39A}" type="presParOf" srcId="{0C594706-AEDB-4E32-AA5B-3632AC884B5C}" destId="{6A4D0B4B-896E-4D14-8475-0B6A00A7E815}" srcOrd="4" destOrd="0" presId="urn:microsoft.com/office/officeart/2005/8/layout/list1"/>
    <dgm:cxn modelId="{B14C7271-5A56-4267-8746-BC51165E9354}" type="presParOf" srcId="{6A4D0B4B-896E-4D14-8475-0B6A00A7E815}" destId="{EABED631-A372-4E8F-A487-FE6C7A6F1DB6}" srcOrd="0" destOrd="0" presId="urn:microsoft.com/office/officeart/2005/8/layout/list1"/>
    <dgm:cxn modelId="{968C2B44-B250-4754-B03F-DE34302BD378}" type="presParOf" srcId="{6A4D0B4B-896E-4D14-8475-0B6A00A7E815}" destId="{6F46C2B1-C961-4E2E-BC7A-BDD9DE41FE18}" srcOrd="1" destOrd="0" presId="urn:microsoft.com/office/officeart/2005/8/layout/list1"/>
    <dgm:cxn modelId="{54D1DB9C-A20C-40FB-AD4E-2CA72B74E21F}" type="presParOf" srcId="{0C594706-AEDB-4E32-AA5B-3632AC884B5C}" destId="{90D76EA7-DED1-45DE-A828-43993C7ABB9E}" srcOrd="5" destOrd="0" presId="urn:microsoft.com/office/officeart/2005/8/layout/list1"/>
    <dgm:cxn modelId="{E2E3A789-AF4D-48F1-B711-42FE99624944}" type="presParOf" srcId="{0C594706-AEDB-4E32-AA5B-3632AC884B5C}" destId="{DF80ED9F-C87A-46E1-9E40-4DBAC7AD649C}" srcOrd="6" destOrd="0" presId="urn:microsoft.com/office/officeart/2005/8/layout/list1"/>
    <dgm:cxn modelId="{9ACF792C-FA63-44C3-99BA-68F92EDE3E9B}" type="presParOf" srcId="{0C594706-AEDB-4E32-AA5B-3632AC884B5C}" destId="{12F87A81-A9AB-43E7-81AC-DC309EA7801C}" srcOrd="7" destOrd="0" presId="urn:microsoft.com/office/officeart/2005/8/layout/list1"/>
    <dgm:cxn modelId="{39418AD2-2BFA-49AA-80CD-69FD8B1390CF}" type="presParOf" srcId="{0C594706-AEDB-4E32-AA5B-3632AC884B5C}" destId="{3D649376-E6C7-4F34-B77D-8EE725343C8F}" srcOrd="8" destOrd="0" presId="urn:microsoft.com/office/officeart/2005/8/layout/list1"/>
    <dgm:cxn modelId="{E649BACB-CD0E-48B3-A9E6-164F76F2B5DB}" type="presParOf" srcId="{3D649376-E6C7-4F34-B77D-8EE725343C8F}" destId="{45E3E8CB-75EB-454B-AAE8-5EFD44C3B28F}" srcOrd="0" destOrd="0" presId="urn:microsoft.com/office/officeart/2005/8/layout/list1"/>
    <dgm:cxn modelId="{347DC550-A548-4EF9-BAAC-5715CA9B0479}" type="presParOf" srcId="{3D649376-E6C7-4F34-B77D-8EE725343C8F}" destId="{5D2D4A46-57D1-4F62-AD0F-6CAAB15E40A8}" srcOrd="1" destOrd="0" presId="urn:microsoft.com/office/officeart/2005/8/layout/list1"/>
    <dgm:cxn modelId="{5A91B2F7-1312-4815-90A2-2D26F3A48082}" type="presParOf" srcId="{0C594706-AEDB-4E32-AA5B-3632AC884B5C}" destId="{0D2E71B3-9919-4997-839E-54DC6E2CDB75}" srcOrd="9" destOrd="0" presId="urn:microsoft.com/office/officeart/2005/8/layout/list1"/>
    <dgm:cxn modelId="{4F1A9890-349D-40FC-9563-B729933BE1AA}" type="presParOf" srcId="{0C594706-AEDB-4E32-AA5B-3632AC884B5C}" destId="{A7EE51B1-8DDB-4BC9-9EE8-E4C8E70998EE}" srcOrd="10" destOrd="0" presId="urn:microsoft.com/office/officeart/2005/8/layout/list1"/>
    <dgm:cxn modelId="{81CD153D-D237-4A6E-837F-7DF1953AE868}" type="presParOf" srcId="{0C594706-AEDB-4E32-AA5B-3632AC884B5C}" destId="{6668324D-CFF8-4EB2-A139-25CAC1521137}" srcOrd="11" destOrd="0" presId="urn:microsoft.com/office/officeart/2005/8/layout/list1"/>
    <dgm:cxn modelId="{6C02B976-F6DD-4AAB-9E6A-A81A1A9391CA}" type="presParOf" srcId="{0C594706-AEDB-4E32-AA5B-3632AC884B5C}" destId="{63FD772F-AA6E-4E2B-BFBA-70C717C25692}" srcOrd="12" destOrd="0" presId="urn:microsoft.com/office/officeart/2005/8/layout/list1"/>
    <dgm:cxn modelId="{5941C5DB-1BAC-40C4-AEE7-59C49956DA64}" type="presParOf" srcId="{63FD772F-AA6E-4E2B-BFBA-70C717C25692}" destId="{9C7659D2-B460-4AF2-BC72-5F940B3E5151}" srcOrd="0" destOrd="0" presId="urn:microsoft.com/office/officeart/2005/8/layout/list1"/>
    <dgm:cxn modelId="{DCD292A5-1988-487E-8A21-5E7812CBB4B8}" type="presParOf" srcId="{63FD772F-AA6E-4E2B-BFBA-70C717C25692}" destId="{523A5C05-A83B-4A84-9079-E965DD4D3D29}" srcOrd="1" destOrd="0" presId="urn:microsoft.com/office/officeart/2005/8/layout/list1"/>
    <dgm:cxn modelId="{3844EFF2-FBCC-4B61-BD95-BFAD987F8958}" type="presParOf" srcId="{0C594706-AEDB-4E32-AA5B-3632AC884B5C}" destId="{7DEB9902-8037-4A0A-BE07-ABDF7F07AD0A}" srcOrd="13" destOrd="0" presId="urn:microsoft.com/office/officeart/2005/8/layout/list1"/>
    <dgm:cxn modelId="{31442C69-04C3-4DED-84CA-43C3ED5EA8A8}" type="presParOf" srcId="{0C594706-AEDB-4E32-AA5B-3632AC884B5C}" destId="{A0948337-ED6E-4E08-8F03-C20846961D1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97E668FF-008C-42A0-82AE-5ECB1D79809C}">
      <dgm:prSet/>
      <dgm:spPr/>
      <dgm:t>
        <a:bodyPr/>
        <a:lstStyle/>
        <a:p>
          <a:pPr algn="l" rtl="0">
            <a:lnSpc>
              <a:spcPct val="90000"/>
            </a:lnSpc>
          </a:pPr>
          <a:r>
            <a:rPr lang="en-US" b="1">
              <a:solidFill>
                <a:srgbClr val="000000"/>
              </a:solidFill>
              <a:latin typeface="Aptos Display"/>
              <a:ea typeface="Calibri"/>
              <a:cs typeface="Calibri"/>
            </a:rPr>
            <a:t>(1)21 m, South-east</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80BA1052-F08D-4CDB-BA8D-A08CA97406CB}">
      <dgm:prSet phldr="0"/>
      <dgm:spPr/>
      <dgm:t>
        <a:bodyPr/>
        <a:lstStyle/>
        <a:p>
          <a:pPr algn="l">
            <a:lnSpc>
              <a:spcPct val="90000"/>
            </a:lnSpc>
          </a:pPr>
          <a:r>
            <a:rPr lang="en-US" b="1">
              <a:solidFill>
                <a:srgbClr val="000000"/>
              </a:solidFill>
              <a:latin typeface="Aptos Display"/>
              <a:ea typeface="Calibri"/>
              <a:cs typeface="Calibri"/>
            </a:rPr>
            <a:t>(2)22 m, North-west</a:t>
          </a:r>
        </a:p>
      </dgm:t>
    </dgm:pt>
    <dgm:pt modelId="{841C0487-A97F-43D7-859C-F314520B654E}" type="parTrans" cxnId="{503409D0-09A6-427B-8FFB-99C2CE6638C1}">
      <dgm:prSet/>
      <dgm:spPr/>
    </dgm:pt>
    <dgm:pt modelId="{F2C1A15C-8A51-4D86-8172-E4DE00054F67}" type="sibTrans" cxnId="{503409D0-09A6-427B-8FFB-99C2CE6638C1}">
      <dgm:prSet/>
      <dgm:spPr/>
    </dgm:pt>
    <dgm:pt modelId="{2074D9F6-28F8-448E-BC7B-D49B861A5861}">
      <dgm:prSet phldr="0"/>
      <dgm:spPr/>
      <dgm:t>
        <a:bodyPr/>
        <a:lstStyle/>
        <a:p>
          <a:pPr algn="l">
            <a:lnSpc>
              <a:spcPct val="90000"/>
            </a:lnSpc>
          </a:pPr>
          <a:r>
            <a:rPr lang="en-US" b="1">
              <a:solidFill>
                <a:srgbClr val="000000"/>
              </a:solidFill>
              <a:latin typeface="Aptos Display"/>
              <a:ea typeface="Calibri"/>
              <a:cs typeface="Calibri"/>
            </a:rPr>
            <a:t>(3)21 m, North-east</a:t>
          </a:r>
        </a:p>
      </dgm:t>
    </dgm:pt>
    <dgm:pt modelId="{3050789D-AC6F-4ECE-A523-77E909F5A1A8}" type="parTrans" cxnId="{1174F22E-F77D-4E91-88DD-5894364A765E}">
      <dgm:prSet/>
      <dgm:spPr/>
    </dgm:pt>
    <dgm:pt modelId="{B95E7244-7060-438D-83CD-3A510F9CADF1}" type="sibTrans" cxnId="{1174F22E-F77D-4E91-88DD-5894364A765E}">
      <dgm:prSet/>
      <dgm:spPr/>
    </dgm:pt>
    <dgm:pt modelId="{05FFA7FB-D753-445D-B311-1B774136B1FC}">
      <dgm:prSet phldr="0"/>
      <dgm:spPr/>
      <dgm:t>
        <a:bodyPr/>
        <a:lstStyle/>
        <a:p>
          <a:pPr algn="l">
            <a:lnSpc>
              <a:spcPct val="90000"/>
            </a:lnSpc>
          </a:pPr>
          <a:r>
            <a:rPr lang="en-US" b="1">
              <a:solidFill>
                <a:srgbClr val="000000"/>
              </a:solidFill>
              <a:latin typeface="Aptos Display"/>
              <a:ea typeface="Calibri"/>
              <a:cs typeface="Calibri"/>
            </a:rPr>
            <a:t>(4)21 m, North-east</a:t>
          </a:r>
          <a:endParaRPr lang="en-US"/>
        </a:p>
      </dgm:t>
    </dgm:pt>
    <dgm:pt modelId="{0A6423FB-6806-4634-A2F9-6307B62E27E1}" type="parTrans" cxnId="{4B1A812D-FA67-4920-9824-D358DFAE10EB}">
      <dgm:prSet/>
      <dgm:spPr/>
    </dgm:pt>
    <dgm:pt modelId="{DFC704E0-708E-4E2A-937C-AB230D35C82A}" type="sibTrans" cxnId="{4B1A812D-FA67-4920-9824-D358DFAE10EB}">
      <dgm:prSet/>
      <dgm:spPr/>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A4D0B4B-896E-4D14-8475-0B6A00A7E815}" type="pres">
      <dgm:prSet presAssocID="{80BA1052-F08D-4CDB-BA8D-A08CA97406CB}" presName="parentLin" presStyleCnt="0"/>
      <dgm:spPr/>
    </dgm:pt>
    <dgm:pt modelId="{EABED631-A372-4E8F-A487-FE6C7A6F1DB6}" type="pres">
      <dgm:prSet presAssocID="{80BA1052-F08D-4CDB-BA8D-A08CA97406CB}" presName="parentLeftMargin" presStyleLbl="node1" presStyleIdx="0" presStyleCnt="4"/>
      <dgm:spPr/>
    </dgm:pt>
    <dgm:pt modelId="{6F46C2B1-C961-4E2E-BC7A-BDD9DE41FE18}" type="pres">
      <dgm:prSet presAssocID="{80BA1052-F08D-4CDB-BA8D-A08CA97406CB}" presName="parentText" presStyleLbl="node1" presStyleIdx="1" presStyleCnt="4">
        <dgm:presLayoutVars>
          <dgm:chMax val="0"/>
          <dgm:bulletEnabled val="1"/>
        </dgm:presLayoutVars>
      </dgm:prSet>
      <dgm:spPr/>
    </dgm:pt>
    <dgm:pt modelId="{90D76EA7-DED1-45DE-A828-43993C7ABB9E}" type="pres">
      <dgm:prSet presAssocID="{80BA1052-F08D-4CDB-BA8D-A08CA97406CB}" presName="negativeSpace" presStyleCnt="0"/>
      <dgm:spPr/>
    </dgm:pt>
    <dgm:pt modelId="{DF80ED9F-C87A-46E1-9E40-4DBAC7AD649C}" type="pres">
      <dgm:prSet presAssocID="{80BA1052-F08D-4CDB-BA8D-A08CA97406CB}" presName="childText" presStyleLbl="conFgAcc1" presStyleIdx="1" presStyleCnt="4">
        <dgm:presLayoutVars>
          <dgm:bulletEnabled val="1"/>
        </dgm:presLayoutVars>
      </dgm:prSet>
      <dgm:spPr/>
    </dgm:pt>
    <dgm:pt modelId="{12F87A81-A9AB-43E7-81AC-DC309EA7801C}" type="pres">
      <dgm:prSet presAssocID="{F2C1A15C-8A51-4D86-8172-E4DE00054F67}" presName="spaceBetweenRectangles" presStyleCnt="0"/>
      <dgm:spPr/>
    </dgm:pt>
    <dgm:pt modelId="{3D649376-E6C7-4F34-B77D-8EE725343C8F}" type="pres">
      <dgm:prSet presAssocID="{2074D9F6-28F8-448E-BC7B-D49B861A5861}" presName="parentLin" presStyleCnt="0"/>
      <dgm:spPr/>
    </dgm:pt>
    <dgm:pt modelId="{45E3E8CB-75EB-454B-AAE8-5EFD44C3B28F}" type="pres">
      <dgm:prSet presAssocID="{2074D9F6-28F8-448E-BC7B-D49B861A5861}" presName="parentLeftMargin" presStyleLbl="node1" presStyleIdx="1" presStyleCnt="4"/>
      <dgm:spPr/>
    </dgm:pt>
    <dgm:pt modelId="{5D2D4A46-57D1-4F62-AD0F-6CAAB15E40A8}" type="pres">
      <dgm:prSet presAssocID="{2074D9F6-28F8-448E-BC7B-D49B861A5861}" presName="parentText" presStyleLbl="node1" presStyleIdx="2" presStyleCnt="4">
        <dgm:presLayoutVars>
          <dgm:chMax val="0"/>
          <dgm:bulletEnabled val="1"/>
        </dgm:presLayoutVars>
      </dgm:prSet>
      <dgm:spPr/>
    </dgm:pt>
    <dgm:pt modelId="{0D2E71B3-9919-4997-839E-54DC6E2CDB75}" type="pres">
      <dgm:prSet presAssocID="{2074D9F6-28F8-448E-BC7B-D49B861A5861}" presName="negativeSpace" presStyleCnt="0"/>
      <dgm:spPr/>
    </dgm:pt>
    <dgm:pt modelId="{A7EE51B1-8DDB-4BC9-9EE8-E4C8E70998EE}" type="pres">
      <dgm:prSet presAssocID="{2074D9F6-28F8-448E-BC7B-D49B861A5861}" presName="childText" presStyleLbl="conFgAcc1" presStyleIdx="2" presStyleCnt="4">
        <dgm:presLayoutVars>
          <dgm:bulletEnabled val="1"/>
        </dgm:presLayoutVars>
      </dgm:prSet>
      <dgm:spPr/>
    </dgm:pt>
    <dgm:pt modelId="{6668324D-CFF8-4EB2-A139-25CAC1521137}" type="pres">
      <dgm:prSet presAssocID="{B95E7244-7060-438D-83CD-3A510F9CADF1}" presName="spaceBetweenRectangles" presStyleCnt="0"/>
      <dgm:spPr/>
    </dgm:pt>
    <dgm:pt modelId="{63FD772F-AA6E-4E2B-BFBA-70C717C25692}" type="pres">
      <dgm:prSet presAssocID="{05FFA7FB-D753-445D-B311-1B774136B1FC}" presName="parentLin" presStyleCnt="0"/>
      <dgm:spPr/>
    </dgm:pt>
    <dgm:pt modelId="{9C7659D2-B460-4AF2-BC72-5F940B3E5151}" type="pres">
      <dgm:prSet presAssocID="{05FFA7FB-D753-445D-B311-1B774136B1FC}" presName="parentLeftMargin" presStyleLbl="node1" presStyleIdx="2" presStyleCnt="4"/>
      <dgm:spPr/>
    </dgm:pt>
    <dgm:pt modelId="{523A5C05-A83B-4A84-9079-E965DD4D3D29}" type="pres">
      <dgm:prSet presAssocID="{05FFA7FB-D753-445D-B311-1B774136B1FC}" presName="parentText" presStyleLbl="node1" presStyleIdx="3" presStyleCnt="4">
        <dgm:presLayoutVars>
          <dgm:chMax val="0"/>
          <dgm:bulletEnabled val="1"/>
        </dgm:presLayoutVars>
      </dgm:prSet>
      <dgm:spPr/>
    </dgm:pt>
    <dgm:pt modelId="{7DEB9902-8037-4A0A-BE07-ABDF7F07AD0A}" type="pres">
      <dgm:prSet presAssocID="{05FFA7FB-D753-445D-B311-1B774136B1FC}" presName="negativeSpace" presStyleCnt="0"/>
      <dgm:spPr/>
    </dgm:pt>
    <dgm:pt modelId="{A0948337-ED6E-4E08-8F03-C20846961D17}" type="pres">
      <dgm:prSet presAssocID="{05FFA7FB-D753-445D-B311-1B774136B1FC}" presName="childText" presStyleLbl="conFgAcc1" presStyleIdx="3" presStyleCnt="4">
        <dgm:presLayoutVars>
          <dgm:bulletEnabled val="1"/>
        </dgm:presLayoutVars>
      </dgm:prSet>
      <dgm:spPr/>
    </dgm:pt>
  </dgm:ptLst>
  <dgm:cxnLst>
    <dgm:cxn modelId="{2C6FEA0B-752E-4CC5-96B0-6BC895F682DA}" type="presOf" srcId="{97E668FF-008C-42A0-82AE-5ECB1D79809C}" destId="{A8E0D46A-AC65-4780-8B87-03CF9887283F}" srcOrd="1" destOrd="0" presId="urn:microsoft.com/office/officeart/2005/8/layout/list1"/>
    <dgm:cxn modelId="{F6D64812-E469-4820-B0A1-D337604AD406}" type="presOf" srcId="{97E668FF-008C-42A0-82AE-5ECB1D79809C}" destId="{CC47717B-A4E2-4D09-9A45-3AC41F82C956}" srcOrd="0" destOrd="0" presId="urn:microsoft.com/office/officeart/2005/8/layout/list1"/>
    <dgm:cxn modelId="{4B1A812D-FA67-4920-9824-D358DFAE10EB}" srcId="{DCB422DF-29B5-4AB8-A292-FE3542F82A2C}" destId="{05FFA7FB-D753-445D-B311-1B774136B1FC}" srcOrd="3" destOrd="0" parTransId="{0A6423FB-6806-4634-A2F9-6307B62E27E1}" sibTransId="{DFC704E0-708E-4E2A-937C-AB230D35C82A}"/>
    <dgm:cxn modelId="{1174F22E-F77D-4E91-88DD-5894364A765E}" srcId="{DCB422DF-29B5-4AB8-A292-FE3542F82A2C}" destId="{2074D9F6-28F8-448E-BC7B-D49B861A5861}" srcOrd="2" destOrd="0" parTransId="{3050789D-AC6F-4ECE-A523-77E909F5A1A8}" sibTransId="{B95E7244-7060-438D-83CD-3A510F9CADF1}"/>
    <dgm:cxn modelId="{EE9AB142-E5CA-46BA-BBF4-95EBCFB4D0AC}" type="presOf" srcId="{2074D9F6-28F8-448E-BC7B-D49B861A5861}" destId="{5D2D4A46-57D1-4F62-AD0F-6CAAB15E40A8}" srcOrd="1" destOrd="0" presId="urn:microsoft.com/office/officeart/2005/8/layout/list1"/>
    <dgm:cxn modelId="{480EF543-A3BA-4C07-9EAE-CE48D60F53C4}" srcId="{DCB422DF-29B5-4AB8-A292-FE3542F82A2C}" destId="{97E668FF-008C-42A0-82AE-5ECB1D79809C}" srcOrd="0" destOrd="0" parTransId="{34240E3F-5991-428E-93AE-6997709D813D}" sibTransId="{0975C9C7-27A4-4AFF-8992-BE2293E8A1F5}"/>
    <dgm:cxn modelId="{6D390A71-0826-4DF7-8139-FF103ED5560B}" type="presOf" srcId="{05FFA7FB-D753-445D-B311-1B774136B1FC}" destId="{523A5C05-A83B-4A84-9079-E965DD4D3D29}" srcOrd="1"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4E82A87A-FF11-4EED-8683-99423CEFAA59}" type="presOf" srcId="{2074D9F6-28F8-448E-BC7B-D49B861A5861}" destId="{45E3E8CB-75EB-454B-AAE8-5EFD44C3B28F}" srcOrd="0" destOrd="0" presId="urn:microsoft.com/office/officeart/2005/8/layout/list1"/>
    <dgm:cxn modelId="{503409D0-09A6-427B-8FFB-99C2CE6638C1}" srcId="{DCB422DF-29B5-4AB8-A292-FE3542F82A2C}" destId="{80BA1052-F08D-4CDB-BA8D-A08CA97406CB}" srcOrd="1" destOrd="0" parTransId="{841C0487-A97F-43D7-859C-F314520B654E}" sibTransId="{F2C1A15C-8A51-4D86-8172-E4DE00054F67}"/>
    <dgm:cxn modelId="{DC6ECDDA-18FE-426F-8ACC-3B2170EAD823}" type="presOf" srcId="{05FFA7FB-D753-445D-B311-1B774136B1FC}" destId="{9C7659D2-B460-4AF2-BC72-5F940B3E5151}" srcOrd="0" destOrd="0" presId="urn:microsoft.com/office/officeart/2005/8/layout/list1"/>
    <dgm:cxn modelId="{93CCBAE1-0E73-4C0F-8F75-D5AA8C401491}" type="presOf" srcId="{80BA1052-F08D-4CDB-BA8D-A08CA97406CB}" destId="{EABED631-A372-4E8F-A487-FE6C7A6F1DB6}" srcOrd="0" destOrd="0" presId="urn:microsoft.com/office/officeart/2005/8/layout/list1"/>
    <dgm:cxn modelId="{4FB333F1-58AE-4106-86D5-B707BBB54DA6}" type="presOf" srcId="{80BA1052-F08D-4CDB-BA8D-A08CA97406CB}" destId="{6F46C2B1-C961-4E2E-BC7A-BDD9DE41FE18}" srcOrd="1" destOrd="0" presId="urn:microsoft.com/office/officeart/2005/8/layout/list1"/>
    <dgm:cxn modelId="{64EF9D7E-BB9D-46C9-BE9E-A4C75176752C}" type="presParOf" srcId="{0C594706-AEDB-4E32-AA5B-3632AC884B5C}" destId="{888FDB3F-DD99-4368-AF67-161EF02AB56F}" srcOrd="0" destOrd="0" presId="urn:microsoft.com/office/officeart/2005/8/layout/list1"/>
    <dgm:cxn modelId="{2F1F9836-C3E8-44A6-B225-54080ADD8B10}" type="presParOf" srcId="{888FDB3F-DD99-4368-AF67-161EF02AB56F}" destId="{CC47717B-A4E2-4D09-9A45-3AC41F82C956}" srcOrd="0" destOrd="0" presId="urn:microsoft.com/office/officeart/2005/8/layout/list1"/>
    <dgm:cxn modelId="{4AD07F70-A61D-450A-A230-399FC1939DD4}" type="presParOf" srcId="{888FDB3F-DD99-4368-AF67-161EF02AB56F}" destId="{A8E0D46A-AC65-4780-8B87-03CF9887283F}" srcOrd="1" destOrd="0" presId="urn:microsoft.com/office/officeart/2005/8/layout/list1"/>
    <dgm:cxn modelId="{425060B2-AFC4-47F3-9DE0-62699281607B}" type="presParOf" srcId="{0C594706-AEDB-4E32-AA5B-3632AC884B5C}" destId="{520145FD-A2B9-48F7-8FAC-0BC5B4D4D0A6}" srcOrd="1" destOrd="0" presId="urn:microsoft.com/office/officeart/2005/8/layout/list1"/>
    <dgm:cxn modelId="{EC6EEBB3-C993-4D66-A6CB-AB39C140D3DA}" type="presParOf" srcId="{0C594706-AEDB-4E32-AA5B-3632AC884B5C}" destId="{05BD97AA-F6DA-44DF-8C5B-AF5BB5152D50}" srcOrd="2" destOrd="0" presId="urn:microsoft.com/office/officeart/2005/8/layout/list1"/>
    <dgm:cxn modelId="{04DF94EF-744C-42C7-A49C-2475A0EF5527}" type="presParOf" srcId="{0C594706-AEDB-4E32-AA5B-3632AC884B5C}" destId="{3AF31E44-4CC1-4AA2-9CCF-2856CA74D416}" srcOrd="3" destOrd="0" presId="urn:microsoft.com/office/officeart/2005/8/layout/list1"/>
    <dgm:cxn modelId="{F5669212-E656-43BC-84DA-46C35BB3C39A}" type="presParOf" srcId="{0C594706-AEDB-4E32-AA5B-3632AC884B5C}" destId="{6A4D0B4B-896E-4D14-8475-0B6A00A7E815}" srcOrd="4" destOrd="0" presId="urn:microsoft.com/office/officeart/2005/8/layout/list1"/>
    <dgm:cxn modelId="{B14C7271-5A56-4267-8746-BC51165E9354}" type="presParOf" srcId="{6A4D0B4B-896E-4D14-8475-0B6A00A7E815}" destId="{EABED631-A372-4E8F-A487-FE6C7A6F1DB6}" srcOrd="0" destOrd="0" presId="urn:microsoft.com/office/officeart/2005/8/layout/list1"/>
    <dgm:cxn modelId="{968C2B44-B250-4754-B03F-DE34302BD378}" type="presParOf" srcId="{6A4D0B4B-896E-4D14-8475-0B6A00A7E815}" destId="{6F46C2B1-C961-4E2E-BC7A-BDD9DE41FE18}" srcOrd="1" destOrd="0" presId="urn:microsoft.com/office/officeart/2005/8/layout/list1"/>
    <dgm:cxn modelId="{54D1DB9C-A20C-40FB-AD4E-2CA72B74E21F}" type="presParOf" srcId="{0C594706-AEDB-4E32-AA5B-3632AC884B5C}" destId="{90D76EA7-DED1-45DE-A828-43993C7ABB9E}" srcOrd="5" destOrd="0" presId="urn:microsoft.com/office/officeart/2005/8/layout/list1"/>
    <dgm:cxn modelId="{E2E3A789-AF4D-48F1-B711-42FE99624944}" type="presParOf" srcId="{0C594706-AEDB-4E32-AA5B-3632AC884B5C}" destId="{DF80ED9F-C87A-46E1-9E40-4DBAC7AD649C}" srcOrd="6" destOrd="0" presId="urn:microsoft.com/office/officeart/2005/8/layout/list1"/>
    <dgm:cxn modelId="{9ACF792C-FA63-44C3-99BA-68F92EDE3E9B}" type="presParOf" srcId="{0C594706-AEDB-4E32-AA5B-3632AC884B5C}" destId="{12F87A81-A9AB-43E7-81AC-DC309EA7801C}" srcOrd="7" destOrd="0" presId="urn:microsoft.com/office/officeart/2005/8/layout/list1"/>
    <dgm:cxn modelId="{39418AD2-2BFA-49AA-80CD-69FD8B1390CF}" type="presParOf" srcId="{0C594706-AEDB-4E32-AA5B-3632AC884B5C}" destId="{3D649376-E6C7-4F34-B77D-8EE725343C8F}" srcOrd="8" destOrd="0" presId="urn:microsoft.com/office/officeart/2005/8/layout/list1"/>
    <dgm:cxn modelId="{E649BACB-CD0E-48B3-A9E6-164F76F2B5DB}" type="presParOf" srcId="{3D649376-E6C7-4F34-B77D-8EE725343C8F}" destId="{45E3E8CB-75EB-454B-AAE8-5EFD44C3B28F}" srcOrd="0" destOrd="0" presId="urn:microsoft.com/office/officeart/2005/8/layout/list1"/>
    <dgm:cxn modelId="{347DC550-A548-4EF9-BAAC-5715CA9B0479}" type="presParOf" srcId="{3D649376-E6C7-4F34-B77D-8EE725343C8F}" destId="{5D2D4A46-57D1-4F62-AD0F-6CAAB15E40A8}" srcOrd="1" destOrd="0" presId="urn:microsoft.com/office/officeart/2005/8/layout/list1"/>
    <dgm:cxn modelId="{5A91B2F7-1312-4815-90A2-2D26F3A48082}" type="presParOf" srcId="{0C594706-AEDB-4E32-AA5B-3632AC884B5C}" destId="{0D2E71B3-9919-4997-839E-54DC6E2CDB75}" srcOrd="9" destOrd="0" presId="urn:microsoft.com/office/officeart/2005/8/layout/list1"/>
    <dgm:cxn modelId="{4F1A9890-349D-40FC-9563-B729933BE1AA}" type="presParOf" srcId="{0C594706-AEDB-4E32-AA5B-3632AC884B5C}" destId="{A7EE51B1-8DDB-4BC9-9EE8-E4C8E70998EE}" srcOrd="10" destOrd="0" presId="urn:microsoft.com/office/officeart/2005/8/layout/list1"/>
    <dgm:cxn modelId="{81CD153D-D237-4A6E-837F-7DF1953AE868}" type="presParOf" srcId="{0C594706-AEDB-4E32-AA5B-3632AC884B5C}" destId="{6668324D-CFF8-4EB2-A139-25CAC1521137}" srcOrd="11" destOrd="0" presId="urn:microsoft.com/office/officeart/2005/8/layout/list1"/>
    <dgm:cxn modelId="{6C02B976-F6DD-4AAB-9E6A-A81A1A9391CA}" type="presParOf" srcId="{0C594706-AEDB-4E32-AA5B-3632AC884B5C}" destId="{63FD772F-AA6E-4E2B-BFBA-70C717C25692}" srcOrd="12" destOrd="0" presId="urn:microsoft.com/office/officeart/2005/8/layout/list1"/>
    <dgm:cxn modelId="{5941C5DB-1BAC-40C4-AEE7-59C49956DA64}" type="presParOf" srcId="{63FD772F-AA6E-4E2B-BFBA-70C717C25692}" destId="{9C7659D2-B460-4AF2-BC72-5F940B3E5151}" srcOrd="0" destOrd="0" presId="urn:microsoft.com/office/officeart/2005/8/layout/list1"/>
    <dgm:cxn modelId="{DCD292A5-1988-487E-8A21-5E7812CBB4B8}" type="presParOf" srcId="{63FD772F-AA6E-4E2B-BFBA-70C717C25692}" destId="{523A5C05-A83B-4A84-9079-E965DD4D3D29}" srcOrd="1" destOrd="0" presId="urn:microsoft.com/office/officeart/2005/8/layout/list1"/>
    <dgm:cxn modelId="{3844EFF2-FBCC-4B61-BD95-BFAD987F8958}" type="presParOf" srcId="{0C594706-AEDB-4E32-AA5B-3632AC884B5C}" destId="{7DEB9902-8037-4A0A-BE07-ABDF7F07AD0A}" srcOrd="13" destOrd="0" presId="urn:microsoft.com/office/officeart/2005/8/layout/list1"/>
    <dgm:cxn modelId="{31442C69-04C3-4DED-84CA-43C3ED5EA8A8}" type="presParOf" srcId="{0C594706-AEDB-4E32-AA5B-3632AC884B5C}" destId="{A0948337-ED6E-4E08-8F03-C20846961D1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en-US"/>
        </a:p>
      </dgm:t>
    </dgm:pt>
    <dgm:pt modelId="{97E668FF-008C-42A0-82AE-5ECB1D79809C}">
      <dgm:prSet/>
      <dgm:spPr/>
      <dgm:t>
        <a:bodyPr/>
        <a:lstStyle/>
        <a:p>
          <a:r>
            <a:rPr lang="en-US"/>
            <a:t>A. North</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r>
            <a:rPr lang="en-US"/>
            <a:t>B. South</a:t>
          </a:r>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pPr rtl="0"/>
          <a:r>
            <a:rPr lang="en-US">
              <a:latin typeface="Aptos Display" panose="020F0302020204030204"/>
            </a:rPr>
            <a:t>C. East</a:t>
          </a:r>
          <a:endParaRPr lang="en-US"/>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B663174C-E718-4607-BECA-54A6738E668A}">
      <dgm:prSet/>
      <dgm:spPr/>
      <dgm:t>
        <a:bodyPr/>
        <a:lstStyle/>
        <a:p>
          <a:r>
            <a:rPr lang="en-US"/>
            <a:t>D. </a:t>
          </a:r>
          <a:r>
            <a:rPr lang="en-US">
              <a:latin typeface="Aptos Display" panose="020F0302020204030204"/>
            </a:rPr>
            <a:t>South</a:t>
          </a:r>
          <a:endParaRPr lang="en-US"/>
        </a:p>
      </dgm:t>
    </dgm:pt>
    <dgm:pt modelId="{704BAB06-EB0E-453C-9680-89B4E9EA1B12}" type="parTrans" cxnId="{17023A3F-90DC-40F3-9B77-5BA2C203F941}">
      <dgm:prSet/>
      <dgm:spPr/>
      <dgm:t>
        <a:bodyPr/>
        <a:lstStyle/>
        <a:p>
          <a:endParaRPr lang="en-US"/>
        </a:p>
      </dgm:t>
    </dgm:pt>
    <dgm:pt modelId="{A962D33C-DC6A-4174-B490-FB623FCAC14B}" type="sibTrans" cxnId="{17023A3F-90DC-40F3-9B77-5BA2C203F941}">
      <dgm:prSet/>
      <dgm:spPr/>
      <dgm:t>
        <a:bodyPr/>
        <a:lstStyle/>
        <a:p>
          <a:endParaRPr lang="en-US"/>
        </a:p>
      </dgm:t>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4F50CEDF-5853-4541-B9D8-704E959C8467}" type="pres">
      <dgm:prSet presAssocID="{1CA89F99-C54D-420C-8889-5169CC936C5F}" presName="spaceBetweenRectangles" presStyleCnt="0"/>
      <dgm:spPr/>
    </dgm:pt>
    <dgm:pt modelId="{15E48607-D4D3-4961-8625-44BBDE930C1B}" type="pres">
      <dgm:prSet presAssocID="{B663174C-E718-4607-BECA-54A6738E668A}" presName="parentLin" presStyleCnt="0"/>
      <dgm:spPr/>
    </dgm:pt>
    <dgm:pt modelId="{F1DE0629-AD89-49D1-B84B-7952B94B6641}" type="pres">
      <dgm:prSet presAssocID="{B663174C-E718-4607-BECA-54A6738E668A}" presName="parentLeftMargin" presStyleLbl="node1" presStyleIdx="2" presStyleCnt="4"/>
      <dgm:spPr/>
    </dgm:pt>
    <dgm:pt modelId="{16A87622-6A07-44F8-9CA7-D8050825D860}" type="pres">
      <dgm:prSet presAssocID="{B663174C-E718-4607-BECA-54A6738E668A}" presName="parentText" presStyleLbl="node1" presStyleIdx="3" presStyleCnt="4">
        <dgm:presLayoutVars>
          <dgm:chMax val="0"/>
          <dgm:bulletEnabled val="1"/>
        </dgm:presLayoutVars>
      </dgm:prSet>
      <dgm:spPr/>
    </dgm:pt>
    <dgm:pt modelId="{78883ACA-2132-4C18-AB38-722315A5DCE7}" type="pres">
      <dgm:prSet presAssocID="{B663174C-E718-4607-BECA-54A6738E668A}" presName="negativeSpace" presStyleCnt="0"/>
      <dgm:spPr/>
    </dgm:pt>
    <dgm:pt modelId="{65877B3B-F977-462F-A7E4-47DB443A1753}" type="pres">
      <dgm:prSet presAssocID="{B663174C-E718-4607-BECA-54A6738E668A}" presName="childText" presStyleLbl="conFgAcc1" presStyleIdx="3" presStyleCnt="4">
        <dgm:presLayoutVars>
          <dgm:bulletEnabled val="1"/>
        </dgm:presLayoutVars>
      </dgm:prSet>
      <dgm:spPr/>
    </dgm:pt>
  </dgm:ptLst>
  <dgm:cxnLst>
    <dgm:cxn modelId="{17023A3F-90DC-40F3-9B77-5BA2C203F941}" srcId="{DCB422DF-29B5-4AB8-A292-FE3542F82A2C}" destId="{B663174C-E718-4607-BECA-54A6738E668A}" srcOrd="3" destOrd="0" parTransId="{704BAB06-EB0E-453C-9680-89B4E9EA1B12}" sibTransId="{A962D33C-DC6A-4174-B490-FB623FCAC14B}"/>
    <dgm:cxn modelId="{480EF543-A3BA-4C07-9EAE-CE48D60F53C4}" srcId="{DCB422DF-29B5-4AB8-A292-FE3542F82A2C}" destId="{97E668FF-008C-42A0-82AE-5ECB1D79809C}" srcOrd="0" destOrd="0" parTransId="{34240E3F-5991-428E-93AE-6997709D813D}" sibTransId="{0975C9C7-27A4-4AFF-8992-BE2293E8A1F5}"/>
    <dgm:cxn modelId="{8CB42946-2E71-40F6-8AED-2AB1A6D97ECE}" type="presOf" srcId="{DF840BB8-27B2-4F1E-B178-194E5899C0C0}" destId="{0232B298-49E4-4096-876F-BEF5BDA25A4D}" srcOrd="0" destOrd="0" presId="urn:microsoft.com/office/officeart/2005/8/layout/list1"/>
    <dgm:cxn modelId="{EEA5176A-5F4B-42A0-B654-D6749A0EEB6D}" type="presOf" srcId="{B663174C-E718-4607-BECA-54A6738E668A}" destId="{16A87622-6A07-44F8-9CA7-D8050825D860}" srcOrd="1" destOrd="0" presId="urn:microsoft.com/office/officeart/2005/8/layout/list1"/>
    <dgm:cxn modelId="{8A20506D-3FD9-4860-8508-13FCA05BA493}" type="presOf" srcId="{DF840BB8-27B2-4F1E-B178-194E5899C0C0}" destId="{AAB79832-5CE5-4EFD-93FA-D229D08B31C2}" srcOrd="1" destOrd="0" presId="urn:microsoft.com/office/officeart/2005/8/layout/list1"/>
    <dgm:cxn modelId="{E2A7EF6F-E3EA-4E7E-828E-041A12273436}" type="presOf" srcId="{97E668FF-008C-42A0-82AE-5ECB1D79809C}" destId="{CC47717B-A4E2-4D09-9A45-3AC41F82C956}"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AEC1B67D-7273-4E77-ACE9-F0F4546EB7D3}" type="presOf" srcId="{25C3F63F-1C61-4078-8DAE-6D7DCC6C6A64}" destId="{14E0193B-67D3-4F6A-8788-E3C7A6D5D283}" srcOrd="1" destOrd="0" presId="urn:microsoft.com/office/officeart/2005/8/layout/list1"/>
    <dgm:cxn modelId="{5B927A8F-289E-4755-88D2-E068F2D4A915}" type="presOf" srcId="{B663174C-E718-4607-BECA-54A6738E668A}" destId="{F1DE0629-AD89-49D1-B84B-7952B94B6641}" srcOrd="0" destOrd="0" presId="urn:microsoft.com/office/officeart/2005/8/layout/list1"/>
    <dgm:cxn modelId="{93AE71AF-59C8-4519-AFB8-67416F89958C}" type="presOf" srcId="{97E668FF-008C-42A0-82AE-5ECB1D79809C}" destId="{A8E0D46A-AC65-4780-8B87-03CF9887283F}" srcOrd="1" destOrd="0" presId="urn:microsoft.com/office/officeart/2005/8/layout/list1"/>
    <dgm:cxn modelId="{B3E134B3-2EAE-4C11-93BF-4B7368251471}" type="presOf" srcId="{25C3F63F-1C61-4078-8DAE-6D7DCC6C6A64}" destId="{B8289A78-B80B-4DAE-B41C-9A2543BA6168}" srcOrd="0"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56AF8657-6D2B-4344-BBA3-787A23B90EF1}" type="presParOf" srcId="{0C594706-AEDB-4E32-AA5B-3632AC884B5C}" destId="{888FDB3F-DD99-4368-AF67-161EF02AB56F}" srcOrd="0" destOrd="0" presId="urn:microsoft.com/office/officeart/2005/8/layout/list1"/>
    <dgm:cxn modelId="{384C79FC-BC95-4F00-B460-8BD9FE874B64}" type="presParOf" srcId="{888FDB3F-DD99-4368-AF67-161EF02AB56F}" destId="{CC47717B-A4E2-4D09-9A45-3AC41F82C956}" srcOrd="0" destOrd="0" presId="urn:microsoft.com/office/officeart/2005/8/layout/list1"/>
    <dgm:cxn modelId="{55AF8F06-1F30-49AD-9A5D-3F53B6196456}" type="presParOf" srcId="{888FDB3F-DD99-4368-AF67-161EF02AB56F}" destId="{A8E0D46A-AC65-4780-8B87-03CF9887283F}" srcOrd="1" destOrd="0" presId="urn:microsoft.com/office/officeart/2005/8/layout/list1"/>
    <dgm:cxn modelId="{20D1D785-BFEF-4CD4-9847-0E65EE99988C}" type="presParOf" srcId="{0C594706-AEDB-4E32-AA5B-3632AC884B5C}" destId="{520145FD-A2B9-48F7-8FAC-0BC5B4D4D0A6}" srcOrd="1" destOrd="0" presId="urn:microsoft.com/office/officeart/2005/8/layout/list1"/>
    <dgm:cxn modelId="{730959BC-1107-46A5-A52B-CEF2971B4FF4}" type="presParOf" srcId="{0C594706-AEDB-4E32-AA5B-3632AC884B5C}" destId="{05BD97AA-F6DA-44DF-8C5B-AF5BB5152D50}" srcOrd="2" destOrd="0" presId="urn:microsoft.com/office/officeart/2005/8/layout/list1"/>
    <dgm:cxn modelId="{2F2BC3BE-E0DF-42BF-A5D5-64BDDBD91404}" type="presParOf" srcId="{0C594706-AEDB-4E32-AA5B-3632AC884B5C}" destId="{3AF31E44-4CC1-4AA2-9CCF-2856CA74D416}" srcOrd="3" destOrd="0" presId="urn:microsoft.com/office/officeart/2005/8/layout/list1"/>
    <dgm:cxn modelId="{14DB630F-1381-4413-9FEB-F3E3366F7628}" type="presParOf" srcId="{0C594706-AEDB-4E32-AA5B-3632AC884B5C}" destId="{69AB032E-EAA5-4F7B-905F-FA2BDBBFB550}" srcOrd="4" destOrd="0" presId="urn:microsoft.com/office/officeart/2005/8/layout/list1"/>
    <dgm:cxn modelId="{8CC6B521-F800-43E2-B209-42D0DCB38AB9}" type="presParOf" srcId="{69AB032E-EAA5-4F7B-905F-FA2BDBBFB550}" destId="{B8289A78-B80B-4DAE-B41C-9A2543BA6168}" srcOrd="0" destOrd="0" presId="urn:microsoft.com/office/officeart/2005/8/layout/list1"/>
    <dgm:cxn modelId="{FE19BEFE-E138-420F-A38A-F415C6D5EB44}" type="presParOf" srcId="{69AB032E-EAA5-4F7B-905F-FA2BDBBFB550}" destId="{14E0193B-67D3-4F6A-8788-E3C7A6D5D283}" srcOrd="1" destOrd="0" presId="urn:microsoft.com/office/officeart/2005/8/layout/list1"/>
    <dgm:cxn modelId="{908FB52A-404B-4D05-89D5-238E050A01C4}" type="presParOf" srcId="{0C594706-AEDB-4E32-AA5B-3632AC884B5C}" destId="{22477F5F-4EEA-4AF0-BEDF-EB198B020A9B}" srcOrd="5" destOrd="0" presId="urn:microsoft.com/office/officeart/2005/8/layout/list1"/>
    <dgm:cxn modelId="{16AF15B5-C74E-4577-91AB-D98645CA554E}" type="presParOf" srcId="{0C594706-AEDB-4E32-AA5B-3632AC884B5C}" destId="{C3CCD0E4-94DB-4EE1-9711-37F6A9E88416}" srcOrd="6" destOrd="0" presId="urn:microsoft.com/office/officeart/2005/8/layout/list1"/>
    <dgm:cxn modelId="{222EAA24-92F6-488A-81DA-2AF66DF59AD6}" type="presParOf" srcId="{0C594706-AEDB-4E32-AA5B-3632AC884B5C}" destId="{93C0F020-7E01-44DA-B996-CA16BE9D2805}" srcOrd="7" destOrd="0" presId="urn:microsoft.com/office/officeart/2005/8/layout/list1"/>
    <dgm:cxn modelId="{C790EDA9-A065-48B4-BE59-2E09B9061EB5}" type="presParOf" srcId="{0C594706-AEDB-4E32-AA5B-3632AC884B5C}" destId="{AB22C580-5D9B-4245-9B37-4052804C9847}" srcOrd="8" destOrd="0" presId="urn:microsoft.com/office/officeart/2005/8/layout/list1"/>
    <dgm:cxn modelId="{5A0B9FAF-06D6-4AE7-A2A7-CEF714B92988}" type="presParOf" srcId="{AB22C580-5D9B-4245-9B37-4052804C9847}" destId="{0232B298-49E4-4096-876F-BEF5BDA25A4D}" srcOrd="0" destOrd="0" presId="urn:microsoft.com/office/officeart/2005/8/layout/list1"/>
    <dgm:cxn modelId="{003E8F76-C014-4B1C-B803-78ACC563A724}" type="presParOf" srcId="{AB22C580-5D9B-4245-9B37-4052804C9847}" destId="{AAB79832-5CE5-4EFD-93FA-D229D08B31C2}" srcOrd="1" destOrd="0" presId="urn:microsoft.com/office/officeart/2005/8/layout/list1"/>
    <dgm:cxn modelId="{BFCB755B-7D13-4191-8104-6196196B210B}" type="presParOf" srcId="{0C594706-AEDB-4E32-AA5B-3632AC884B5C}" destId="{2677CEBC-02FC-4CB7-8A4D-33E87D701878}" srcOrd="9" destOrd="0" presId="urn:microsoft.com/office/officeart/2005/8/layout/list1"/>
    <dgm:cxn modelId="{BA8C5383-437B-4277-AEBB-8915E33DE654}" type="presParOf" srcId="{0C594706-AEDB-4E32-AA5B-3632AC884B5C}" destId="{9492BD0D-D23E-4383-9411-2C1E142748B3}" srcOrd="10" destOrd="0" presId="urn:microsoft.com/office/officeart/2005/8/layout/list1"/>
    <dgm:cxn modelId="{26FD75F3-E863-4EF2-B7C1-EA63D876CA30}" type="presParOf" srcId="{0C594706-AEDB-4E32-AA5B-3632AC884B5C}" destId="{4F50CEDF-5853-4541-B9D8-704E959C8467}" srcOrd="11" destOrd="0" presId="urn:microsoft.com/office/officeart/2005/8/layout/list1"/>
    <dgm:cxn modelId="{6B6FD633-DE39-454E-B70B-99EAC84421BB}" type="presParOf" srcId="{0C594706-AEDB-4E32-AA5B-3632AC884B5C}" destId="{15E48607-D4D3-4961-8625-44BBDE930C1B}" srcOrd="12" destOrd="0" presId="urn:microsoft.com/office/officeart/2005/8/layout/list1"/>
    <dgm:cxn modelId="{56C588E2-01D5-4223-BDD1-524EFB0F32B0}" type="presParOf" srcId="{15E48607-D4D3-4961-8625-44BBDE930C1B}" destId="{F1DE0629-AD89-49D1-B84B-7952B94B6641}" srcOrd="0" destOrd="0" presId="urn:microsoft.com/office/officeart/2005/8/layout/list1"/>
    <dgm:cxn modelId="{3888D716-551C-451D-880B-32529C2058AB}" type="presParOf" srcId="{15E48607-D4D3-4961-8625-44BBDE930C1B}" destId="{16A87622-6A07-44F8-9CA7-D8050825D860}" srcOrd="1" destOrd="0" presId="urn:microsoft.com/office/officeart/2005/8/layout/list1"/>
    <dgm:cxn modelId="{FFE65882-90E1-41DA-899A-C11CB5B8457C}" type="presParOf" srcId="{0C594706-AEDB-4E32-AA5B-3632AC884B5C}" destId="{78883ACA-2132-4C18-AB38-722315A5DCE7}" srcOrd="13" destOrd="0" presId="urn:microsoft.com/office/officeart/2005/8/layout/list1"/>
    <dgm:cxn modelId="{7D060D35-C377-4A35-9A32-077181311E9D}" type="presParOf" srcId="{0C594706-AEDB-4E32-AA5B-3632AC884B5C}" destId="{65877B3B-F977-462F-A7E4-47DB443A175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en-US"/>
        </a:p>
      </dgm:t>
    </dgm:pt>
    <dgm:pt modelId="{97E668FF-008C-42A0-82AE-5ECB1D79809C}">
      <dgm:prSet/>
      <dgm:spPr/>
      <dgm:t>
        <a:bodyPr/>
        <a:lstStyle/>
        <a:p>
          <a:r>
            <a:rPr lang="en-US"/>
            <a:t>A. North</a:t>
          </a:r>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r>
            <a:rPr lang="en-US"/>
            <a:t>B. South</a:t>
          </a:r>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pPr rtl="0"/>
          <a:r>
            <a:rPr lang="en-US">
              <a:latin typeface="Aptos Display" panose="020F0302020204030204"/>
            </a:rPr>
            <a:t>C. East</a:t>
          </a:r>
          <a:endParaRPr lang="en-US"/>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B663174C-E718-4607-BECA-54A6738E668A}">
      <dgm:prSet/>
      <dgm:spPr/>
      <dgm:t>
        <a:bodyPr/>
        <a:lstStyle/>
        <a:p>
          <a:r>
            <a:rPr lang="en-US"/>
            <a:t>D. </a:t>
          </a:r>
          <a:r>
            <a:rPr lang="en-US">
              <a:latin typeface="Aptos Display" panose="020F0302020204030204"/>
            </a:rPr>
            <a:t>West</a:t>
          </a:r>
          <a:endParaRPr lang="en-US"/>
        </a:p>
      </dgm:t>
    </dgm:pt>
    <dgm:pt modelId="{704BAB06-EB0E-453C-9680-89B4E9EA1B12}" type="parTrans" cxnId="{17023A3F-90DC-40F3-9B77-5BA2C203F941}">
      <dgm:prSet/>
      <dgm:spPr/>
      <dgm:t>
        <a:bodyPr/>
        <a:lstStyle/>
        <a:p>
          <a:endParaRPr lang="en-US"/>
        </a:p>
      </dgm:t>
    </dgm:pt>
    <dgm:pt modelId="{A962D33C-DC6A-4174-B490-FB623FCAC14B}" type="sibTrans" cxnId="{17023A3F-90DC-40F3-9B77-5BA2C203F941}">
      <dgm:prSet/>
      <dgm:spPr/>
      <dgm:t>
        <a:bodyPr/>
        <a:lstStyle/>
        <a:p>
          <a:endParaRPr lang="en-US"/>
        </a:p>
      </dgm:t>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4F50CEDF-5853-4541-B9D8-704E959C8467}" type="pres">
      <dgm:prSet presAssocID="{1CA89F99-C54D-420C-8889-5169CC936C5F}" presName="spaceBetweenRectangles" presStyleCnt="0"/>
      <dgm:spPr/>
    </dgm:pt>
    <dgm:pt modelId="{15E48607-D4D3-4961-8625-44BBDE930C1B}" type="pres">
      <dgm:prSet presAssocID="{B663174C-E718-4607-BECA-54A6738E668A}" presName="parentLin" presStyleCnt="0"/>
      <dgm:spPr/>
    </dgm:pt>
    <dgm:pt modelId="{F1DE0629-AD89-49D1-B84B-7952B94B6641}" type="pres">
      <dgm:prSet presAssocID="{B663174C-E718-4607-BECA-54A6738E668A}" presName="parentLeftMargin" presStyleLbl="node1" presStyleIdx="2" presStyleCnt="4"/>
      <dgm:spPr/>
    </dgm:pt>
    <dgm:pt modelId="{16A87622-6A07-44F8-9CA7-D8050825D860}" type="pres">
      <dgm:prSet presAssocID="{B663174C-E718-4607-BECA-54A6738E668A}" presName="parentText" presStyleLbl="node1" presStyleIdx="3" presStyleCnt="4">
        <dgm:presLayoutVars>
          <dgm:chMax val="0"/>
          <dgm:bulletEnabled val="1"/>
        </dgm:presLayoutVars>
      </dgm:prSet>
      <dgm:spPr/>
    </dgm:pt>
    <dgm:pt modelId="{78883ACA-2132-4C18-AB38-722315A5DCE7}" type="pres">
      <dgm:prSet presAssocID="{B663174C-E718-4607-BECA-54A6738E668A}" presName="negativeSpace" presStyleCnt="0"/>
      <dgm:spPr/>
    </dgm:pt>
    <dgm:pt modelId="{65877B3B-F977-462F-A7E4-47DB443A1753}" type="pres">
      <dgm:prSet presAssocID="{B663174C-E718-4607-BECA-54A6738E668A}" presName="childText" presStyleLbl="conFgAcc1" presStyleIdx="3" presStyleCnt="4">
        <dgm:presLayoutVars>
          <dgm:bulletEnabled val="1"/>
        </dgm:presLayoutVars>
      </dgm:prSet>
      <dgm:spPr/>
    </dgm:pt>
  </dgm:ptLst>
  <dgm:cxnLst>
    <dgm:cxn modelId="{17023A3F-90DC-40F3-9B77-5BA2C203F941}" srcId="{DCB422DF-29B5-4AB8-A292-FE3542F82A2C}" destId="{B663174C-E718-4607-BECA-54A6738E668A}" srcOrd="3" destOrd="0" parTransId="{704BAB06-EB0E-453C-9680-89B4E9EA1B12}" sibTransId="{A962D33C-DC6A-4174-B490-FB623FCAC14B}"/>
    <dgm:cxn modelId="{480EF543-A3BA-4C07-9EAE-CE48D60F53C4}" srcId="{DCB422DF-29B5-4AB8-A292-FE3542F82A2C}" destId="{97E668FF-008C-42A0-82AE-5ECB1D79809C}" srcOrd="0" destOrd="0" parTransId="{34240E3F-5991-428E-93AE-6997709D813D}" sibTransId="{0975C9C7-27A4-4AFF-8992-BE2293E8A1F5}"/>
    <dgm:cxn modelId="{8CB42946-2E71-40F6-8AED-2AB1A6D97ECE}" type="presOf" srcId="{DF840BB8-27B2-4F1E-B178-194E5899C0C0}" destId="{0232B298-49E4-4096-876F-BEF5BDA25A4D}" srcOrd="0" destOrd="0" presId="urn:microsoft.com/office/officeart/2005/8/layout/list1"/>
    <dgm:cxn modelId="{EEA5176A-5F4B-42A0-B654-D6749A0EEB6D}" type="presOf" srcId="{B663174C-E718-4607-BECA-54A6738E668A}" destId="{16A87622-6A07-44F8-9CA7-D8050825D860}" srcOrd="1" destOrd="0" presId="urn:microsoft.com/office/officeart/2005/8/layout/list1"/>
    <dgm:cxn modelId="{8A20506D-3FD9-4860-8508-13FCA05BA493}" type="presOf" srcId="{DF840BB8-27B2-4F1E-B178-194E5899C0C0}" destId="{AAB79832-5CE5-4EFD-93FA-D229D08B31C2}" srcOrd="1" destOrd="0" presId="urn:microsoft.com/office/officeart/2005/8/layout/list1"/>
    <dgm:cxn modelId="{E2A7EF6F-E3EA-4E7E-828E-041A12273436}" type="presOf" srcId="{97E668FF-008C-42A0-82AE-5ECB1D79809C}" destId="{CC47717B-A4E2-4D09-9A45-3AC41F82C956}"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AEC1B67D-7273-4E77-ACE9-F0F4546EB7D3}" type="presOf" srcId="{25C3F63F-1C61-4078-8DAE-6D7DCC6C6A64}" destId="{14E0193B-67D3-4F6A-8788-E3C7A6D5D283}" srcOrd="1" destOrd="0" presId="urn:microsoft.com/office/officeart/2005/8/layout/list1"/>
    <dgm:cxn modelId="{5B927A8F-289E-4755-88D2-E068F2D4A915}" type="presOf" srcId="{B663174C-E718-4607-BECA-54A6738E668A}" destId="{F1DE0629-AD89-49D1-B84B-7952B94B6641}" srcOrd="0" destOrd="0" presId="urn:microsoft.com/office/officeart/2005/8/layout/list1"/>
    <dgm:cxn modelId="{93AE71AF-59C8-4519-AFB8-67416F89958C}" type="presOf" srcId="{97E668FF-008C-42A0-82AE-5ECB1D79809C}" destId="{A8E0D46A-AC65-4780-8B87-03CF9887283F}" srcOrd="1" destOrd="0" presId="urn:microsoft.com/office/officeart/2005/8/layout/list1"/>
    <dgm:cxn modelId="{B3E134B3-2EAE-4C11-93BF-4B7368251471}" type="presOf" srcId="{25C3F63F-1C61-4078-8DAE-6D7DCC6C6A64}" destId="{B8289A78-B80B-4DAE-B41C-9A2543BA6168}" srcOrd="0"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56AF8657-6D2B-4344-BBA3-787A23B90EF1}" type="presParOf" srcId="{0C594706-AEDB-4E32-AA5B-3632AC884B5C}" destId="{888FDB3F-DD99-4368-AF67-161EF02AB56F}" srcOrd="0" destOrd="0" presId="urn:microsoft.com/office/officeart/2005/8/layout/list1"/>
    <dgm:cxn modelId="{384C79FC-BC95-4F00-B460-8BD9FE874B64}" type="presParOf" srcId="{888FDB3F-DD99-4368-AF67-161EF02AB56F}" destId="{CC47717B-A4E2-4D09-9A45-3AC41F82C956}" srcOrd="0" destOrd="0" presId="urn:microsoft.com/office/officeart/2005/8/layout/list1"/>
    <dgm:cxn modelId="{55AF8F06-1F30-49AD-9A5D-3F53B6196456}" type="presParOf" srcId="{888FDB3F-DD99-4368-AF67-161EF02AB56F}" destId="{A8E0D46A-AC65-4780-8B87-03CF9887283F}" srcOrd="1" destOrd="0" presId="urn:microsoft.com/office/officeart/2005/8/layout/list1"/>
    <dgm:cxn modelId="{20D1D785-BFEF-4CD4-9847-0E65EE99988C}" type="presParOf" srcId="{0C594706-AEDB-4E32-AA5B-3632AC884B5C}" destId="{520145FD-A2B9-48F7-8FAC-0BC5B4D4D0A6}" srcOrd="1" destOrd="0" presId="urn:microsoft.com/office/officeart/2005/8/layout/list1"/>
    <dgm:cxn modelId="{730959BC-1107-46A5-A52B-CEF2971B4FF4}" type="presParOf" srcId="{0C594706-AEDB-4E32-AA5B-3632AC884B5C}" destId="{05BD97AA-F6DA-44DF-8C5B-AF5BB5152D50}" srcOrd="2" destOrd="0" presId="urn:microsoft.com/office/officeart/2005/8/layout/list1"/>
    <dgm:cxn modelId="{2F2BC3BE-E0DF-42BF-A5D5-64BDDBD91404}" type="presParOf" srcId="{0C594706-AEDB-4E32-AA5B-3632AC884B5C}" destId="{3AF31E44-4CC1-4AA2-9CCF-2856CA74D416}" srcOrd="3" destOrd="0" presId="urn:microsoft.com/office/officeart/2005/8/layout/list1"/>
    <dgm:cxn modelId="{14DB630F-1381-4413-9FEB-F3E3366F7628}" type="presParOf" srcId="{0C594706-AEDB-4E32-AA5B-3632AC884B5C}" destId="{69AB032E-EAA5-4F7B-905F-FA2BDBBFB550}" srcOrd="4" destOrd="0" presId="urn:microsoft.com/office/officeart/2005/8/layout/list1"/>
    <dgm:cxn modelId="{8CC6B521-F800-43E2-B209-42D0DCB38AB9}" type="presParOf" srcId="{69AB032E-EAA5-4F7B-905F-FA2BDBBFB550}" destId="{B8289A78-B80B-4DAE-B41C-9A2543BA6168}" srcOrd="0" destOrd="0" presId="urn:microsoft.com/office/officeart/2005/8/layout/list1"/>
    <dgm:cxn modelId="{FE19BEFE-E138-420F-A38A-F415C6D5EB44}" type="presParOf" srcId="{69AB032E-EAA5-4F7B-905F-FA2BDBBFB550}" destId="{14E0193B-67D3-4F6A-8788-E3C7A6D5D283}" srcOrd="1" destOrd="0" presId="urn:microsoft.com/office/officeart/2005/8/layout/list1"/>
    <dgm:cxn modelId="{908FB52A-404B-4D05-89D5-238E050A01C4}" type="presParOf" srcId="{0C594706-AEDB-4E32-AA5B-3632AC884B5C}" destId="{22477F5F-4EEA-4AF0-BEDF-EB198B020A9B}" srcOrd="5" destOrd="0" presId="urn:microsoft.com/office/officeart/2005/8/layout/list1"/>
    <dgm:cxn modelId="{16AF15B5-C74E-4577-91AB-D98645CA554E}" type="presParOf" srcId="{0C594706-AEDB-4E32-AA5B-3632AC884B5C}" destId="{C3CCD0E4-94DB-4EE1-9711-37F6A9E88416}" srcOrd="6" destOrd="0" presId="urn:microsoft.com/office/officeart/2005/8/layout/list1"/>
    <dgm:cxn modelId="{222EAA24-92F6-488A-81DA-2AF66DF59AD6}" type="presParOf" srcId="{0C594706-AEDB-4E32-AA5B-3632AC884B5C}" destId="{93C0F020-7E01-44DA-B996-CA16BE9D2805}" srcOrd="7" destOrd="0" presId="urn:microsoft.com/office/officeart/2005/8/layout/list1"/>
    <dgm:cxn modelId="{C790EDA9-A065-48B4-BE59-2E09B9061EB5}" type="presParOf" srcId="{0C594706-AEDB-4E32-AA5B-3632AC884B5C}" destId="{AB22C580-5D9B-4245-9B37-4052804C9847}" srcOrd="8" destOrd="0" presId="urn:microsoft.com/office/officeart/2005/8/layout/list1"/>
    <dgm:cxn modelId="{5A0B9FAF-06D6-4AE7-A2A7-CEF714B92988}" type="presParOf" srcId="{AB22C580-5D9B-4245-9B37-4052804C9847}" destId="{0232B298-49E4-4096-876F-BEF5BDA25A4D}" srcOrd="0" destOrd="0" presId="urn:microsoft.com/office/officeart/2005/8/layout/list1"/>
    <dgm:cxn modelId="{003E8F76-C014-4B1C-B803-78ACC563A724}" type="presParOf" srcId="{AB22C580-5D9B-4245-9B37-4052804C9847}" destId="{AAB79832-5CE5-4EFD-93FA-D229D08B31C2}" srcOrd="1" destOrd="0" presId="urn:microsoft.com/office/officeart/2005/8/layout/list1"/>
    <dgm:cxn modelId="{BFCB755B-7D13-4191-8104-6196196B210B}" type="presParOf" srcId="{0C594706-AEDB-4E32-AA5B-3632AC884B5C}" destId="{2677CEBC-02FC-4CB7-8A4D-33E87D701878}" srcOrd="9" destOrd="0" presId="urn:microsoft.com/office/officeart/2005/8/layout/list1"/>
    <dgm:cxn modelId="{BA8C5383-437B-4277-AEBB-8915E33DE654}" type="presParOf" srcId="{0C594706-AEDB-4E32-AA5B-3632AC884B5C}" destId="{9492BD0D-D23E-4383-9411-2C1E142748B3}" srcOrd="10" destOrd="0" presId="urn:microsoft.com/office/officeart/2005/8/layout/list1"/>
    <dgm:cxn modelId="{26FD75F3-E863-4EF2-B7C1-EA63D876CA30}" type="presParOf" srcId="{0C594706-AEDB-4E32-AA5B-3632AC884B5C}" destId="{4F50CEDF-5853-4541-B9D8-704E959C8467}" srcOrd="11" destOrd="0" presId="urn:microsoft.com/office/officeart/2005/8/layout/list1"/>
    <dgm:cxn modelId="{6B6FD633-DE39-454E-B70B-99EAC84421BB}" type="presParOf" srcId="{0C594706-AEDB-4E32-AA5B-3632AC884B5C}" destId="{15E48607-D4D3-4961-8625-44BBDE930C1B}" srcOrd="12" destOrd="0" presId="urn:microsoft.com/office/officeart/2005/8/layout/list1"/>
    <dgm:cxn modelId="{56C588E2-01D5-4223-BDD1-524EFB0F32B0}" type="presParOf" srcId="{15E48607-D4D3-4961-8625-44BBDE930C1B}" destId="{F1DE0629-AD89-49D1-B84B-7952B94B6641}" srcOrd="0" destOrd="0" presId="urn:microsoft.com/office/officeart/2005/8/layout/list1"/>
    <dgm:cxn modelId="{3888D716-551C-451D-880B-32529C2058AB}" type="presParOf" srcId="{15E48607-D4D3-4961-8625-44BBDE930C1B}" destId="{16A87622-6A07-44F8-9CA7-D8050825D860}" srcOrd="1" destOrd="0" presId="urn:microsoft.com/office/officeart/2005/8/layout/list1"/>
    <dgm:cxn modelId="{FFE65882-90E1-41DA-899A-C11CB5B8457C}" type="presParOf" srcId="{0C594706-AEDB-4E32-AA5B-3632AC884B5C}" destId="{78883ACA-2132-4C18-AB38-722315A5DCE7}" srcOrd="13" destOrd="0" presId="urn:microsoft.com/office/officeart/2005/8/layout/list1"/>
    <dgm:cxn modelId="{7D060D35-C377-4A35-9A32-077181311E9D}" type="presParOf" srcId="{0C594706-AEDB-4E32-AA5B-3632AC884B5C}" destId="{65877B3B-F977-462F-A7E4-47DB443A175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US"/>
        </a:p>
      </dgm:t>
    </dgm:pt>
    <dgm:pt modelId="{97E668FF-008C-42A0-82AE-5ECB1D79809C}">
      <dgm:prSet/>
      <dgm:spPr/>
      <dgm:t>
        <a:bodyPr/>
        <a:lstStyle/>
        <a:p>
          <a:pPr rtl="0"/>
          <a:r>
            <a:rPr lang="en-US"/>
            <a:t>A. North</a:t>
          </a:r>
          <a:r>
            <a:rPr lang="en-US">
              <a:latin typeface="Aptos Display" panose="020F0302020204030204"/>
            </a:rPr>
            <a:t> - West</a:t>
          </a:r>
          <a:endParaRPr lang="en-US"/>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pPr rtl="0"/>
          <a:r>
            <a:rPr lang="en-US"/>
            <a:t>B. </a:t>
          </a:r>
          <a:r>
            <a:rPr lang="en-US">
              <a:latin typeface="Aptos Display"/>
              <a:ea typeface="Calibri"/>
              <a:cs typeface="Calibri"/>
            </a:rPr>
            <a:t>North - East</a:t>
          </a:r>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pPr rtl="0"/>
          <a:r>
            <a:rPr lang="en-US">
              <a:latin typeface="Aptos Display" panose="020F0302020204030204"/>
            </a:rPr>
            <a:t>C. </a:t>
          </a:r>
          <a:r>
            <a:rPr lang="en-US">
              <a:latin typeface="Calibri"/>
              <a:ea typeface="Calibri"/>
              <a:cs typeface="Calibri"/>
            </a:rPr>
            <a:t>South – West</a:t>
          </a:r>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DC1BEB86-5021-47DD-97E4-9E451C3E2E2C}">
      <dgm:prSet phldr="0"/>
      <dgm:spPr/>
      <dgm:t>
        <a:bodyPr/>
        <a:lstStyle/>
        <a:p>
          <a:pPr rtl="0"/>
          <a:r>
            <a:rPr lang="en-US">
              <a:latin typeface="Calibri"/>
              <a:ea typeface="Calibri"/>
              <a:cs typeface="Calibri"/>
            </a:rPr>
            <a:t>D. South – East</a:t>
          </a:r>
        </a:p>
      </dgm:t>
    </dgm:pt>
    <dgm:pt modelId="{1334907B-3A6D-4EF4-9134-59D25F26524D}" type="parTrans" cxnId="{CC982052-AF69-42CD-8582-7BFEC74917CD}">
      <dgm:prSet/>
      <dgm:spPr/>
    </dgm:pt>
    <dgm:pt modelId="{D509F323-1274-4B39-8499-953B761CB07B}" type="sibTrans" cxnId="{CC982052-AF69-42CD-8582-7BFEC74917CD}">
      <dgm:prSet/>
      <dgm:spPr/>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5485C67C-FA84-4709-A365-DF52292D5309}" type="pres">
      <dgm:prSet presAssocID="{1CA89F99-C54D-420C-8889-5169CC936C5F}" presName="spaceBetweenRectangles" presStyleCnt="0"/>
      <dgm:spPr/>
    </dgm:pt>
    <dgm:pt modelId="{1D897089-9312-46EA-B853-8336B8032CF3}" type="pres">
      <dgm:prSet presAssocID="{DC1BEB86-5021-47DD-97E4-9E451C3E2E2C}" presName="parentLin" presStyleCnt="0"/>
      <dgm:spPr/>
    </dgm:pt>
    <dgm:pt modelId="{121B03C0-1AF7-44AD-AC0E-198B529F492F}" type="pres">
      <dgm:prSet presAssocID="{DC1BEB86-5021-47DD-97E4-9E451C3E2E2C}" presName="parentLeftMargin" presStyleLbl="node1" presStyleIdx="2" presStyleCnt="4"/>
      <dgm:spPr/>
    </dgm:pt>
    <dgm:pt modelId="{D9434659-C7BA-4059-B5A8-76B8E6555619}" type="pres">
      <dgm:prSet presAssocID="{DC1BEB86-5021-47DD-97E4-9E451C3E2E2C}" presName="parentText" presStyleLbl="node1" presStyleIdx="3" presStyleCnt="4">
        <dgm:presLayoutVars>
          <dgm:chMax val="0"/>
          <dgm:bulletEnabled val="1"/>
        </dgm:presLayoutVars>
      </dgm:prSet>
      <dgm:spPr/>
    </dgm:pt>
    <dgm:pt modelId="{8CAC1B1B-1A1E-4507-A82B-91EEEDFC814B}" type="pres">
      <dgm:prSet presAssocID="{DC1BEB86-5021-47DD-97E4-9E451C3E2E2C}" presName="negativeSpace" presStyleCnt="0"/>
      <dgm:spPr/>
    </dgm:pt>
    <dgm:pt modelId="{AC7EA2C0-14FD-43BC-B91E-9638E6551242}" type="pres">
      <dgm:prSet presAssocID="{DC1BEB86-5021-47DD-97E4-9E451C3E2E2C}" presName="childText" presStyleLbl="conFgAcc1" presStyleIdx="3" presStyleCnt="4">
        <dgm:presLayoutVars>
          <dgm:bulletEnabled val="1"/>
        </dgm:presLayoutVars>
      </dgm:prSet>
      <dgm:spPr/>
    </dgm:pt>
  </dgm:ptLst>
  <dgm:cxnLst>
    <dgm:cxn modelId="{82E3541C-FCA1-45A1-B428-A7F8CBEE59F8}" type="presOf" srcId="{97E668FF-008C-42A0-82AE-5ECB1D79809C}" destId="{A8E0D46A-AC65-4780-8B87-03CF9887283F}" srcOrd="1" destOrd="0" presId="urn:microsoft.com/office/officeart/2005/8/layout/list1"/>
    <dgm:cxn modelId="{7BECE137-631D-482E-AB40-3E75D59C4D86}" type="presOf" srcId="{DC1BEB86-5021-47DD-97E4-9E451C3E2E2C}" destId="{121B03C0-1AF7-44AD-AC0E-198B529F492F}" srcOrd="0" destOrd="0" presId="urn:microsoft.com/office/officeart/2005/8/layout/list1"/>
    <dgm:cxn modelId="{480EF543-A3BA-4C07-9EAE-CE48D60F53C4}" srcId="{DCB422DF-29B5-4AB8-A292-FE3542F82A2C}" destId="{97E668FF-008C-42A0-82AE-5ECB1D79809C}" srcOrd="0" destOrd="0" parTransId="{34240E3F-5991-428E-93AE-6997709D813D}" sibTransId="{0975C9C7-27A4-4AFF-8992-BE2293E8A1F5}"/>
    <dgm:cxn modelId="{90BD6144-D1C7-4EB2-A888-2F2C3DDF9FC1}" type="presOf" srcId="{25C3F63F-1C61-4078-8DAE-6D7DCC6C6A64}" destId="{B8289A78-B80B-4DAE-B41C-9A2543BA6168}" srcOrd="0" destOrd="0" presId="urn:microsoft.com/office/officeart/2005/8/layout/list1"/>
    <dgm:cxn modelId="{91D5EB48-ABCD-41BA-B812-EF0AB793BAC8}" type="presOf" srcId="{97E668FF-008C-42A0-82AE-5ECB1D79809C}" destId="{CC47717B-A4E2-4D09-9A45-3AC41F82C956}" srcOrd="0" destOrd="0" presId="urn:microsoft.com/office/officeart/2005/8/layout/list1"/>
    <dgm:cxn modelId="{CC982052-AF69-42CD-8582-7BFEC74917CD}" srcId="{DCB422DF-29B5-4AB8-A292-FE3542F82A2C}" destId="{DC1BEB86-5021-47DD-97E4-9E451C3E2E2C}" srcOrd="3" destOrd="0" parTransId="{1334907B-3A6D-4EF4-9134-59D25F26524D}" sibTransId="{D509F323-1274-4B39-8499-953B761CB07B}"/>
    <dgm:cxn modelId="{B2151775-C3F4-40EA-8504-386989382900}" type="presOf" srcId="{DF840BB8-27B2-4F1E-B178-194E5899C0C0}" destId="{0232B298-49E4-4096-876F-BEF5BDA25A4D}"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375668C6-BC93-4213-9848-EC4575D6C884}" type="presOf" srcId="{DC1BEB86-5021-47DD-97E4-9E451C3E2E2C}" destId="{D9434659-C7BA-4059-B5A8-76B8E6555619}" srcOrd="1" destOrd="0" presId="urn:microsoft.com/office/officeart/2005/8/layout/list1"/>
    <dgm:cxn modelId="{7D6B9FCD-31DE-42B6-9168-EDB1FA14A234}" type="presOf" srcId="{DF840BB8-27B2-4F1E-B178-194E5899C0C0}" destId="{AAB79832-5CE5-4EFD-93FA-D229D08B31C2}" srcOrd="1"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71E763ED-2DC5-4053-9BE6-D0D620B28A53}" type="presOf" srcId="{25C3F63F-1C61-4078-8DAE-6D7DCC6C6A64}" destId="{14E0193B-67D3-4F6A-8788-E3C7A6D5D283}" srcOrd="1" destOrd="0" presId="urn:microsoft.com/office/officeart/2005/8/layout/list1"/>
    <dgm:cxn modelId="{32BA403D-DD79-4593-BE18-8BD364114765}" type="presParOf" srcId="{0C594706-AEDB-4E32-AA5B-3632AC884B5C}" destId="{888FDB3F-DD99-4368-AF67-161EF02AB56F}" srcOrd="0" destOrd="0" presId="urn:microsoft.com/office/officeart/2005/8/layout/list1"/>
    <dgm:cxn modelId="{F6CD2B4F-BC3C-47A5-8E38-156A5BC94048}" type="presParOf" srcId="{888FDB3F-DD99-4368-AF67-161EF02AB56F}" destId="{CC47717B-A4E2-4D09-9A45-3AC41F82C956}" srcOrd="0" destOrd="0" presId="urn:microsoft.com/office/officeart/2005/8/layout/list1"/>
    <dgm:cxn modelId="{4FC24442-7EC0-41D2-A3D0-45A9CA5F264F}" type="presParOf" srcId="{888FDB3F-DD99-4368-AF67-161EF02AB56F}" destId="{A8E0D46A-AC65-4780-8B87-03CF9887283F}" srcOrd="1" destOrd="0" presId="urn:microsoft.com/office/officeart/2005/8/layout/list1"/>
    <dgm:cxn modelId="{EFADB04B-CED5-4A8E-88C3-C5041DEA23EE}" type="presParOf" srcId="{0C594706-AEDB-4E32-AA5B-3632AC884B5C}" destId="{520145FD-A2B9-48F7-8FAC-0BC5B4D4D0A6}" srcOrd="1" destOrd="0" presId="urn:microsoft.com/office/officeart/2005/8/layout/list1"/>
    <dgm:cxn modelId="{0792E16C-EEBE-46F4-952F-67B0132C8CE6}" type="presParOf" srcId="{0C594706-AEDB-4E32-AA5B-3632AC884B5C}" destId="{05BD97AA-F6DA-44DF-8C5B-AF5BB5152D50}" srcOrd="2" destOrd="0" presId="urn:microsoft.com/office/officeart/2005/8/layout/list1"/>
    <dgm:cxn modelId="{09F0343C-6545-4119-9BD4-1A59263167BD}" type="presParOf" srcId="{0C594706-AEDB-4E32-AA5B-3632AC884B5C}" destId="{3AF31E44-4CC1-4AA2-9CCF-2856CA74D416}" srcOrd="3" destOrd="0" presId="urn:microsoft.com/office/officeart/2005/8/layout/list1"/>
    <dgm:cxn modelId="{A7701C9A-D5FD-4758-84C0-1837F55A311B}" type="presParOf" srcId="{0C594706-AEDB-4E32-AA5B-3632AC884B5C}" destId="{69AB032E-EAA5-4F7B-905F-FA2BDBBFB550}" srcOrd="4" destOrd="0" presId="urn:microsoft.com/office/officeart/2005/8/layout/list1"/>
    <dgm:cxn modelId="{00094BC8-AE41-4265-897D-2539753AD933}" type="presParOf" srcId="{69AB032E-EAA5-4F7B-905F-FA2BDBBFB550}" destId="{B8289A78-B80B-4DAE-B41C-9A2543BA6168}" srcOrd="0" destOrd="0" presId="urn:microsoft.com/office/officeart/2005/8/layout/list1"/>
    <dgm:cxn modelId="{EEA996F9-8559-41E8-8EC7-29C6FF7552B9}" type="presParOf" srcId="{69AB032E-EAA5-4F7B-905F-FA2BDBBFB550}" destId="{14E0193B-67D3-4F6A-8788-E3C7A6D5D283}" srcOrd="1" destOrd="0" presId="urn:microsoft.com/office/officeart/2005/8/layout/list1"/>
    <dgm:cxn modelId="{5E545996-ED12-4F30-A420-E86ECB716F93}" type="presParOf" srcId="{0C594706-AEDB-4E32-AA5B-3632AC884B5C}" destId="{22477F5F-4EEA-4AF0-BEDF-EB198B020A9B}" srcOrd="5" destOrd="0" presId="urn:microsoft.com/office/officeart/2005/8/layout/list1"/>
    <dgm:cxn modelId="{73832DC3-CD64-44C6-BAA8-017AE5674847}" type="presParOf" srcId="{0C594706-AEDB-4E32-AA5B-3632AC884B5C}" destId="{C3CCD0E4-94DB-4EE1-9711-37F6A9E88416}" srcOrd="6" destOrd="0" presId="urn:microsoft.com/office/officeart/2005/8/layout/list1"/>
    <dgm:cxn modelId="{D090B0E2-5062-4E64-829D-F55A053C7975}" type="presParOf" srcId="{0C594706-AEDB-4E32-AA5B-3632AC884B5C}" destId="{93C0F020-7E01-44DA-B996-CA16BE9D2805}" srcOrd="7" destOrd="0" presId="urn:microsoft.com/office/officeart/2005/8/layout/list1"/>
    <dgm:cxn modelId="{E9AE2684-D7F4-404F-94E6-D57DFE13D2B5}" type="presParOf" srcId="{0C594706-AEDB-4E32-AA5B-3632AC884B5C}" destId="{AB22C580-5D9B-4245-9B37-4052804C9847}" srcOrd="8" destOrd="0" presId="urn:microsoft.com/office/officeart/2005/8/layout/list1"/>
    <dgm:cxn modelId="{52602493-6002-45F0-9412-FF05611C2A1D}" type="presParOf" srcId="{AB22C580-5D9B-4245-9B37-4052804C9847}" destId="{0232B298-49E4-4096-876F-BEF5BDA25A4D}" srcOrd="0" destOrd="0" presId="urn:microsoft.com/office/officeart/2005/8/layout/list1"/>
    <dgm:cxn modelId="{68685C86-4292-4DF8-AD2F-8E36BF4F9520}" type="presParOf" srcId="{AB22C580-5D9B-4245-9B37-4052804C9847}" destId="{AAB79832-5CE5-4EFD-93FA-D229D08B31C2}" srcOrd="1" destOrd="0" presId="urn:microsoft.com/office/officeart/2005/8/layout/list1"/>
    <dgm:cxn modelId="{630FAA43-5E98-4398-8DA6-62A27AD110CA}" type="presParOf" srcId="{0C594706-AEDB-4E32-AA5B-3632AC884B5C}" destId="{2677CEBC-02FC-4CB7-8A4D-33E87D701878}" srcOrd="9" destOrd="0" presId="urn:microsoft.com/office/officeart/2005/8/layout/list1"/>
    <dgm:cxn modelId="{0B8D8A5D-44FF-4E62-8C6A-7F820CB6EF8D}" type="presParOf" srcId="{0C594706-AEDB-4E32-AA5B-3632AC884B5C}" destId="{9492BD0D-D23E-4383-9411-2C1E142748B3}" srcOrd="10" destOrd="0" presId="urn:microsoft.com/office/officeart/2005/8/layout/list1"/>
    <dgm:cxn modelId="{478881C2-63EA-4F65-BD0D-C6A0820140FB}" type="presParOf" srcId="{0C594706-AEDB-4E32-AA5B-3632AC884B5C}" destId="{5485C67C-FA84-4709-A365-DF52292D5309}" srcOrd="11" destOrd="0" presId="urn:microsoft.com/office/officeart/2005/8/layout/list1"/>
    <dgm:cxn modelId="{DC49127B-448F-42C1-97E8-1D77E7870F4F}" type="presParOf" srcId="{0C594706-AEDB-4E32-AA5B-3632AC884B5C}" destId="{1D897089-9312-46EA-B853-8336B8032CF3}" srcOrd="12" destOrd="0" presId="urn:microsoft.com/office/officeart/2005/8/layout/list1"/>
    <dgm:cxn modelId="{F3AD20BA-0636-4165-9CE5-D787825A838C}" type="presParOf" srcId="{1D897089-9312-46EA-B853-8336B8032CF3}" destId="{121B03C0-1AF7-44AD-AC0E-198B529F492F}" srcOrd="0" destOrd="0" presId="urn:microsoft.com/office/officeart/2005/8/layout/list1"/>
    <dgm:cxn modelId="{CBC0769F-DA5B-4394-B80A-084F893DA38C}" type="presParOf" srcId="{1D897089-9312-46EA-B853-8336B8032CF3}" destId="{D9434659-C7BA-4059-B5A8-76B8E6555619}" srcOrd="1" destOrd="0" presId="urn:microsoft.com/office/officeart/2005/8/layout/list1"/>
    <dgm:cxn modelId="{59C61791-EE5E-4C45-8953-A4340746E95C}" type="presParOf" srcId="{0C594706-AEDB-4E32-AA5B-3632AC884B5C}" destId="{8CAC1B1B-1A1E-4507-A82B-91EEEDFC814B}" srcOrd="13" destOrd="0" presId="urn:microsoft.com/office/officeart/2005/8/layout/list1"/>
    <dgm:cxn modelId="{C8479BC9-E92E-4350-947A-34BBCBC0F5D2}" type="presParOf" srcId="{0C594706-AEDB-4E32-AA5B-3632AC884B5C}" destId="{AC7EA2C0-14FD-43BC-B91E-9638E655124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B422DF-29B5-4AB8-A292-FE3542F82A2C}" type="doc">
      <dgm:prSet loTypeId="urn:microsoft.com/office/officeart/2005/8/layout/list1" loCatId="list" qsTypeId="urn:microsoft.com/office/officeart/2005/8/quickstyle/simple1" qsCatId="simple" csTypeId="urn:microsoft.com/office/officeart/2005/8/colors/accent0_2" csCatId="mainScheme"/>
      <dgm:spPr/>
      <dgm:t>
        <a:bodyPr/>
        <a:lstStyle/>
        <a:p>
          <a:endParaRPr lang="en-US"/>
        </a:p>
      </dgm:t>
    </dgm:pt>
    <dgm:pt modelId="{97E668FF-008C-42A0-82AE-5ECB1D79809C}">
      <dgm:prSet/>
      <dgm:spPr/>
      <dgm:t>
        <a:bodyPr/>
        <a:lstStyle/>
        <a:p>
          <a:pPr algn="l" rtl="0">
            <a:lnSpc>
              <a:spcPct val="90000"/>
            </a:lnSpc>
          </a:pPr>
          <a:r>
            <a:rPr lang="en-US"/>
            <a:t>A. </a:t>
          </a:r>
          <a:r>
            <a:rPr lang="en-US">
              <a:latin typeface="Aptos Display" panose="020F0302020204030204"/>
            </a:rPr>
            <a:t>South - East</a:t>
          </a:r>
          <a:endParaRPr lang="en-US"/>
        </a:p>
      </dgm:t>
    </dgm:pt>
    <dgm:pt modelId="{34240E3F-5991-428E-93AE-6997709D813D}" type="parTrans" cxnId="{480EF543-A3BA-4C07-9EAE-CE48D60F53C4}">
      <dgm:prSet/>
      <dgm:spPr/>
      <dgm:t>
        <a:bodyPr/>
        <a:lstStyle/>
        <a:p>
          <a:endParaRPr lang="en-US"/>
        </a:p>
      </dgm:t>
    </dgm:pt>
    <dgm:pt modelId="{0975C9C7-27A4-4AFF-8992-BE2293E8A1F5}" type="sibTrans" cxnId="{480EF543-A3BA-4C07-9EAE-CE48D60F53C4}">
      <dgm:prSet/>
      <dgm:spPr/>
      <dgm:t>
        <a:bodyPr/>
        <a:lstStyle/>
        <a:p>
          <a:endParaRPr lang="en-US"/>
        </a:p>
      </dgm:t>
    </dgm:pt>
    <dgm:pt modelId="{25C3F63F-1C61-4078-8DAE-6D7DCC6C6A64}">
      <dgm:prSet/>
      <dgm:spPr/>
      <dgm:t>
        <a:bodyPr/>
        <a:lstStyle/>
        <a:p>
          <a:pPr algn="l">
            <a:lnSpc>
              <a:spcPct val="90000"/>
            </a:lnSpc>
          </a:pPr>
          <a:r>
            <a:rPr lang="en-US"/>
            <a:t>B. South</a:t>
          </a:r>
        </a:p>
      </dgm:t>
    </dgm:pt>
    <dgm:pt modelId="{7E71774B-4356-46FD-8DC1-517F10C6D587}" type="parTrans" cxnId="{5F375DCE-1DDC-48FD-84AD-5CB77918EBE1}">
      <dgm:prSet/>
      <dgm:spPr/>
      <dgm:t>
        <a:bodyPr/>
        <a:lstStyle/>
        <a:p>
          <a:endParaRPr lang="en-US"/>
        </a:p>
      </dgm:t>
    </dgm:pt>
    <dgm:pt modelId="{22C3B16C-F8CF-4E47-8285-BBE755445FCF}" type="sibTrans" cxnId="{5F375DCE-1DDC-48FD-84AD-5CB77918EBE1}">
      <dgm:prSet/>
      <dgm:spPr/>
      <dgm:t>
        <a:bodyPr/>
        <a:lstStyle/>
        <a:p>
          <a:endParaRPr lang="en-US"/>
        </a:p>
      </dgm:t>
    </dgm:pt>
    <dgm:pt modelId="{DF840BB8-27B2-4F1E-B178-194E5899C0C0}">
      <dgm:prSet/>
      <dgm:spPr/>
      <dgm:t>
        <a:bodyPr/>
        <a:lstStyle/>
        <a:p>
          <a:pPr algn="l">
            <a:lnSpc>
              <a:spcPct val="90000"/>
            </a:lnSpc>
          </a:pPr>
          <a:r>
            <a:rPr lang="en-US">
              <a:latin typeface="Aptos Display" panose="020F0302020204030204"/>
            </a:rPr>
            <a:t>C. North</a:t>
          </a:r>
          <a:endParaRPr lang="en-US"/>
        </a:p>
      </dgm:t>
    </dgm:pt>
    <dgm:pt modelId="{BA7BE91A-F60F-4563-9AF2-300D6F1D23C0}" type="parTrans" cxnId="{ADF9CFE6-2405-4BB0-A6D4-64EF66AAE36B}">
      <dgm:prSet/>
      <dgm:spPr/>
      <dgm:t>
        <a:bodyPr/>
        <a:lstStyle/>
        <a:p>
          <a:endParaRPr lang="en-US"/>
        </a:p>
      </dgm:t>
    </dgm:pt>
    <dgm:pt modelId="{1CA89F99-C54D-420C-8889-5169CC936C5F}" type="sibTrans" cxnId="{ADF9CFE6-2405-4BB0-A6D4-64EF66AAE36B}">
      <dgm:prSet/>
      <dgm:spPr/>
      <dgm:t>
        <a:bodyPr/>
        <a:lstStyle/>
        <a:p>
          <a:endParaRPr lang="en-US"/>
        </a:p>
      </dgm:t>
    </dgm:pt>
    <dgm:pt modelId="{B663174C-E718-4607-BECA-54A6738E668A}">
      <dgm:prSet/>
      <dgm:spPr/>
      <dgm:t>
        <a:bodyPr/>
        <a:lstStyle/>
        <a:p>
          <a:pPr algn="l">
            <a:lnSpc>
              <a:spcPct val="90000"/>
            </a:lnSpc>
          </a:pPr>
          <a:r>
            <a:rPr lang="en-US"/>
            <a:t>D. </a:t>
          </a:r>
          <a:r>
            <a:rPr lang="en-US">
              <a:latin typeface="Aptos Display" panose="020F0302020204030204"/>
            </a:rPr>
            <a:t>South - West</a:t>
          </a:r>
          <a:endParaRPr lang="en-US"/>
        </a:p>
      </dgm:t>
    </dgm:pt>
    <dgm:pt modelId="{704BAB06-EB0E-453C-9680-89B4E9EA1B12}" type="parTrans" cxnId="{17023A3F-90DC-40F3-9B77-5BA2C203F941}">
      <dgm:prSet/>
      <dgm:spPr/>
      <dgm:t>
        <a:bodyPr/>
        <a:lstStyle/>
        <a:p>
          <a:endParaRPr lang="en-US"/>
        </a:p>
      </dgm:t>
    </dgm:pt>
    <dgm:pt modelId="{A962D33C-DC6A-4174-B490-FB623FCAC14B}" type="sibTrans" cxnId="{17023A3F-90DC-40F3-9B77-5BA2C203F941}">
      <dgm:prSet/>
      <dgm:spPr/>
      <dgm:t>
        <a:bodyPr/>
        <a:lstStyle/>
        <a:p>
          <a:endParaRPr lang="en-US"/>
        </a:p>
      </dgm:t>
    </dgm:pt>
    <dgm:pt modelId="{0C594706-AEDB-4E32-AA5B-3632AC884B5C}" type="pres">
      <dgm:prSet presAssocID="{DCB422DF-29B5-4AB8-A292-FE3542F82A2C}" presName="linear" presStyleCnt="0">
        <dgm:presLayoutVars>
          <dgm:dir/>
          <dgm:animLvl val="lvl"/>
          <dgm:resizeHandles val="exact"/>
        </dgm:presLayoutVars>
      </dgm:prSet>
      <dgm:spPr/>
    </dgm:pt>
    <dgm:pt modelId="{888FDB3F-DD99-4368-AF67-161EF02AB56F}" type="pres">
      <dgm:prSet presAssocID="{97E668FF-008C-42A0-82AE-5ECB1D79809C}" presName="parentLin" presStyleCnt="0"/>
      <dgm:spPr/>
    </dgm:pt>
    <dgm:pt modelId="{CC47717B-A4E2-4D09-9A45-3AC41F82C956}" type="pres">
      <dgm:prSet presAssocID="{97E668FF-008C-42A0-82AE-5ECB1D79809C}" presName="parentLeftMargin" presStyleLbl="node1" presStyleIdx="0" presStyleCnt="4"/>
      <dgm:spPr/>
    </dgm:pt>
    <dgm:pt modelId="{A8E0D46A-AC65-4780-8B87-03CF9887283F}" type="pres">
      <dgm:prSet presAssocID="{97E668FF-008C-42A0-82AE-5ECB1D79809C}" presName="parentText" presStyleLbl="node1" presStyleIdx="0" presStyleCnt="4">
        <dgm:presLayoutVars>
          <dgm:chMax val="0"/>
          <dgm:bulletEnabled val="1"/>
        </dgm:presLayoutVars>
      </dgm:prSet>
      <dgm:spPr/>
    </dgm:pt>
    <dgm:pt modelId="{520145FD-A2B9-48F7-8FAC-0BC5B4D4D0A6}" type="pres">
      <dgm:prSet presAssocID="{97E668FF-008C-42A0-82AE-5ECB1D79809C}" presName="negativeSpace" presStyleCnt="0"/>
      <dgm:spPr/>
    </dgm:pt>
    <dgm:pt modelId="{05BD97AA-F6DA-44DF-8C5B-AF5BB5152D50}" type="pres">
      <dgm:prSet presAssocID="{97E668FF-008C-42A0-82AE-5ECB1D79809C}" presName="childText" presStyleLbl="conFgAcc1" presStyleIdx="0" presStyleCnt="4">
        <dgm:presLayoutVars>
          <dgm:bulletEnabled val="1"/>
        </dgm:presLayoutVars>
      </dgm:prSet>
      <dgm:spPr/>
    </dgm:pt>
    <dgm:pt modelId="{3AF31E44-4CC1-4AA2-9CCF-2856CA74D416}" type="pres">
      <dgm:prSet presAssocID="{0975C9C7-27A4-4AFF-8992-BE2293E8A1F5}" presName="spaceBetweenRectangles" presStyleCnt="0"/>
      <dgm:spPr/>
    </dgm:pt>
    <dgm:pt modelId="{69AB032E-EAA5-4F7B-905F-FA2BDBBFB550}" type="pres">
      <dgm:prSet presAssocID="{25C3F63F-1C61-4078-8DAE-6D7DCC6C6A64}" presName="parentLin" presStyleCnt="0"/>
      <dgm:spPr/>
    </dgm:pt>
    <dgm:pt modelId="{B8289A78-B80B-4DAE-B41C-9A2543BA6168}" type="pres">
      <dgm:prSet presAssocID="{25C3F63F-1C61-4078-8DAE-6D7DCC6C6A64}" presName="parentLeftMargin" presStyleLbl="node1" presStyleIdx="0" presStyleCnt="4"/>
      <dgm:spPr/>
    </dgm:pt>
    <dgm:pt modelId="{14E0193B-67D3-4F6A-8788-E3C7A6D5D283}" type="pres">
      <dgm:prSet presAssocID="{25C3F63F-1C61-4078-8DAE-6D7DCC6C6A64}" presName="parentText" presStyleLbl="node1" presStyleIdx="1" presStyleCnt="4">
        <dgm:presLayoutVars>
          <dgm:chMax val="0"/>
          <dgm:bulletEnabled val="1"/>
        </dgm:presLayoutVars>
      </dgm:prSet>
      <dgm:spPr/>
    </dgm:pt>
    <dgm:pt modelId="{22477F5F-4EEA-4AF0-BEDF-EB198B020A9B}" type="pres">
      <dgm:prSet presAssocID="{25C3F63F-1C61-4078-8DAE-6D7DCC6C6A64}" presName="negativeSpace" presStyleCnt="0"/>
      <dgm:spPr/>
    </dgm:pt>
    <dgm:pt modelId="{C3CCD0E4-94DB-4EE1-9711-37F6A9E88416}" type="pres">
      <dgm:prSet presAssocID="{25C3F63F-1C61-4078-8DAE-6D7DCC6C6A64}" presName="childText" presStyleLbl="conFgAcc1" presStyleIdx="1" presStyleCnt="4">
        <dgm:presLayoutVars>
          <dgm:bulletEnabled val="1"/>
        </dgm:presLayoutVars>
      </dgm:prSet>
      <dgm:spPr/>
    </dgm:pt>
    <dgm:pt modelId="{93C0F020-7E01-44DA-B996-CA16BE9D2805}" type="pres">
      <dgm:prSet presAssocID="{22C3B16C-F8CF-4E47-8285-BBE755445FCF}" presName="spaceBetweenRectangles" presStyleCnt="0"/>
      <dgm:spPr/>
    </dgm:pt>
    <dgm:pt modelId="{AB22C580-5D9B-4245-9B37-4052804C9847}" type="pres">
      <dgm:prSet presAssocID="{DF840BB8-27B2-4F1E-B178-194E5899C0C0}" presName="parentLin" presStyleCnt="0"/>
      <dgm:spPr/>
    </dgm:pt>
    <dgm:pt modelId="{0232B298-49E4-4096-876F-BEF5BDA25A4D}" type="pres">
      <dgm:prSet presAssocID="{DF840BB8-27B2-4F1E-B178-194E5899C0C0}" presName="parentLeftMargin" presStyleLbl="node1" presStyleIdx="1" presStyleCnt="4"/>
      <dgm:spPr/>
    </dgm:pt>
    <dgm:pt modelId="{AAB79832-5CE5-4EFD-93FA-D229D08B31C2}" type="pres">
      <dgm:prSet presAssocID="{DF840BB8-27B2-4F1E-B178-194E5899C0C0}" presName="parentText" presStyleLbl="node1" presStyleIdx="2" presStyleCnt="4">
        <dgm:presLayoutVars>
          <dgm:chMax val="0"/>
          <dgm:bulletEnabled val="1"/>
        </dgm:presLayoutVars>
      </dgm:prSet>
      <dgm:spPr/>
    </dgm:pt>
    <dgm:pt modelId="{2677CEBC-02FC-4CB7-8A4D-33E87D701878}" type="pres">
      <dgm:prSet presAssocID="{DF840BB8-27B2-4F1E-B178-194E5899C0C0}" presName="negativeSpace" presStyleCnt="0"/>
      <dgm:spPr/>
    </dgm:pt>
    <dgm:pt modelId="{9492BD0D-D23E-4383-9411-2C1E142748B3}" type="pres">
      <dgm:prSet presAssocID="{DF840BB8-27B2-4F1E-B178-194E5899C0C0}" presName="childText" presStyleLbl="conFgAcc1" presStyleIdx="2" presStyleCnt="4">
        <dgm:presLayoutVars>
          <dgm:bulletEnabled val="1"/>
        </dgm:presLayoutVars>
      </dgm:prSet>
      <dgm:spPr/>
    </dgm:pt>
    <dgm:pt modelId="{4F50CEDF-5853-4541-B9D8-704E959C8467}" type="pres">
      <dgm:prSet presAssocID="{1CA89F99-C54D-420C-8889-5169CC936C5F}" presName="spaceBetweenRectangles" presStyleCnt="0"/>
      <dgm:spPr/>
    </dgm:pt>
    <dgm:pt modelId="{15E48607-D4D3-4961-8625-44BBDE930C1B}" type="pres">
      <dgm:prSet presAssocID="{B663174C-E718-4607-BECA-54A6738E668A}" presName="parentLin" presStyleCnt="0"/>
      <dgm:spPr/>
    </dgm:pt>
    <dgm:pt modelId="{F1DE0629-AD89-49D1-B84B-7952B94B6641}" type="pres">
      <dgm:prSet presAssocID="{B663174C-E718-4607-BECA-54A6738E668A}" presName="parentLeftMargin" presStyleLbl="node1" presStyleIdx="2" presStyleCnt="4"/>
      <dgm:spPr/>
    </dgm:pt>
    <dgm:pt modelId="{16A87622-6A07-44F8-9CA7-D8050825D860}" type="pres">
      <dgm:prSet presAssocID="{B663174C-E718-4607-BECA-54A6738E668A}" presName="parentText" presStyleLbl="node1" presStyleIdx="3" presStyleCnt="4">
        <dgm:presLayoutVars>
          <dgm:chMax val="0"/>
          <dgm:bulletEnabled val="1"/>
        </dgm:presLayoutVars>
      </dgm:prSet>
      <dgm:spPr/>
    </dgm:pt>
    <dgm:pt modelId="{78883ACA-2132-4C18-AB38-722315A5DCE7}" type="pres">
      <dgm:prSet presAssocID="{B663174C-E718-4607-BECA-54A6738E668A}" presName="negativeSpace" presStyleCnt="0"/>
      <dgm:spPr/>
    </dgm:pt>
    <dgm:pt modelId="{65877B3B-F977-462F-A7E4-47DB443A1753}" type="pres">
      <dgm:prSet presAssocID="{B663174C-E718-4607-BECA-54A6738E668A}" presName="childText" presStyleLbl="conFgAcc1" presStyleIdx="3" presStyleCnt="4">
        <dgm:presLayoutVars>
          <dgm:bulletEnabled val="1"/>
        </dgm:presLayoutVars>
      </dgm:prSet>
      <dgm:spPr/>
    </dgm:pt>
  </dgm:ptLst>
  <dgm:cxnLst>
    <dgm:cxn modelId="{17023A3F-90DC-40F3-9B77-5BA2C203F941}" srcId="{DCB422DF-29B5-4AB8-A292-FE3542F82A2C}" destId="{B663174C-E718-4607-BECA-54A6738E668A}" srcOrd="3" destOrd="0" parTransId="{704BAB06-EB0E-453C-9680-89B4E9EA1B12}" sibTransId="{A962D33C-DC6A-4174-B490-FB623FCAC14B}"/>
    <dgm:cxn modelId="{480EF543-A3BA-4C07-9EAE-CE48D60F53C4}" srcId="{DCB422DF-29B5-4AB8-A292-FE3542F82A2C}" destId="{97E668FF-008C-42A0-82AE-5ECB1D79809C}" srcOrd="0" destOrd="0" parTransId="{34240E3F-5991-428E-93AE-6997709D813D}" sibTransId="{0975C9C7-27A4-4AFF-8992-BE2293E8A1F5}"/>
    <dgm:cxn modelId="{8CB42946-2E71-40F6-8AED-2AB1A6D97ECE}" type="presOf" srcId="{DF840BB8-27B2-4F1E-B178-194E5899C0C0}" destId="{0232B298-49E4-4096-876F-BEF5BDA25A4D}" srcOrd="0" destOrd="0" presId="urn:microsoft.com/office/officeart/2005/8/layout/list1"/>
    <dgm:cxn modelId="{EEA5176A-5F4B-42A0-B654-D6749A0EEB6D}" type="presOf" srcId="{B663174C-E718-4607-BECA-54A6738E668A}" destId="{16A87622-6A07-44F8-9CA7-D8050825D860}" srcOrd="1" destOrd="0" presId="urn:microsoft.com/office/officeart/2005/8/layout/list1"/>
    <dgm:cxn modelId="{8A20506D-3FD9-4860-8508-13FCA05BA493}" type="presOf" srcId="{DF840BB8-27B2-4F1E-B178-194E5899C0C0}" destId="{AAB79832-5CE5-4EFD-93FA-D229D08B31C2}" srcOrd="1" destOrd="0" presId="urn:microsoft.com/office/officeart/2005/8/layout/list1"/>
    <dgm:cxn modelId="{E2A7EF6F-E3EA-4E7E-828E-041A12273436}" type="presOf" srcId="{97E668FF-008C-42A0-82AE-5ECB1D79809C}" destId="{CC47717B-A4E2-4D09-9A45-3AC41F82C956}" srcOrd="0" destOrd="0" presId="urn:microsoft.com/office/officeart/2005/8/layout/list1"/>
    <dgm:cxn modelId="{58C2F057-E77F-4299-9AD4-22EDC871E58F}" type="presOf" srcId="{DCB422DF-29B5-4AB8-A292-FE3542F82A2C}" destId="{0C594706-AEDB-4E32-AA5B-3632AC884B5C}" srcOrd="0" destOrd="0" presId="urn:microsoft.com/office/officeart/2005/8/layout/list1"/>
    <dgm:cxn modelId="{AEC1B67D-7273-4E77-ACE9-F0F4546EB7D3}" type="presOf" srcId="{25C3F63F-1C61-4078-8DAE-6D7DCC6C6A64}" destId="{14E0193B-67D3-4F6A-8788-E3C7A6D5D283}" srcOrd="1" destOrd="0" presId="urn:microsoft.com/office/officeart/2005/8/layout/list1"/>
    <dgm:cxn modelId="{5B927A8F-289E-4755-88D2-E068F2D4A915}" type="presOf" srcId="{B663174C-E718-4607-BECA-54A6738E668A}" destId="{F1DE0629-AD89-49D1-B84B-7952B94B6641}" srcOrd="0" destOrd="0" presId="urn:microsoft.com/office/officeart/2005/8/layout/list1"/>
    <dgm:cxn modelId="{93AE71AF-59C8-4519-AFB8-67416F89958C}" type="presOf" srcId="{97E668FF-008C-42A0-82AE-5ECB1D79809C}" destId="{A8E0D46A-AC65-4780-8B87-03CF9887283F}" srcOrd="1" destOrd="0" presId="urn:microsoft.com/office/officeart/2005/8/layout/list1"/>
    <dgm:cxn modelId="{B3E134B3-2EAE-4C11-93BF-4B7368251471}" type="presOf" srcId="{25C3F63F-1C61-4078-8DAE-6D7DCC6C6A64}" destId="{B8289A78-B80B-4DAE-B41C-9A2543BA6168}" srcOrd="0" destOrd="0" presId="urn:microsoft.com/office/officeart/2005/8/layout/list1"/>
    <dgm:cxn modelId="{5F375DCE-1DDC-48FD-84AD-5CB77918EBE1}" srcId="{DCB422DF-29B5-4AB8-A292-FE3542F82A2C}" destId="{25C3F63F-1C61-4078-8DAE-6D7DCC6C6A64}" srcOrd="1" destOrd="0" parTransId="{7E71774B-4356-46FD-8DC1-517F10C6D587}" sibTransId="{22C3B16C-F8CF-4E47-8285-BBE755445FCF}"/>
    <dgm:cxn modelId="{ADF9CFE6-2405-4BB0-A6D4-64EF66AAE36B}" srcId="{DCB422DF-29B5-4AB8-A292-FE3542F82A2C}" destId="{DF840BB8-27B2-4F1E-B178-194E5899C0C0}" srcOrd="2" destOrd="0" parTransId="{BA7BE91A-F60F-4563-9AF2-300D6F1D23C0}" sibTransId="{1CA89F99-C54D-420C-8889-5169CC936C5F}"/>
    <dgm:cxn modelId="{56AF8657-6D2B-4344-BBA3-787A23B90EF1}" type="presParOf" srcId="{0C594706-AEDB-4E32-AA5B-3632AC884B5C}" destId="{888FDB3F-DD99-4368-AF67-161EF02AB56F}" srcOrd="0" destOrd="0" presId="urn:microsoft.com/office/officeart/2005/8/layout/list1"/>
    <dgm:cxn modelId="{384C79FC-BC95-4F00-B460-8BD9FE874B64}" type="presParOf" srcId="{888FDB3F-DD99-4368-AF67-161EF02AB56F}" destId="{CC47717B-A4E2-4D09-9A45-3AC41F82C956}" srcOrd="0" destOrd="0" presId="urn:microsoft.com/office/officeart/2005/8/layout/list1"/>
    <dgm:cxn modelId="{55AF8F06-1F30-49AD-9A5D-3F53B6196456}" type="presParOf" srcId="{888FDB3F-DD99-4368-AF67-161EF02AB56F}" destId="{A8E0D46A-AC65-4780-8B87-03CF9887283F}" srcOrd="1" destOrd="0" presId="urn:microsoft.com/office/officeart/2005/8/layout/list1"/>
    <dgm:cxn modelId="{20D1D785-BFEF-4CD4-9847-0E65EE99988C}" type="presParOf" srcId="{0C594706-AEDB-4E32-AA5B-3632AC884B5C}" destId="{520145FD-A2B9-48F7-8FAC-0BC5B4D4D0A6}" srcOrd="1" destOrd="0" presId="urn:microsoft.com/office/officeart/2005/8/layout/list1"/>
    <dgm:cxn modelId="{730959BC-1107-46A5-A52B-CEF2971B4FF4}" type="presParOf" srcId="{0C594706-AEDB-4E32-AA5B-3632AC884B5C}" destId="{05BD97AA-F6DA-44DF-8C5B-AF5BB5152D50}" srcOrd="2" destOrd="0" presId="urn:microsoft.com/office/officeart/2005/8/layout/list1"/>
    <dgm:cxn modelId="{2F2BC3BE-E0DF-42BF-A5D5-64BDDBD91404}" type="presParOf" srcId="{0C594706-AEDB-4E32-AA5B-3632AC884B5C}" destId="{3AF31E44-4CC1-4AA2-9CCF-2856CA74D416}" srcOrd="3" destOrd="0" presId="urn:microsoft.com/office/officeart/2005/8/layout/list1"/>
    <dgm:cxn modelId="{14DB630F-1381-4413-9FEB-F3E3366F7628}" type="presParOf" srcId="{0C594706-AEDB-4E32-AA5B-3632AC884B5C}" destId="{69AB032E-EAA5-4F7B-905F-FA2BDBBFB550}" srcOrd="4" destOrd="0" presId="urn:microsoft.com/office/officeart/2005/8/layout/list1"/>
    <dgm:cxn modelId="{8CC6B521-F800-43E2-B209-42D0DCB38AB9}" type="presParOf" srcId="{69AB032E-EAA5-4F7B-905F-FA2BDBBFB550}" destId="{B8289A78-B80B-4DAE-B41C-9A2543BA6168}" srcOrd="0" destOrd="0" presId="urn:microsoft.com/office/officeart/2005/8/layout/list1"/>
    <dgm:cxn modelId="{FE19BEFE-E138-420F-A38A-F415C6D5EB44}" type="presParOf" srcId="{69AB032E-EAA5-4F7B-905F-FA2BDBBFB550}" destId="{14E0193B-67D3-4F6A-8788-E3C7A6D5D283}" srcOrd="1" destOrd="0" presId="urn:microsoft.com/office/officeart/2005/8/layout/list1"/>
    <dgm:cxn modelId="{908FB52A-404B-4D05-89D5-238E050A01C4}" type="presParOf" srcId="{0C594706-AEDB-4E32-AA5B-3632AC884B5C}" destId="{22477F5F-4EEA-4AF0-BEDF-EB198B020A9B}" srcOrd="5" destOrd="0" presId="urn:microsoft.com/office/officeart/2005/8/layout/list1"/>
    <dgm:cxn modelId="{16AF15B5-C74E-4577-91AB-D98645CA554E}" type="presParOf" srcId="{0C594706-AEDB-4E32-AA5B-3632AC884B5C}" destId="{C3CCD0E4-94DB-4EE1-9711-37F6A9E88416}" srcOrd="6" destOrd="0" presId="urn:microsoft.com/office/officeart/2005/8/layout/list1"/>
    <dgm:cxn modelId="{222EAA24-92F6-488A-81DA-2AF66DF59AD6}" type="presParOf" srcId="{0C594706-AEDB-4E32-AA5B-3632AC884B5C}" destId="{93C0F020-7E01-44DA-B996-CA16BE9D2805}" srcOrd="7" destOrd="0" presId="urn:microsoft.com/office/officeart/2005/8/layout/list1"/>
    <dgm:cxn modelId="{C790EDA9-A065-48B4-BE59-2E09B9061EB5}" type="presParOf" srcId="{0C594706-AEDB-4E32-AA5B-3632AC884B5C}" destId="{AB22C580-5D9B-4245-9B37-4052804C9847}" srcOrd="8" destOrd="0" presId="urn:microsoft.com/office/officeart/2005/8/layout/list1"/>
    <dgm:cxn modelId="{5A0B9FAF-06D6-4AE7-A2A7-CEF714B92988}" type="presParOf" srcId="{AB22C580-5D9B-4245-9B37-4052804C9847}" destId="{0232B298-49E4-4096-876F-BEF5BDA25A4D}" srcOrd="0" destOrd="0" presId="urn:microsoft.com/office/officeart/2005/8/layout/list1"/>
    <dgm:cxn modelId="{003E8F76-C014-4B1C-B803-78ACC563A724}" type="presParOf" srcId="{AB22C580-5D9B-4245-9B37-4052804C9847}" destId="{AAB79832-5CE5-4EFD-93FA-D229D08B31C2}" srcOrd="1" destOrd="0" presId="urn:microsoft.com/office/officeart/2005/8/layout/list1"/>
    <dgm:cxn modelId="{BFCB755B-7D13-4191-8104-6196196B210B}" type="presParOf" srcId="{0C594706-AEDB-4E32-AA5B-3632AC884B5C}" destId="{2677CEBC-02FC-4CB7-8A4D-33E87D701878}" srcOrd="9" destOrd="0" presId="urn:microsoft.com/office/officeart/2005/8/layout/list1"/>
    <dgm:cxn modelId="{BA8C5383-437B-4277-AEBB-8915E33DE654}" type="presParOf" srcId="{0C594706-AEDB-4E32-AA5B-3632AC884B5C}" destId="{9492BD0D-D23E-4383-9411-2C1E142748B3}" srcOrd="10" destOrd="0" presId="urn:microsoft.com/office/officeart/2005/8/layout/list1"/>
    <dgm:cxn modelId="{26FD75F3-E863-4EF2-B7C1-EA63D876CA30}" type="presParOf" srcId="{0C594706-AEDB-4E32-AA5B-3632AC884B5C}" destId="{4F50CEDF-5853-4541-B9D8-704E959C8467}" srcOrd="11" destOrd="0" presId="urn:microsoft.com/office/officeart/2005/8/layout/list1"/>
    <dgm:cxn modelId="{6B6FD633-DE39-454E-B70B-99EAC84421BB}" type="presParOf" srcId="{0C594706-AEDB-4E32-AA5B-3632AC884B5C}" destId="{15E48607-D4D3-4961-8625-44BBDE930C1B}" srcOrd="12" destOrd="0" presId="urn:microsoft.com/office/officeart/2005/8/layout/list1"/>
    <dgm:cxn modelId="{56C588E2-01D5-4223-BDD1-524EFB0F32B0}" type="presParOf" srcId="{15E48607-D4D3-4961-8625-44BBDE930C1B}" destId="{F1DE0629-AD89-49D1-B84B-7952B94B6641}" srcOrd="0" destOrd="0" presId="urn:microsoft.com/office/officeart/2005/8/layout/list1"/>
    <dgm:cxn modelId="{3888D716-551C-451D-880B-32529C2058AB}" type="presParOf" srcId="{15E48607-D4D3-4961-8625-44BBDE930C1B}" destId="{16A87622-6A07-44F8-9CA7-D8050825D860}" srcOrd="1" destOrd="0" presId="urn:microsoft.com/office/officeart/2005/8/layout/list1"/>
    <dgm:cxn modelId="{FFE65882-90E1-41DA-899A-C11CB5B8457C}" type="presParOf" srcId="{0C594706-AEDB-4E32-AA5B-3632AC884B5C}" destId="{78883ACA-2132-4C18-AB38-722315A5DCE7}" srcOrd="13" destOrd="0" presId="urn:microsoft.com/office/officeart/2005/8/layout/list1"/>
    <dgm:cxn modelId="{7D060D35-C377-4A35-9A32-077181311E9D}" type="presParOf" srcId="{0C594706-AEDB-4E32-AA5B-3632AC884B5C}" destId="{65877B3B-F977-462F-A7E4-47DB443A175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A. North</a:t>
          </a:r>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B. South</a:t>
          </a:r>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C. South-East</a:t>
          </a:r>
        </a:p>
      </dsp:txBody>
      <dsp:txXfrm>
        <a:off x="232118" y="2280915"/>
        <a:ext cx="2696303" cy="639310"/>
      </dsp:txXfrm>
    </dsp:sp>
    <dsp:sp modelId="{65877B3B-F977-462F-A7E4-47DB443A1753}">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87622-6A07-44F8-9CA7-D8050825D860}">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D. None of these</a:t>
          </a:r>
        </a:p>
      </dsp:txBody>
      <dsp:txXfrm>
        <a:off x="232118" y="3369555"/>
        <a:ext cx="269630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b="1" kern="1200"/>
            <a:t>A. </a:t>
          </a:r>
          <a:r>
            <a:rPr lang="en-US" sz="2400" b="1" kern="1200">
              <a:latin typeface="Aptos Display" panose="020F0302020204030204"/>
            </a:rPr>
            <a:t>15 m West</a:t>
          </a:r>
          <a:endParaRPr lang="en-US" sz="2400" kern="1200"/>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b="1" kern="1200"/>
            <a:t>B. </a:t>
          </a:r>
          <a:r>
            <a:rPr lang="en-US" sz="2400" b="1" kern="1200">
              <a:latin typeface="Aptos Display" panose="020F0302020204030204"/>
            </a:rPr>
            <a:t>30 m East</a:t>
          </a:r>
          <a:endParaRPr lang="en-US" sz="2400" kern="1200"/>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b="1" kern="1200"/>
            <a:t>C. </a:t>
          </a:r>
          <a:r>
            <a:rPr lang="en-US" sz="2400" b="1" kern="1200">
              <a:latin typeface="Aptos Display" panose="020F0302020204030204"/>
            </a:rPr>
            <a:t>30 m West</a:t>
          </a:r>
          <a:endParaRPr lang="en-US" sz="2400" kern="1200"/>
        </a:p>
      </dsp:txBody>
      <dsp:txXfrm>
        <a:off x="232118" y="2280915"/>
        <a:ext cx="2696303" cy="639310"/>
      </dsp:txXfrm>
    </dsp:sp>
    <dsp:sp modelId="{65877B3B-F977-462F-A7E4-47DB443A1753}">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87622-6A07-44F8-9CA7-D8050825D860}">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b="1" kern="1200"/>
            <a:t>D. </a:t>
          </a:r>
          <a:r>
            <a:rPr lang="en-US" sz="2400" b="1" kern="1200">
              <a:latin typeface="Aptos Display" panose="020F0302020204030204"/>
            </a:rPr>
            <a:t>45 m East</a:t>
          </a:r>
          <a:endParaRPr lang="en-US" sz="2400" kern="1200"/>
        </a:p>
      </dsp:txBody>
      <dsp:txXfrm>
        <a:off x="232118" y="3369555"/>
        <a:ext cx="2696303"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Aptos Display" panose="020F0302020204030204"/>
            </a:rPr>
            <a:t>(1)5 m, South</a:t>
          </a:r>
        </a:p>
      </dsp:txBody>
      <dsp:txXfrm>
        <a:off x="232118" y="103635"/>
        <a:ext cx="2696303" cy="639310"/>
      </dsp:txXfrm>
    </dsp:sp>
    <dsp:sp modelId="{DF80ED9F-C87A-46E1-9E40-4DBAC7AD649C}">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6C2B1-C961-4E2E-BC7A-BDD9DE41FE18}">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Aptos Display" panose="020F0302020204030204"/>
            </a:rPr>
            <a:t>(2)10 m, North</a:t>
          </a:r>
          <a:endParaRPr lang="en-US" sz="2400" b="0" kern="1200">
            <a:latin typeface="Aptos Display" panose="020F0302020204030204"/>
          </a:endParaRPr>
        </a:p>
      </dsp:txBody>
      <dsp:txXfrm>
        <a:off x="232118" y="1192275"/>
        <a:ext cx="2696303" cy="639310"/>
      </dsp:txXfrm>
    </dsp:sp>
    <dsp:sp modelId="{A7EE51B1-8DDB-4BC9-9EE8-E4C8E70998EE}">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D4A46-57D1-4F62-AD0F-6CAAB15E40A8}">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Aptos Display" panose="020F0302020204030204"/>
            </a:rPr>
            <a:t>(3)5 m, West</a:t>
          </a:r>
          <a:endParaRPr lang="en-US" sz="2400" b="0" kern="1200">
            <a:latin typeface="Aptos Display" panose="020F0302020204030204"/>
          </a:endParaRPr>
        </a:p>
      </dsp:txBody>
      <dsp:txXfrm>
        <a:off x="232118" y="2280915"/>
        <a:ext cx="2696303" cy="639310"/>
      </dsp:txXfrm>
    </dsp:sp>
    <dsp:sp modelId="{A0948337-ED6E-4E08-8F03-C20846961D17}">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3A5C05-A83B-4A84-9079-E965DD4D3D29}">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b="1" kern="1200">
              <a:latin typeface="Aptos Display" panose="020F0302020204030204"/>
            </a:rPr>
            <a:t>(4)15 m, East</a:t>
          </a:r>
          <a:endParaRPr lang="en-US" sz="2400" b="0" kern="1200">
            <a:latin typeface="Aptos Display" panose="020F0302020204030204"/>
          </a:endParaRPr>
        </a:p>
      </dsp:txBody>
      <dsp:txXfrm>
        <a:off x="232118" y="3369555"/>
        <a:ext cx="2696303"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56981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24509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rtl="0">
            <a:lnSpc>
              <a:spcPct val="90000"/>
            </a:lnSpc>
            <a:spcBef>
              <a:spcPct val="0"/>
            </a:spcBef>
            <a:spcAft>
              <a:spcPct val="35000"/>
            </a:spcAft>
            <a:buNone/>
          </a:pPr>
          <a:r>
            <a:rPr lang="en-US" sz="2200" b="1" kern="1200">
              <a:solidFill>
                <a:srgbClr val="000000"/>
              </a:solidFill>
              <a:latin typeface="Aptos Display"/>
              <a:ea typeface="Calibri"/>
              <a:cs typeface="Calibri"/>
            </a:rPr>
            <a:t>(1)25 m, South-east</a:t>
          </a:r>
        </a:p>
      </dsp:txBody>
      <dsp:txXfrm>
        <a:off x="229236" y="276793"/>
        <a:ext cx="2702067" cy="586034"/>
      </dsp:txXfrm>
    </dsp:sp>
    <dsp:sp modelId="{DF80ED9F-C87A-46E1-9E40-4DBAC7AD649C}">
      <dsp:nvSpPr>
        <dsp:cNvPr id="0" name=""/>
        <dsp:cNvSpPr/>
      </dsp:nvSpPr>
      <dsp:spPr>
        <a:xfrm>
          <a:off x="0" y="156773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6C2B1-C961-4E2E-BC7A-BDD9DE41FE18}">
      <dsp:nvSpPr>
        <dsp:cNvPr id="0" name=""/>
        <dsp:cNvSpPr/>
      </dsp:nvSpPr>
      <dsp:spPr>
        <a:xfrm>
          <a:off x="197533" y="124301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(2)25 m, North-west</a:t>
          </a:r>
        </a:p>
      </dsp:txBody>
      <dsp:txXfrm>
        <a:off x="229236" y="1274713"/>
        <a:ext cx="2702067" cy="586034"/>
      </dsp:txXfrm>
    </dsp:sp>
    <dsp:sp modelId="{A7EE51B1-8DDB-4BC9-9EE8-E4C8E70998EE}">
      <dsp:nvSpPr>
        <dsp:cNvPr id="0" name=""/>
        <dsp:cNvSpPr/>
      </dsp:nvSpPr>
      <dsp:spPr>
        <a:xfrm>
          <a:off x="0" y="256565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D4A46-57D1-4F62-AD0F-6CAAB15E40A8}">
      <dsp:nvSpPr>
        <dsp:cNvPr id="0" name=""/>
        <dsp:cNvSpPr/>
      </dsp:nvSpPr>
      <dsp:spPr>
        <a:xfrm>
          <a:off x="197533" y="224093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(3)25 m, North-east</a:t>
          </a:r>
        </a:p>
      </dsp:txBody>
      <dsp:txXfrm>
        <a:off x="229236" y="2272633"/>
        <a:ext cx="2702067" cy="586034"/>
      </dsp:txXfrm>
    </dsp:sp>
    <dsp:sp modelId="{A0948337-ED6E-4E08-8F03-C20846961D17}">
      <dsp:nvSpPr>
        <dsp:cNvPr id="0" name=""/>
        <dsp:cNvSpPr/>
      </dsp:nvSpPr>
      <dsp:spPr>
        <a:xfrm>
          <a:off x="0" y="356357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3A5C05-A83B-4A84-9079-E965DD4D3D29}">
      <dsp:nvSpPr>
        <dsp:cNvPr id="0" name=""/>
        <dsp:cNvSpPr/>
      </dsp:nvSpPr>
      <dsp:spPr>
        <a:xfrm>
          <a:off x="197533" y="323885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(4)24 m, North-east</a:t>
          </a:r>
          <a:endParaRPr lang="en-US" sz="2200" kern="1200"/>
        </a:p>
      </dsp:txBody>
      <dsp:txXfrm>
        <a:off x="229236" y="3270553"/>
        <a:ext cx="2702067"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56981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24509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rtl="0">
            <a:lnSpc>
              <a:spcPct val="90000"/>
            </a:lnSpc>
            <a:spcBef>
              <a:spcPct val="0"/>
            </a:spcBef>
            <a:spcAft>
              <a:spcPct val="35000"/>
            </a:spcAft>
            <a:buNone/>
          </a:pPr>
          <a:r>
            <a:rPr lang="en-US" sz="2200" b="1" kern="1200">
              <a:solidFill>
                <a:srgbClr val="000000"/>
              </a:solidFill>
              <a:latin typeface="Aptos Display"/>
              <a:ea typeface="Calibri"/>
              <a:cs typeface="Calibri"/>
            </a:rPr>
            <a:t>(1)21 m, South-east</a:t>
          </a:r>
        </a:p>
      </dsp:txBody>
      <dsp:txXfrm>
        <a:off x="229236" y="276793"/>
        <a:ext cx="2702067" cy="586034"/>
      </dsp:txXfrm>
    </dsp:sp>
    <dsp:sp modelId="{DF80ED9F-C87A-46E1-9E40-4DBAC7AD649C}">
      <dsp:nvSpPr>
        <dsp:cNvPr id="0" name=""/>
        <dsp:cNvSpPr/>
      </dsp:nvSpPr>
      <dsp:spPr>
        <a:xfrm>
          <a:off x="0" y="156773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46C2B1-C961-4E2E-BC7A-BDD9DE41FE18}">
      <dsp:nvSpPr>
        <dsp:cNvPr id="0" name=""/>
        <dsp:cNvSpPr/>
      </dsp:nvSpPr>
      <dsp:spPr>
        <a:xfrm>
          <a:off x="197533" y="124301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(2)22 m, North-west</a:t>
          </a:r>
        </a:p>
      </dsp:txBody>
      <dsp:txXfrm>
        <a:off x="229236" y="1274713"/>
        <a:ext cx="2702067" cy="586034"/>
      </dsp:txXfrm>
    </dsp:sp>
    <dsp:sp modelId="{A7EE51B1-8DDB-4BC9-9EE8-E4C8E70998EE}">
      <dsp:nvSpPr>
        <dsp:cNvPr id="0" name=""/>
        <dsp:cNvSpPr/>
      </dsp:nvSpPr>
      <dsp:spPr>
        <a:xfrm>
          <a:off x="0" y="256565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D4A46-57D1-4F62-AD0F-6CAAB15E40A8}">
      <dsp:nvSpPr>
        <dsp:cNvPr id="0" name=""/>
        <dsp:cNvSpPr/>
      </dsp:nvSpPr>
      <dsp:spPr>
        <a:xfrm>
          <a:off x="197533" y="224093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(3)21 m, North-east</a:t>
          </a:r>
        </a:p>
      </dsp:txBody>
      <dsp:txXfrm>
        <a:off x="229236" y="2272633"/>
        <a:ext cx="2702067" cy="586034"/>
      </dsp:txXfrm>
    </dsp:sp>
    <dsp:sp modelId="{A0948337-ED6E-4E08-8F03-C20846961D17}">
      <dsp:nvSpPr>
        <dsp:cNvPr id="0" name=""/>
        <dsp:cNvSpPr/>
      </dsp:nvSpPr>
      <dsp:spPr>
        <a:xfrm>
          <a:off x="0" y="3563570"/>
          <a:ext cx="3950677" cy="5544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3A5C05-A83B-4A84-9079-E965DD4D3D29}">
      <dsp:nvSpPr>
        <dsp:cNvPr id="0" name=""/>
        <dsp:cNvSpPr/>
      </dsp:nvSpPr>
      <dsp:spPr>
        <a:xfrm>
          <a:off x="197533" y="3238850"/>
          <a:ext cx="2765473" cy="64944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977900">
            <a:lnSpc>
              <a:spcPct val="90000"/>
            </a:lnSpc>
            <a:spcBef>
              <a:spcPct val="0"/>
            </a:spcBef>
            <a:spcAft>
              <a:spcPct val="35000"/>
            </a:spcAft>
            <a:buNone/>
          </a:pPr>
          <a:r>
            <a:rPr lang="en-US" sz="2200" b="1" kern="1200">
              <a:solidFill>
                <a:srgbClr val="000000"/>
              </a:solidFill>
              <a:latin typeface="Aptos Display"/>
              <a:ea typeface="Calibri"/>
              <a:cs typeface="Calibri"/>
            </a:rPr>
            <a:t>(4)21 m, North-east</a:t>
          </a:r>
          <a:endParaRPr lang="en-US" sz="2200" kern="1200"/>
        </a:p>
      </dsp:txBody>
      <dsp:txXfrm>
        <a:off x="229236" y="3270553"/>
        <a:ext cx="2702067"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A. North</a:t>
          </a:r>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B. South</a:t>
          </a:r>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Aptos Display" panose="020F0302020204030204"/>
            </a:rPr>
            <a:t>C. East</a:t>
          </a:r>
          <a:endParaRPr lang="en-US" sz="2400" kern="1200"/>
        </a:p>
      </dsp:txBody>
      <dsp:txXfrm>
        <a:off x="232118" y="2280915"/>
        <a:ext cx="2696303" cy="639310"/>
      </dsp:txXfrm>
    </dsp:sp>
    <dsp:sp modelId="{65877B3B-F977-462F-A7E4-47DB443A1753}">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87622-6A07-44F8-9CA7-D8050825D860}">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D. </a:t>
          </a:r>
          <a:r>
            <a:rPr lang="en-US" sz="2400" kern="1200">
              <a:latin typeface="Aptos Display" panose="020F0302020204030204"/>
            </a:rPr>
            <a:t>South</a:t>
          </a:r>
          <a:endParaRPr lang="en-US" sz="2400" kern="1200"/>
        </a:p>
      </dsp:txBody>
      <dsp:txXfrm>
        <a:off x="232118" y="3369555"/>
        <a:ext cx="2696303"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A. North</a:t>
          </a:r>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B. South</a:t>
          </a:r>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Aptos Display" panose="020F0302020204030204"/>
            </a:rPr>
            <a:t>C. East</a:t>
          </a:r>
          <a:endParaRPr lang="en-US" sz="2400" kern="1200"/>
        </a:p>
      </dsp:txBody>
      <dsp:txXfrm>
        <a:off x="232118" y="2280915"/>
        <a:ext cx="2696303" cy="639310"/>
      </dsp:txXfrm>
    </dsp:sp>
    <dsp:sp modelId="{65877B3B-F977-462F-A7E4-47DB443A1753}">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87622-6A07-44F8-9CA7-D8050825D860}">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D. </a:t>
          </a:r>
          <a:r>
            <a:rPr lang="en-US" sz="2400" kern="1200">
              <a:latin typeface="Aptos Display" panose="020F0302020204030204"/>
            </a:rPr>
            <a:t>West</a:t>
          </a:r>
          <a:endParaRPr lang="en-US" sz="2400" kern="1200"/>
        </a:p>
      </dsp:txBody>
      <dsp:txXfrm>
        <a:off x="232118" y="3369555"/>
        <a:ext cx="2696303"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t>A. North</a:t>
          </a:r>
          <a:r>
            <a:rPr lang="en-US" sz="2400" kern="1200">
              <a:latin typeface="Aptos Display" panose="020F0302020204030204"/>
            </a:rPr>
            <a:t> - West</a:t>
          </a:r>
          <a:endParaRPr lang="en-US" sz="2400" kern="1200"/>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t>B. </a:t>
          </a:r>
          <a:r>
            <a:rPr lang="en-US" sz="2400" kern="1200">
              <a:latin typeface="Aptos Display"/>
              <a:ea typeface="Calibri"/>
              <a:cs typeface="Calibri"/>
            </a:rPr>
            <a:t>North - East</a:t>
          </a:r>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Aptos Display" panose="020F0302020204030204"/>
            </a:rPr>
            <a:t>C. </a:t>
          </a:r>
          <a:r>
            <a:rPr lang="en-US" sz="2400" kern="1200">
              <a:latin typeface="Calibri"/>
              <a:ea typeface="Calibri"/>
              <a:cs typeface="Calibri"/>
            </a:rPr>
            <a:t>South – West</a:t>
          </a:r>
        </a:p>
      </dsp:txBody>
      <dsp:txXfrm>
        <a:off x="232118" y="2280915"/>
        <a:ext cx="2696303" cy="639310"/>
      </dsp:txXfrm>
    </dsp:sp>
    <dsp:sp modelId="{AC7EA2C0-14FD-43BC-B91E-9638E6551242}">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34659-C7BA-4059-B5A8-76B8E6555619}">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Calibri"/>
              <a:ea typeface="Calibri"/>
              <a:cs typeface="Calibri"/>
            </a:rPr>
            <a:t>D. South – East</a:t>
          </a:r>
        </a:p>
      </dsp:txBody>
      <dsp:txXfrm>
        <a:off x="232118" y="3369555"/>
        <a:ext cx="2696303" cy="63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D97AA-F6DA-44DF-8C5B-AF5BB5152D50}">
      <dsp:nvSpPr>
        <dsp:cNvPr id="0" name=""/>
        <dsp:cNvSpPr/>
      </dsp:nvSpPr>
      <dsp:spPr>
        <a:xfrm>
          <a:off x="0" y="42329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E0D46A-AC65-4780-8B87-03CF9887283F}">
      <dsp:nvSpPr>
        <dsp:cNvPr id="0" name=""/>
        <dsp:cNvSpPr/>
      </dsp:nvSpPr>
      <dsp:spPr>
        <a:xfrm>
          <a:off x="197533" y="6905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rtl="0">
            <a:lnSpc>
              <a:spcPct val="90000"/>
            </a:lnSpc>
            <a:spcBef>
              <a:spcPct val="0"/>
            </a:spcBef>
            <a:spcAft>
              <a:spcPct val="35000"/>
            </a:spcAft>
            <a:buNone/>
          </a:pPr>
          <a:r>
            <a:rPr lang="en-US" sz="2400" kern="1200"/>
            <a:t>A. </a:t>
          </a:r>
          <a:r>
            <a:rPr lang="en-US" sz="2400" kern="1200">
              <a:latin typeface="Aptos Display" panose="020F0302020204030204"/>
            </a:rPr>
            <a:t>South - East</a:t>
          </a:r>
          <a:endParaRPr lang="en-US" sz="2400" kern="1200"/>
        </a:p>
      </dsp:txBody>
      <dsp:txXfrm>
        <a:off x="232118" y="103635"/>
        <a:ext cx="2696303" cy="639310"/>
      </dsp:txXfrm>
    </dsp:sp>
    <dsp:sp modelId="{C3CCD0E4-94DB-4EE1-9711-37F6A9E88416}">
      <dsp:nvSpPr>
        <dsp:cNvPr id="0" name=""/>
        <dsp:cNvSpPr/>
      </dsp:nvSpPr>
      <dsp:spPr>
        <a:xfrm>
          <a:off x="0" y="151193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E0193B-67D3-4F6A-8788-E3C7A6D5D283}">
      <dsp:nvSpPr>
        <dsp:cNvPr id="0" name=""/>
        <dsp:cNvSpPr/>
      </dsp:nvSpPr>
      <dsp:spPr>
        <a:xfrm>
          <a:off x="197533" y="115769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B. South</a:t>
          </a:r>
        </a:p>
      </dsp:txBody>
      <dsp:txXfrm>
        <a:off x="232118" y="1192275"/>
        <a:ext cx="2696303" cy="639310"/>
      </dsp:txXfrm>
    </dsp:sp>
    <dsp:sp modelId="{9492BD0D-D23E-4383-9411-2C1E142748B3}">
      <dsp:nvSpPr>
        <dsp:cNvPr id="0" name=""/>
        <dsp:cNvSpPr/>
      </dsp:nvSpPr>
      <dsp:spPr>
        <a:xfrm>
          <a:off x="0" y="260057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B79832-5CE5-4EFD-93FA-D229D08B31C2}">
      <dsp:nvSpPr>
        <dsp:cNvPr id="0" name=""/>
        <dsp:cNvSpPr/>
      </dsp:nvSpPr>
      <dsp:spPr>
        <a:xfrm>
          <a:off x="197533" y="224633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Aptos Display" panose="020F0302020204030204"/>
            </a:rPr>
            <a:t>C. North</a:t>
          </a:r>
          <a:endParaRPr lang="en-US" sz="2400" kern="1200"/>
        </a:p>
      </dsp:txBody>
      <dsp:txXfrm>
        <a:off x="232118" y="2280915"/>
        <a:ext cx="2696303" cy="639310"/>
      </dsp:txXfrm>
    </dsp:sp>
    <dsp:sp modelId="{65877B3B-F977-462F-A7E4-47DB443A1753}">
      <dsp:nvSpPr>
        <dsp:cNvPr id="0" name=""/>
        <dsp:cNvSpPr/>
      </dsp:nvSpPr>
      <dsp:spPr>
        <a:xfrm>
          <a:off x="0" y="3689210"/>
          <a:ext cx="3950677" cy="6048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87622-6A07-44F8-9CA7-D8050825D860}">
      <dsp:nvSpPr>
        <dsp:cNvPr id="0" name=""/>
        <dsp:cNvSpPr/>
      </dsp:nvSpPr>
      <dsp:spPr>
        <a:xfrm>
          <a:off x="197533" y="3334970"/>
          <a:ext cx="2765473" cy="70848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528" tIns="0" rIns="104528" bIns="0" numCol="1" spcCol="1270" anchor="ctr" anchorCtr="0">
          <a:noAutofit/>
        </a:bodyPr>
        <a:lstStyle/>
        <a:p>
          <a:pPr marL="0" lvl="0" indent="0" algn="l" defTabSz="1066800">
            <a:lnSpc>
              <a:spcPct val="90000"/>
            </a:lnSpc>
            <a:spcBef>
              <a:spcPct val="0"/>
            </a:spcBef>
            <a:spcAft>
              <a:spcPct val="35000"/>
            </a:spcAft>
            <a:buNone/>
          </a:pPr>
          <a:r>
            <a:rPr lang="en-US" sz="2400" kern="1200"/>
            <a:t>D. </a:t>
          </a:r>
          <a:r>
            <a:rPr lang="en-US" sz="2400" kern="1200">
              <a:latin typeface="Aptos Display" panose="020F0302020204030204"/>
            </a:rPr>
            <a:t>South - West</a:t>
          </a:r>
          <a:endParaRPr lang="en-US" sz="2400" kern="1200"/>
        </a:p>
      </dsp:txBody>
      <dsp:txXfrm>
        <a:off x="232118" y="3369555"/>
        <a:ext cx="269630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D wallpaper: round gray compass, old map, vintage, world map, no ...">
            <a:extLst>
              <a:ext uri="{FF2B5EF4-FFF2-40B4-BE49-F238E27FC236}">
                <a16:creationId xmlns:a16="http://schemas.microsoft.com/office/drawing/2014/main" id="{ED53488E-F45F-01AB-126D-3359BCEF1328}"/>
              </a:ext>
            </a:extLst>
          </p:cNvPr>
          <p:cNvPicPr>
            <a:picLocks noChangeAspect="1"/>
          </p:cNvPicPr>
          <p:nvPr/>
        </p:nvPicPr>
        <p:blipFill>
          <a:blip r:embed="rId2">
            <a:alphaModFix amt="50000"/>
          </a:blip>
          <a:srcRect t="204" r="-1" b="2368"/>
          <a:stretch>
            <a:fillRect/>
          </a:stretch>
        </p:blipFill>
        <p:spPr>
          <a:xfrm>
            <a:off x="20" y="10"/>
            <a:ext cx="12188931" cy="6857990"/>
          </a:xfrm>
          <a:prstGeom prst="rect">
            <a:avLst/>
          </a:prstGeom>
        </p:spPr>
      </p:pic>
      <p:sp>
        <p:nvSpPr>
          <p:cNvPr id="2" name="Title 1"/>
          <p:cNvSpPr>
            <a:spLocks noGrp="1"/>
          </p:cNvSpPr>
          <p:nvPr>
            <p:ph type="ctrTitle"/>
          </p:nvPr>
        </p:nvSpPr>
        <p:spPr>
          <a:xfrm>
            <a:off x="1527048" y="1124712"/>
            <a:ext cx="9144000" cy="3063240"/>
          </a:xfrm>
        </p:spPr>
        <p:txBody>
          <a:bodyPr>
            <a:normAutofit/>
          </a:bodyPr>
          <a:lstStyle/>
          <a:p>
            <a:r>
              <a:rPr lang="en-US" sz="6600">
                <a:solidFill>
                  <a:schemeClr val="bg1"/>
                </a:solidFill>
              </a:rPr>
              <a:t>DIRECTION SENSE</a:t>
            </a:r>
          </a:p>
        </p:txBody>
      </p:sp>
      <p:sp>
        <p:nvSpPr>
          <p:cNvPr id="3" name="Subtitle 2"/>
          <p:cNvSpPr>
            <a:spLocks noGrp="1"/>
          </p:cNvSpPr>
          <p:nvPr>
            <p:ph type="subTitle" idx="1"/>
          </p:nvPr>
        </p:nvSpPr>
        <p:spPr>
          <a:xfrm>
            <a:off x="1527048" y="4599432"/>
            <a:ext cx="9144000" cy="1227520"/>
          </a:xfrm>
        </p:spPr>
        <p:txBody>
          <a:bodyPr vert="horz" lIns="91440" tIns="45720" rIns="91440" bIns="45720" rtlCol="0">
            <a:normAutofit/>
          </a:bodyPr>
          <a:lstStyle/>
          <a:p>
            <a:r>
              <a:rPr lang="en-US">
                <a:solidFill>
                  <a:schemeClr val="bg1"/>
                </a:solidFill>
              </a:rPr>
              <a:t>LOGICAL REASONING</a:t>
            </a:r>
          </a:p>
        </p:txBody>
      </p:sp>
      <p:sp>
        <p:nvSpPr>
          <p:cNvPr id="17"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A0E9D-1A31-45C5-B692-733E757BB69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2672DC-A227-CE63-48E5-06186F82A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D1F4A-A4D9-CFE3-4656-2B2DD44CFD41}"/>
              </a:ext>
            </a:extLst>
          </p:cNvPr>
          <p:cNvSpPr>
            <a:spLocks noGrp="1"/>
          </p:cNvSpPr>
          <p:nvPr>
            <p:ph type="title"/>
          </p:nvPr>
        </p:nvSpPr>
        <p:spPr>
          <a:xfrm>
            <a:off x="552717" y="503885"/>
            <a:ext cx="4511962" cy="5858416"/>
          </a:xfrm>
        </p:spPr>
        <p:txBody>
          <a:bodyPr vert="horz" lIns="91440" tIns="45720" rIns="91440" bIns="45720" rtlCol="0" anchor="ctr">
            <a:noAutofit/>
          </a:bodyPr>
          <a:lstStyle/>
          <a:p>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r>
              <a:rPr lang="en-US" sz="3200">
                <a:solidFill>
                  <a:srgbClr val="000000"/>
                </a:solidFill>
                <a:latin typeface="Aptos Display"/>
              </a:rPr>
              <a:t>A is 10 m to the west of N. N is 15m to the east of K. K is exactly at middle between H and B such that HKB form a vertical straight line of 40 m. B is to the south of K.</a:t>
            </a:r>
            <a:br>
              <a:rPr lang="en-US" sz="3200">
                <a:latin typeface="Aptos Display"/>
              </a:rPr>
            </a:br>
            <a:br>
              <a:rPr lang="en-US" sz="3200">
                <a:latin typeface="Aptos Display"/>
              </a:rPr>
            </a:br>
            <a:r>
              <a:rPr lang="en-US" sz="3200">
                <a:latin typeface="Aptos Display"/>
              </a:rPr>
              <a:t>5)</a:t>
            </a:r>
            <a:r>
              <a:rPr lang="en-US" sz="3200">
                <a:ea typeface="+mj-lt"/>
                <a:cs typeface="+mj-lt"/>
              </a:rPr>
              <a:t>A is approximately at what distance and in which direction with respect to B?</a:t>
            </a:r>
            <a:br>
              <a:rPr lang="en-US" sz="3200">
                <a:ea typeface="+mj-lt"/>
                <a:cs typeface="+mj-lt"/>
              </a:rPr>
            </a:br>
            <a:endParaRPr lang="en-US" sz="3200">
              <a:latin typeface="Aptos Display"/>
            </a:endParaRPr>
          </a:p>
          <a:p>
            <a:endParaRPr lang="en-US" sz="3200"/>
          </a:p>
          <a:p>
            <a:pPr algn="ctr"/>
            <a:br>
              <a:rPr lang="en-US" sz="4800">
                <a:latin typeface="Aptos Display"/>
              </a:rPr>
            </a:br>
            <a:br>
              <a:rPr lang="en-US" sz="4800">
                <a:latin typeface="Aptos Display"/>
              </a:rPr>
            </a:br>
            <a:endParaRPr lang="en-US" sz="3200">
              <a:latin typeface="Aptos Display"/>
            </a:endParaRPr>
          </a:p>
          <a:p>
            <a:br>
              <a:rPr lang="en-US" sz="2800" kern="1200"/>
            </a:br>
            <a:endParaRPr lang="en-US" sz="1600" kern="1200">
              <a:latin typeface="+mj-lt"/>
            </a:endParaRPr>
          </a:p>
          <a:p>
            <a:endParaRPr lang="en-US" sz="1200" kern="1200">
              <a:latin typeface="+mj-lt"/>
            </a:endParaRPr>
          </a:p>
        </p:txBody>
      </p:sp>
      <p:grpSp>
        <p:nvGrpSpPr>
          <p:cNvPr id="11" name="Group 10">
            <a:extLst>
              <a:ext uri="{FF2B5EF4-FFF2-40B4-BE49-F238E27FC236}">
                <a16:creationId xmlns:a16="http://schemas.microsoft.com/office/drawing/2014/main" id="{9B3C1B0E-2801-9AAB-0A8C-7E19DD81B8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58E8EEAA-CC64-F122-CD46-C391037A2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4ADC0BB-F138-0A71-83A5-55391CC73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6706DCE-70A1-D9B0-DCD4-57F3B2DC1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20AB730E-3785-72C5-34AC-C5CAC1E516F2}"/>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8410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9EC1D0-864A-7236-ED62-0AC302D09E3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D4FD8F-1466-6624-6D9A-BD43BDE0A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FF41E-108E-D5C0-2DF5-85CCC5D922EF}"/>
              </a:ext>
            </a:extLst>
          </p:cNvPr>
          <p:cNvSpPr>
            <a:spLocks noGrp="1"/>
          </p:cNvSpPr>
          <p:nvPr>
            <p:ph type="title"/>
          </p:nvPr>
        </p:nvSpPr>
        <p:spPr>
          <a:xfrm>
            <a:off x="563761" y="890407"/>
            <a:ext cx="4511962" cy="5858416"/>
          </a:xfrm>
        </p:spPr>
        <p:txBody>
          <a:bodyPr vert="horz" lIns="91440" tIns="45720" rIns="91440" bIns="45720" rtlCol="0" anchor="ctr">
            <a:noAutofit/>
          </a:bodyPr>
          <a:lstStyle/>
          <a:p>
            <a:pPr algn="just"/>
            <a:br>
              <a:rPr lang="en-US" sz="3600">
                <a:latin typeface="Aptos Display"/>
              </a:rPr>
            </a:br>
            <a:br>
              <a:rPr lang="en-US" sz="3600">
                <a:latin typeface="Aptos Display"/>
              </a:rPr>
            </a:br>
            <a:br>
              <a:rPr lang="en-US" sz="3600">
                <a:latin typeface="Aptos Display"/>
              </a:rPr>
            </a:br>
            <a:br>
              <a:rPr lang="en-US" sz="3600">
                <a:latin typeface="Aptos Display"/>
              </a:rPr>
            </a:br>
            <a:br>
              <a:rPr lang="en-US" sz="3600">
                <a:latin typeface="Aptos Display"/>
              </a:rPr>
            </a:br>
            <a:br>
              <a:rPr lang="en-US" sz="3600">
                <a:latin typeface="Aptos Display"/>
              </a:rPr>
            </a:br>
            <a:br>
              <a:rPr lang="en-US" sz="3600">
                <a:latin typeface="Aptos Display"/>
              </a:rPr>
            </a:br>
            <a:r>
              <a:rPr lang="en-US" sz="4000">
                <a:latin typeface="Aptos Display"/>
              </a:rPr>
              <a:t>6) One morning Udai and Vishal were talking to each other face to face at a crossing. If Vishal's shadow was exactly to the left of Udai, which direction was Udai facing?</a:t>
            </a:r>
            <a:endParaRPr lang="en-US" sz="4000"/>
          </a:p>
          <a:p>
            <a:pPr algn="just"/>
            <a:endParaRPr lang="en-US" sz="3600">
              <a:latin typeface="Aptos Display"/>
            </a:endParaRPr>
          </a:p>
          <a:p>
            <a:pPr algn="just"/>
            <a:endParaRPr lang="en-US" sz="3600"/>
          </a:p>
          <a:p>
            <a:pPr algn="just"/>
            <a:br>
              <a:rPr lang="en-US" sz="4800">
                <a:latin typeface="Aptos Display"/>
              </a:rPr>
            </a:br>
            <a:br>
              <a:rPr lang="en-US" sz="4800">
                <a:latin typeface="Aptos Display"/>
              </a:rPr>
            </a:br>
            <a:endParaRPr lang="en-US" sz="5400">
              <a:latin typeface="Aptos Display"/>
            </a:endParaRPr>
          </a:p>
          <a:p>
            <a:pPr algn="just"/>
            <a:br>
              <a:rPr lang="en-US" sz="2800" kern="1200"/>
            </a:br>
            <a:endParaRPr lang="en-US" sz="3200" kern="1200">
              <a:latin typeface="+mj-lt"/>
            </a:endParaRPr>
          </a:p>
          <a:p>
            <a:pPr algn="just"/>
            <a:endParaRPr lang="en-US" sz="2400" kern="1200">
              <a:latin typeface="+mj-lt"/>
            </a:endParaRPr>
          </a:p>
        </p:txBody>
      </p:sp>
      <p:grpSp>
        <p:nvGrpSpPr>
          <p:cNvPr id="11" name="Group 10">
            <a:extLst>
              <a:ext uri="{FF2B5EF4-FFF2-40B4-BE49-F238E27FC236}">
                <a16:creationId xmlns:a16="http://schemas.microsoft.com/office/drawing/2014/main" id="{16299649-9A95-AF87-2FB8-45BAB356F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879B46B8-2C21-97AA-B4A7-D52288EF41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8837AA5-1164-CCEA-49B0-F79339B51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4FA9ED14-DFE4-E98C-FB42-CEDC0343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1AA455E9-4EA4-28FD-59E1-D0F5276C8425}"/>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48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B3A41B-B883-40E8-61BE-7FDB3947385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EB615-55F3-27A2-6B8E-E24D2A03E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6DCFC-1B73-332B-45F5-B188420E443C}"/>
              </a:ext>
            </a:extLst>
          </p:cNvPr>
          <p:cNvSpPr>
            <a:spLocks noGrp="1"/>
          </p:cNvSpPr>
          <p:nvPr>
            <p:ph type="title"/>
          </p:nvPr>
        </p:nvSpPr>
        <p:spPr>
          <a:xfrm>
            <a:off x="552717" y="503885"/>
            <a:ext cx="4511962" cy="5858416"/>
          </a:xfrm>
        </p:spPr>
        <p:txBody>
          <a:bodyPr vert="horz" lIns="91440" tIns="45720" rIns="91440" bIns="45720" rtlCol="0" anchor="ctr">
            <a:noAutofit/>
          </a:bodyPr>
          <a:lstStyle/>
          <a:p>
            <a:pPr algn="just"/>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r>
              <a:rPr lang="en-US" sz="3200">
                <a:solidFill>
                  <a:srgbClr val="000000"/>
                </a:solidFill>
                <a:latin typeface="Aptos Display"/>
              </a:rPr>
              <a:t>7)Rahul</a:t>
            </a:r>
            <a:r>
              <a:rPr lang="en-US" sz="3200">
                <a:solidFill>
                  <a:srgbClr val="000000"/>
                </a:solidFill>
                <a:latin typeface="Aptos Display"/>
                <a:ea typeface="+mj-lt"/>
                <a:cs typeface="+mj-lt"/>
              </a:rPr>
              <a:t> put his timepiece on the table in such a way that at 6 P.M. hour hand points to North. In which direction the minute hand will point at 9.15 P.M. ?</a:t>
            </a:r>
          </a:p>
          <a:p>
            <a:pPr algn="just"/>
            <a:endParaRPr lang="en-US" sz="3200">
              <a:solidFill>
                <a:srgbClr val="000000"/>
              </a:solidFill>
              <a:latin typeface="Aptos Display"/>
            </a:endParaRPr>
          </a:p>
          <a:p>
            <a:pPr algn="just"/>
            <a:endParaRPr lang="en-US" sz="3200"/>
          </a:p>
          <a:p>
            <a:pPr algn="just"/>
            <a:endParaRPr lang="en-US" sz="2800">
              <a:latin typeface="Aptos Display"/>
            </a:endParaRPr>
          </a:p>
          <a:p>
            <a:pPr algn="just"/>
            <a:endParaRPr lang="en-US" sz="2800"/>
          </a:p>
          <a:p>
            <a:pPr algn="just"/>
            <a:br>
              <a:rPr lang="en-US" sz="4800">
                <a:latin typeface="Aptos Display"/>
              </a:rPr>
            </a:br>
            <a:br>
              <a:rPr lang="en-US" sz="4800">
                <a:latin typeface="Aptos Display"/>
              </a:rPr>
            </a:br>
            <a:endParaRPr lang="en-US">
              <a:latin typeface="Aptos Display"/>
            </a:endParaRPr>
          </a:p>
          <a:p>
            <a:pPr algn="just"/>
            <a:br>
              <a:rPr lang="en-US" sz="2800" kern="1200"/>
            </a:br>
            <a:endParaRPr lang="en-US" sz="2400" kern="1200">
              <a:latin typeface="+mj-lt"/>
            </a:endParaRPr>
          </a:p>
          <a:p>
            <a:pPr algn="just"/>
            <a:endParaRPr lang="en-US" sz="1800" kern="1200">
              <a:latin typeface="+mj-lt"/>
            </a:endParaRPr>
          </a:p>
        </p:txBody>
      </p:sp>
      <p:grpSp>
        <p:nvGrpSpPr>
          <p:cNvPr id="11" name="Group 10">
            <a:extLst>
              <a:ext uri="{FF2B5EF4-FFF2-40B4-BE49-F238E27FC236}">
                <a16:creationId xmlns:a16="http://schemas.microsoft.com/office/drawing/2014/main" id="{2DD34776-82A6-2596-7515-B79E9F3FF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ED3DC4EF-1096-79C5-6B5D-011ABE3F7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7E4B804-36A6-9331-7DE9-FFBFA0E92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01631B9-EC64-814C-5EB6-3FD7237B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44D96CF7-99F5-9F88-EEF4-B66C15197318}"/>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62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E15DB-7F36-3116-1579-B3E8E25BB2CF}"/>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47C8-4CA8-BBBF-C8F2-1DCC0D761397}"/>
              </a:ext>
            </a:extLst>
          </p:cNvPr>
          <p:cNvSpPr>
            <a:spLocks noGrp="1"/>
          </p:cNvSpPr>
          <p:nvPr>
            <p:ph type="title"/>
          </p:nvPr>
        </p:nvSpPr>
        <p:spPr>
          <a:xfrm>
            <a:off x="762544" y="625363"/>
            <a:ext cx="5870308" cy="6035111"/>
          </a:xfrm>
        </p:spPr>
        <p:txBody>
          <a:bodyPr vert="horz" lIns="91440" tIns="45720" rIns="91440" bIns="45720" rtlCol="0" anchor="ctr">
            <a:noAutofit/>
          </a:bodyPr>
          <a:lstStyle/>
          <a:p>
            <a:pPr algn="just"/>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r>
              <a:rPr lang="en-US" sz="4000">
                <a:latin typeface="Aptos Display"/>
              </a:rPr>
              <a:t>8)</a:t>
            </a:r>
            <a:r>
              <a:rPr lang="en-US" sz="4000">
                <a:ea typeface="+mj-lt"/>
                <a:cs typeface="+mj-lt"/>
              </a:rPr>
              <a:t>Sristi started walking towards north to reach his school. After reaching the school she turned 180° in clockwise direction and 45° in anticlockwise direction. Which direction is she facing now?</a:t>
            </a:r>
            <a:endParaRPr lang="en-US" sz="4000">
              <a:latin typeface="Aptos Display"/>
            </a:endParaRPr>
          </a:p>
          <a:p>
            <a:endParaRPr lang="en-US" sz="3200">
              <a:latin typeface="Aptos Display"/>
            </a:endParaRPr>
          </a:p>
          <a:p>
            <a:endParaRPr lang="en-US" sz="3200"/>
          </a:p>
          <a:p>
            <a:pPr algn="ctr"/>
            <a:br>
              <a:rPr lang="en-US" sz="4800">
                <a:latin typeface="Aptos Display"/>
              </a:rPr>
            </a:br>
            <a:br>
              <a:rPr lang="en-US" sz="4800">
                <a:latin typeface="Aptos Display"/>
              </a:rPr>
            </a:br>
            <a:endParaRPr lang="en-US" sz="4800">
              <a:latin typeface="Aptos Display"/>
            </a:endParaRPr>
          </a:p>
          <a:p>
            <a:br>
              <a:rPr lang="en-US" sz="2800" kern="1200"/>
            </a:br>
            <a:endParaRPr lang="en-US" sz="2800" kern="1200">
              <a:latin typeface="+mj-lt"/>
            </a:endParaRPr>
          </a:p>
          <a:p>
            <a:endParaRPr lang="en-US" sz="2000" kern="1200">
              <a:solidFill>
                <a:schemeClr val="tx1"/>
              </a:solidFill>
              <a:latin typeface="+mj-lt"/>
              <a:ea typeface="+mj-ea"/>
              <a:cs typeface="+mj-cs"/>
            </a:endParaRPr>
          </a:p>
        </p:txBody>
      </p:sp>
      <p:graphicFrame>
        <p:nvGraphicFramePr>
          <p:cNvPr id="17" name="Content Placeholder 4">
            <a:extLst>
              <a:ext uri="{FF2B5EF4-FFF2-40B4-BE49-F238E27FC236}">
                <a16:creationId xmlns:a16="http://schemas.microsoft.com/office/drawing/2014/main" id="{4B834A70-28CA-9CBF-E271-CF290EFB1919}"/>
              </a:ext>
            </a:extLst>
          </p:cNvPr>
          <p:cNvGraphicFramePr>
            <a:graphicFrameLocks noGrp="1"/>
          </p:cNvGraphicFramePr>
          <p:nvPr>
            <p:ph idx="1"/>
            <p:extLst>
              <p:ext uri="{D42A27DB-BD31-4B8C-83A1-F6EECF244321}">
                <p14:modId xmlns:p14="http://schemas.microsoft.com/office/powerpoint/2010/main" val="1168479311"/>
              </p:ext>
            </p:extLst>
          </p:nvPr>
        </p:nvGraphicFramePr>
        <p:xfrm>
          <a:off x="7284363" y="148786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953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984EA7-0FE4-189F-34D8-2137BB4D1F1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B0715-4A4D-8530-5A49-CB15130706D9}"/>
              </a:ext>
            </a:extLst>
          </p:cNvPr>
          <p:cNvSpPr>
            <a:spLocks noGrp="1"/>
          </p:cNvSpPr>
          <p:nvPr>
            <p:ph type="title"/>
          </p:nvPr>
        </p:nvSpPr>
        <p:spPr>
          <a:xfrm>
            <a:off x="320804" y="459711"/>
            <a:ext cx="6974657" cy="5990937"/>
          </a:xfrm>
        </p:spPr>
        <p:txBody>
          <a:bodyPr vert="horz" lIns="91440" tIns="45720" rIns="91440" bIns="45720" rtlCol="0" anchor="ctr">
            <a:noAutofit/>
          </a:bodyPr>
          <a:lstStyle/>
          <a:p>
            <a:pPr algn="just"/>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latin typeface="Aptos Display"/>
              </a:rPr>
            </a:br>
            <a:br>
              <a:rPr lang="en-US" sz="2800"/>
            </a:br>
            <a:br>
              <a:rPr lang="en-US" sz="2800"/>
            </a:br>
            <a:br>
              <a:rPr lang="en-US" sz="2800"/>
            </a:br>
            <a:br>
              <a:rPr lang="en-US" sz="2800"/>
            </a:br>
            <a:br>
              <a:rPr lang="en-US" sz="2800"/>
            </a:br>
            <a:r>
              <a:rPr lang="en-US" sz="2800">
                <a:ea typeface="+mj-lt"/>
                <a:cs typeface="+mj-lt"/>
              </a:rPr>
              <a:t>9)There are 7 family members P, Q, R, S, T, U and V standing in ground in which there are 2 married couples. P is sister of Q who is maternal grandson of T. Maternal grandfather of Q is standing 3m to the right of Q who is facing north. The father of S has 2 maternal grandchildren. V is facing north. V is standing 4m to the south of maternal grandson of U. S is 2m to the right of V. P is 1m south of S and 1m west of U. R is sister-in-law of V and standing 9m to the north of her mother. V is father of P. U is a Female. Maternal Granddaughter of U is standing in which direction with respect to her husband?</a:t>
            </a:r>
          </a:p>
          <a:p>
            <a:pPr algn="just"/>
            <a:endParaRPr lang="en-US" sz="2800"/>
          </a:p>
          <a:p>
            <a:pPr algn="just"/>
            <a:endParaRPr lang="en-US" sz="2800">
              <a:latin typeface="Aptos Display"/>
            </a:endParaRPr>
          </a:p>
          <a:p>
            <a:pPr algn="just"/>
            <a:endParaRPr lang="en-US" sz="2800"/>
          </a:p>
          <a:p>
            <a:pPr algn="just"/>
            <a:br>
              <a:rPr lang="en-US" sz="4800">
                <a:latin typeface="Aptos Display"/>
              </a:rPr>
            </a:br>
            <a:br>
              <a:rPr lang="en-US" sz="4800">
                <a:latin typeface="Aptos Display"/>
              </a:rPr>
            </a:br>
            <a:endParaRPr lang="en-US">
              <a:latin typeface="Aptos Display"/>
            </a:endParaRPr>
          </a:p>
          <a:p>
            <a:pPr algn="just"/>
            <a:br>
              <a:rPr lang="en-US" sz="2800" kern="1200"/>
            </a:br>
            <a:endParaRPr lang="en-US" sz="2400" kern="1200">
              <a:latin typeface="+mj-lt"/>
            </a:endParaRPr>
          </a:p>
          <a:p>
            <a:pPr algn="just"/>
            <a:endParaRPr lang="en-US" sz="1800" kern="1200">
              <a:latin typeface="+mj-lt"/>
            </a:endParaRPr>
          </a:p>
        </p:txBody>
      </p:sp>
      <p:graphicFrame>
        <p:nvGraphicFramePr>
          <p:cNvPr id="17" name="Content Placeholder 4">
            <a:extLst>
              <a:ext uri="{FF2B5EF4-FFF2-40B4-BE49-F238E27FC236}">
                <a16:creationId xmlns:a16="http://schemas.microsoft.com/office/drawing/2014/main" id="{7F7CC577-98E4-A6A1-DE80-8F34D3C70ADD}"/>
              </a:ext>
            </a:extLst>
          </p:cNvPr>
          <p:cNvGraphicFramePr>
            <a:graphicFrameLocks noGrp="1"/>
          </p:cNvGraphicFramePr>
          <p:nvPr>
            <p:ph idx="1"/>
            <p:extLst>
              <p:ext uri="{D42A27DB-BD31-4B8C-83A1-F6EECF244321}">
                <p14:modId xmlns:p14="http://schemas.microsoft.com/office/powerpoint/2010/main" val="2259288812"/>
              </p:ext>
            </p:extLst>
          </p:nvPr>
        </p:nvGraphicFramePr>
        <p:xfrm>
          <a:off x="7726102" y="148786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22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rection sense trick">
            <a:extLst>
              <a:ext uri="{FF2B5EF4-FFF2-40B4-BE49-F238E27FC236}">
                <a16:creationId xmlns:a16="http://schemas.microsoft.com/office/drawing/2014/main" id="{5C4353C6-5979-A74F-4C92-8DB3565603F4}"/>
              </a:ext>
            </a:extLst>
          </p:cNvPr>
          <p:cNvPicPr>
            <a:picLocks noChangeAspect="1"/>
          </p:cNvPicPr>
          <p:nvPr/>
        </p:nvPicPr>
        <p:blipFill>
          <a:blip r:embed="rId2"/>
          <a:stretch>
            <a:fillRect/>
          </a:stretch>
        </p:blipFill>
        <p:spPr>
          <a:xfrm>
            <a:off x="1434020" y="643467"/>
            <a:ext cx="9323959" cy="5571066"/>
          </a:xfrm>
          <a:prstGeom prst="rect">
            <a:avLst/>
          </a:prstGeom>
        </p:spPr>
      </p:pic>
    </p:spTree>
    <p:extLst>
      <p:ext uri="{BB962C8B-B14F-4D97-AF65-F5344CB8AC3E}">
        <p14:creationId xmlns:p14="http://schemas.microsoft.com/office/powerpoint/2010/main" val="3845597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rotation of angle">
            <a:extLst>
              <a:ext uri="{FF2B5EF4-FFF2-40B4-BE49-F238E27FC236}">
                <a16:creationId xmlns:a16="http://schemas.microsoft.com/office/drawing/2014/main" id="{C84000F4-9E18-2C77-7ED1-3C828F67CA05}"/>
              </a:ext>
            </a:extLst>
          </p:cNvPr>
          <p:cNvPicPr>
            <a:picLocks noChangeAspect="1"/>
          </p:cNvPicPr>
          <p:nvPr/>
        </p:nvPicPr>
        <p:blipFill>
          <a:blip r:embed="rId2"/>
          <a:stretch>
            <a:fillRect/>
          </a:stretch>
        </p:blipFill>
        <p:spPr>
          <a:xfrm>
            <a:off x="840276" y="643467"/>
            <a:ext cx="10511448" cy="5571066"/>
          </a:xfrm>
          <a:prstGeom prst="rect">
            <a:avLst/>
          </a:prstGeom>
        </p:spPr>
      </p:pic>
    </p:spTree>
    <p:extLst>
      <p:ext uri="{BB962C8B-B14F-4D97-AF65-F5344CB8AC3E}">
        <p14:creationId xmlns:p14="http://schemas.microsoft.com/office/powerpoint/2010/main" val="97345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8B8872-C5F0-61E5-565D-F55FC9AB7DDE}"/>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b="1" kern="1200">
                <a:solidFill>
                  <a:schemeClr val="accent2">
                    <a:lumMod val="49000"/>
                  </a:schemeClr>
                </a:solidFill>
                <a:latin typeface="+mj-lt"/>
                <a:ea typeface="+mj-ea"/>
                <a:cs typeface="+mj-cs"/>
              </a:rPr>
              <a:t>PYTHAGORAS THEORAM</a:t>
            </a:r>
          </a:p>
        </p:txBody>
      </p:sp>
      <p:pic>
        <p:nvPicPr>
          <p:cNvPr id="3" name="Picture 2">
            <a:extLst>
              <a:ext uri="{FF2B5EF4-FFF2-40B4-BE49-F238E27FC236}">
                <a16:creationId xmlns:a16="http://schemas.microsoft.com/office/drawing/2014/main" id="{A5942F82-B2AD-AA7F-27FC-D889281CACF9}"/>
              </a:ext>
            </a:extLst>
          </p:cNvPr>
          <p:cNvPicPr>
            <a:picLocks noChangeAspect="1"/>
          </p:cNvPicPr>
          <p:nvPr/>
        </p:nvPicPr>
        <p:blipFill>
          <a:blip r:embed="rId2"/>
          <a:stretch>
            <a:fillRect/>
          </a:stretch>
        </p:blipFill>
        <p:spPr>
          <a:xfrm>
            <a:off x="1281261" y="2354239"/>
            <a:ext cx="9629477" cy="3948085"/>
          </a:xfrm>
          <a:prstGeom prst="rect">
            <a:avLst/>
          </a:prstGeom>
        </p:spPr>
      </p:pic>
    </p:spTree>
    <p:extLst>
      <p:ext uri="{BB962C8B-B14F-4D97-AF65-F5344CB8AC3E}">
        <p14:creationId xmlns:p14="http://schemas.microsoft.com/office/powerpoint/2010/main" val="70218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4B51E-8748-3BD3-F263-F6FEC5070771}"/>
              </a:ext>
            </a:extLst>
          </p:cNvPr>
          <p:cNvSpPr>
            <a:spLocks noGrp="1"/>
          </p:cNvSpPr>
          <p:nvPr>
            <p:ph type="title"/>
          </p:nvPr>
        </p:nvSpPr>
        <p:spPr>
          <a:xfrm>
            <a:off x="599609" y="656285"/>
            <a:ext cx="4465070" cy="5706016"/>
          </a:xfrm>
        </p:spPr>
        <p:txBody>
          <a:bodyPr vert="horz" lIns="91440" tIns="45720" rIns="91440" bIns="45720" rtlCol="0" anchor="b">
            <a:noAutofit/>
          </a:bodyPr>
          <a:lstStyle/>
          <a:p>
            <a:r>
              <a:rPr lang="en-US" sz="3200" b="1">
                <a:solidFill>
                  <a:schemeClr val="accent2">
                    <a:lumMod val="49000"/>
                  </a:schemeClr>
                </a:solidFill>
              </a:rPr>
              <a:t>Example: </a:t>
            </a:r>
            <a:br>
              <a:rPr lang="en-US" sz="2800"/>
            </a:br>
            <a:br>
              <a:rPr lang="en-US" sz="2800"/>
            </a:br>
            <a:r>
              <a:rPr lang="en-US" sz="2800"/>
              <a:t>Sowmya </a:t>
            </a:r>
            <a:r>
              <a:rPr lang="en-US" sz="2800" kern="1200">
                <a:latin typeface="+mj-lt"/>
                <a:ea typeface="+mj-ea"/>
                <a:cs typeface="+mj-cs"/>
              </a:rPr>
              <a:t>walked 20 m towards the north. Then she turned right and walks 30 m. Then she turns right and walks 35 m. Then she turns left and walks 15 m. Finally she turns left and walks 15 m. In which direction and how many meters is she from the starting position?</a:t>
            </a:r>
            <a:br>
              <a:rPr lang="en-US" sz="2800" kern="1200"/>
            </a:br>
            <a:endParaRPr lang="en-US" sz="2800" kern="1200">
              <a:latin typeface="+mj-lt"/>
            </a:endParaRPr>
          </a:p>
          <a:p>
            <a:endParaRPr lang="en-US" sz="2000"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Sowmya Krishnan's Path Trace">
            <a:extLst>
              <a:ext uri="{FF2B5EF4-FFF2-40B4-BE49-F238E27FC236}">
                <a16:creationId xmlns:a16="http://schemas.microsoft.com/office/drawing/2014/main" id="{3744F091-18DA-8AB1-691A-BCC32DC3B01E}"/>
              </a:ext>
            </a:extLst>
          </p:cNvPr>
          <p:cNvPicPr>
            <a:picLocks noGrp="1" noChangeAspect="1"/>
          </p:cNvPicPr>
          <p:nvPr>
            <p:ph idx="1"/>
          </p:nvPr>
        </p:nvPicPr>
        <p:blipFill>
          <a:blip r:embed="rId2"/>
          <a:stretch>
            <a:fillRect/>
          </a:stretch>
        </p:blipFill>
        <p:spPr>
          <a:xfrm>
            <a:off x="5936360" y="557360"/>
            <a:ext cx="5017254" cy="5632704"/>
          </a:xfrm>
          <a:prstGeom prst="rect">
            <a:avLst/>
          </a:prstGeom>
        </p:spPr>
      </p:pic>
    </p:spTree>
    <p:extLst>
      <p:ext uri="{BB962C8B-B14F-4D97-AF65-F5344CB8AC3E}">
        <p14:creationId xmlns:p14="http://schemas.microsoft.com/office/powerpoint/2010/main" val="205869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F8D1D7-7F1B-BDCD-1D68-F7D305BAD0A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9FA5D9-3C69-AADD-6F09-251EFBC31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8C4F8-1B9E-6716-A980-4FBCE1F9C0CC}"/>
              </a:ext>
            </a:extLst>
          </p:cNvPr>
          <p:cNvSpPr>
            <a:spLocks noGrp="1"/>
          </p:cNvSpPr>
          <p:nvPr>
            <p:ph type="title"/>
          </p:nvPr>
        </p:nvSpPr>
        <p:spPr>
          <a:xfrm>
            <a:off x="552717" y="503885"/>
            <a:ext cx="4511962" cy="5858416"/>
          </a:xfrm>
        </p:spPr>
        <p:txBody>
          <a:bodyPr vert="horz" lIns="91440" tIns="45720" rIns="91440" bIns="45720" rtlCol="0" anchor="ctr">
            <a:noAutofit/>
          </a:bodyPr>
          <a:lstStyle/>
          <a:p>
            <a:pPr algn="just"/>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br>
              <a:rPr lang="en-US" sz="3200">
                <a:latin typeface="Aptos Display"/>
              </a:rPr>
            </a:br>
            <a:r>
              <a:rPr lang="en-US" sz="4800">
                <a:solidFill>
                  <a:srgbClr val="000000"/>
                </a:solidFill>
                <a:latin typeface="Aptos Display"/>
              </a:rPr>
              <a:t>1) Y is in the East of X which is in the North of Z. If P is in the South of Z, then in which direction of Y, is P?</a:t>
            </a:r>
            <a:endParaRPr lang="en-US">
              <a:solidFill>
                <a:srgbClr val="000000"/>
              </a:solidFill>
            </a:endParaRPr>
          </a:p>
          <a:p>
            <a:pPr algn="just"/>
            <a:br>
              <a:rPr lang="en-US" sz="4800">
                <a:latin typeface="Aptos Display"/>
              </a:rPr>
            </a:br>
            <a:br>
              <a:rPr lang="en-US" sz="4800">
                <a:latin typeface="Aptos Display"/>
              </a:rPr>
            </a:br>
            <a:endParaRPr lang="en-US" sz="4800">
              <a:latin typeface="Aptos Display"/>
            </a:endParaRPr>
          </a:p>
          <a:p>
            <a:pPr algn="just"/>
            <a:br>
              <a:rPr lang="en-US" sz="2800" kern="1200"/>
            </a:br>
            <a:endParaRPr lang="en-US" sz="2800" kern="1200">
              <a:latin typeface="+mj-lt"/>
            </a:endParaRPr>
          </a:p>
          <a:p>
            <a:pPr algn="just"/>
            <a:endParaRPr lang="en-US" sz="2000" kern="1200">
              <a:latin typeface="+mj-lt"/>
            </a:endParaRPr>
          </a:p>
        </p:txBody>
      </p:sp>
      <p:grpSp>
        <p:nvGrpSpPr>
          <p:cNvPr id="11" name="Group 10">
            <a:extLst>
              <a:ext uri="{FF2B5EF4-FFF2-40B4-BE49-F238E27FC236}">
                <a16:creationId xmlns:a16="http://schemas.microsoft.com/office/drawing/2014/main" id="{051B707F-D269-86D2-9618-685C56CC74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7B9C1D3B-2490-405F-DEE8-30C35C9B3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16466D-2880-CAF3-38B2-16CDC0CD5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BCE9A95-E32C-6727-6EC3-674ECE56F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F7DBF451-23C8-998E-4425-D33F318BAFE4}"/>
              </a:ext>
            </a:extLst>
          </p:cNvPr>
          <p:cNvGraphicFramePr>
            <a:graphicFrameLocks noGrp="1"/>
          </p:cNvGraphicFramePr>
          <p:nvPr>
            <p:ph idx="1"/>
            <p:extLst>
              <p:ext uri="{D42A27DB-BD31-4B8C-83A1-F6EECF244321}">
                <p14:modId xmlns:p14="http://schemas.microsoft.com/office/powerpoint/2010/main" val="1788752618"/>
              </p:ext>
            </p:extLst>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160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234E1A-0CFB-C7FA-9BF4-A973F66E03F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FA801D-5520-A621-4FD8-FDD81EA82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E3FAE-0A15-7AB4-E39A-684F3463694C}"/>
              </a:ext>
            </a:extLst>
          </p:cNvPr>
          <p:cNvSpPr>
            <a:spLocks noGrp="1"/>
          </p:cNvSpPr>
          <p:nvPr>
            <p:ph type="title"/>
          </p:nvPr>
        </p:nvSpPr>
        <p:spPr>
          <a:xfrm>
            <a:off x="552717" y="503885"/>
            <a:ext cx="4511962" cy="5858416"/>
          </a:xfrm>
        </p:spPr>
        <p:txBody>
          <a:bodyPr vert="horz" lIns="91440" tIns="45720" rIns="91440" bIns="45720" rtlCol="0" anchor="ctr">
            <a:noAutofit/>
          </a:bodyPr>
          <a:lstStyle/>
          <a:p>
            <a:pPr algn="just"/>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r>
              <a:rPr lang="en-US" sz="3200">
                <a:solidFill>
                  <a:srgbClr val="000000"/>
                </a:solidFill>
                <a:latin typeface="Aptos Display"/>
              </a:rPr>
              <a:t>2)Rasik walked 20 m towards north. Then he turned right and walks 30 m. Then he turns right and walks 35 m. Then he turns left and walks 15 m. Finally he turns left and walks 15 m. In which direction and how many meters is he from the starting position?</a:t>
            </a:r>
            <a:endParaRPr lang="en-US"/>
          </a:p>
          <a:p>
            <a:pPr algn="just"/>
            <a:endParaRPr lang="en-US" sz="3200">
              <a:solidFill>
                <a:srgbClr val="000000"/>
              </a:solidFill>
              <a:latin typeface="Aptos Display"/>
            </a:endParaRPr>
          </a:p>
          <a:p>
            <a:pPr algn="just"/>
            <a:endParaRPr lang="en-US" sz="3200"/>
          </a:p>
          <a:p>
            <a:pPr algn="just"/>
            <a:br>
              <a:rPr lang="en-US" sz="4800">
                <a:latin typeface="Aptos Display"/>
              </a:rPr>
            </a:br>
            <a:br>
              <a:rPr lang="en-US" sz="4800">
                <a:latin typeface="Aptos Display"/>
              </a:rPr>
            </a:br>
            <a:endParaRPr lang="en-US" sz="3200">
              <a:latin typeface="Aptos Display"/>
            </a:endParaRPr>
          </a:p>
          <a:p>
            <a:pPr algn="just"/>
            <a:br>
              <a:rPr lang="en-US" sz="2800" kern="1200"/>
            </a:br>
            <a:endParaRPr lang="en-US" sz="1600" kern="1200">
              <a:latin typeface="+mj-lt"/>
            </a:endParaRPr>
          </a:p>
          <a:p>
            <a:pPr algn="just"/>
            <a:endParaRPr lang="en-US" sz="1200" kern="1200">
              <a:latin typeface="+mj-lt"/>
            </a:endParaRPr>
          </a:p>
        </p:txBody>
      </p:sp>
      <p:grpSp>
        <p:nvGrpSpPr>
          <p:cNvPr id="11" name="Group 10">
            <a:extLst>
              <a:ext uri="{FF2B5EF4-FFF2-40B4-BE49-F238E27FC236}">
                <a16:creationId xmlns:a16="http://schemas.microsoft.com/office/drawing/2014/main" id="{88644762-CC14-E6BD-0195-5DCAA2C29A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B5B625BA-CA64-18A9-8E50-2C0DFD94B3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BF192A3-B405-71B3-5840-27C66B83C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A74170EC-16FF-83A2-4805-611A7A286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C49BD300-1BC9-9920-91FD-DBF7ED45E586}"/>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13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1197DA-FDE3-BB6D-A860-7B3F39399F8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8D0AFF-C3DF-56F3-27DB-7036059A5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03CF9-D3FD-19B3-2ACB-441E4246E1BC}"/>
              </a:ext>
            </a:extLst>
          </p:cNvPr>
          <p:cNvSpPr>
            <a:spLocks noGrp="1"/>
          </p:cNvSpPr>
          <p:nvPr>
            <p:ph type="title"/>
          </p:nvPr>
        </p:nvSpPr>
        <p:spPr>
          <a:xfrm>
            <a:off x="552717" y="503885"/>
            <a:ext cx="4511962" cy="5858416"/>
          </a:xfrm>
        </p:spPr>
        <p:txBody>
          <a:bodyPr vert="horz" lIns="91440" tIns="45720" rIns="91440" bIns="45720" rtlCol="0" anchor="ctr">
            <a:noAutofit/>
          </a:bodyPr>
          <a:lstStyle/>
          <a:p>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r>
              <a:rPr lang="en-US" sz="3200">
                <a:solidFill>
                  <a:srgbClr val="000000"/>
                </a:solidFill>
                <a:latin typeface="Aptos Display"/>
              </a:rPr>
              <a:t>A is 10 m to the west of N. N is 15m to the east of K. K is exactly at middle between H and B such that HKB form a vertical straight line of 40 m. B is to the south of K.</a:t>
            </a:r>
            <a:br>
              <a:rPr lang="en-US" sz="3200">
                <a:latin typeface="Aptos Display"/>
              </a:rPr>
            </a:br>
            <a:br>
              <a:rPr lang="en-US" sz="3200">
                <a:latin typeface="Aptos Display"/>
              </a:rPr>
            </a:br>
            <a:r>
              <a:rPr lang="en-US" sz="3200">
                <a:solidFill>
                  <a:srgbClr val="000000"/>
                </a:solidFill>
                <a:latin typeface="Aptos Display"/>
              </a:rPr>
              <a:t>3)K is at what distance and in which direction with respect to A?</a:t>
            </a:r>
          </a:p>
          <a:p>
            <a:endParaRPr lang="en-US" sz="3200"/>
          </a:p>
          <a:p>
            <a:pPr algn="ctr"/>
            <a:br>
              <a:rPr lang="en-US" sz="4800">
                <a:latin typeface="Aptos Display"/>
              </a:rPr>
            </a:br>
            <a:br>
              <a:rPr lang="en-US" sz="4800">
                <a:latin typeface="Aptos Display"/>
              </a:rPr>
            </a:br>
            <a:endParaRPr lang="en-US" sz="3200">
              <a:latin typeface="Aptos Display"/>
            </a:endParaRPr>
          </a:p>
          <a:p>
            <a:br>
              <a:rPr lang="en-US" sz="2800" kern="1200"/>
            </a:br>
            <a:endParaRPr lang="en-US" sz="1600" kern="1200">
              <a:latin typeface="+mj-lt"/>
            </a:endParaRPr>
          </a:p>
          <a:p>
            <a:endParaRPr lang="en-US" sz="1200" kern="1200">
              <a:latin typeface="+mj-lt"/>
            </a:endParaRPr>
          </a:p>
        </p:txBody>
      </p:sp>
      <p:grpSp>
        <p:nvGrpSpPr>
          <p:cNvPr id="11" name="Group 10">
            <a:extLst>
              <a:ext uri="{FF2B5EF4-FFF2-40B4-BE49-F238E27FC236}">
                <a16:creationId xmlns:a16="http://schemas.microsoft.com/office/drawing/2014/main" id="{3DE620A9-62E4-E55B-5215-E279F95D8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8DF271C2-1415-94F9-5B1B-39654CD655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BDDAF8-5AC3-D1EC-9BF2-0187416E0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F8AE026-5261-33F7-59AE-4C696A44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00738470-7984-9310-8274-D9469BFEE0D1}"/>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84EFC7-9169-59F6-756D-346D870D42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1CB847-1F6D-892A-4D2B-FFC1877FB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555F5-2499-EED3-514D-60400C72FABE}"/>
              </a:ext>
            </a:extLst>
          </p:cNvPr>
          <p:cNvSpPr>
            <a:spLocks noGrp="1"/>
          </p:cNvSpPr>
          <p:nvPr>
            <p:ph type="title"/>
          </p:nvPr>
        </p:nvSpPr>
        <p:spPr>
          <a:xfrm>
            <a:off x="552717" y="503885"/>
            <a:ext cx="4511962" cy="5858416"/>
          </a:xfrm>
        </p:spPr>
        <p:txBody>
          <a:bodyPr vert="horz" lIns="91440" tIns="45720" rIns="91440" bIns="45720" rtlCol="0" anchor="ctr">
            <a:noAutofit/>
          </a:bodyPr>
          <a:lstStyle/>
          <a:p>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br>
              <a:rPr lang="en-US" sz="1800">
                <a:latin typeface="Aptos Display"/>
              </a:rPr>
            </a:br>
            <a:r>
              <a:rPr lang="en-US" sz="3200">
                <a:solidFill>
                  <a:srgbClr val="000000"/>
                </a:solidFill>
                <a:latin typeface="Aptos Display"/>
              </a:rPr>
              <a:t>A is 10 m to the west of N. N is 15m to the east of K. K is exactly at middle between H and B such that HKB form a vertical straight line of 40 m. B is to the south of K.</a:t>
            </a:r>
            <a:br>
              <a:rPr lang="en-US" sz="3200">
                <a:latin typeface="Aptos Display"/>
              </a:rPr>
            </a:br>
            <a:br>
              <a:rPr lang="en-US" sz="3200">
                <a:latin typeface="Aptos Display"/>
              </a:rPr>
            </a:br>
            <a:r>
              <a:rPr lang="en-US" sz="3200">
                <a:latin typeface="Aptos Display"/>
              </a:rPr>
              <a:t>4)H is at what distance and in which direction with respect to N?</a:t>
            </a:r>
          </a:p>
          <a:p>
            <a:endParaRPr lang="en-US" sz="3200"/>
          </a:p>
          <a:p>
            <a:pPr algn="ctr"/>
            <a:br>
              <a:rPr lang="en-US" sz="4800">
                <a:latin typeface="Aptos Display"/>
              </a:rPr>
            </a:br>
            <a:br>
              <a:rPr lang="en-US" sz="4800">
                <a:latin typeface="Aptos Display"/>
              </a:rPr>
            </a:br>
            <a:endParaRPr lang="en-US" sz="3200">
              <a:latin typeface="Aptos Display"/>
            </a:endParaRPr>
          </a:p>
          <a:p>
            <a:br>
              <a:rPr lang="en-US" sz="2800" kern="1200"/>
            </a:br>
            <a:endParaRPr lang="en-US" sz="1600" kern="1200">
              <a:latin typeface="+mj-lt"/>
            </a:endParaRPr>
          </a:p>
          <a:p>
            <a:endParaRPr lang="en-US" sz="1200" kern="1200">
              <a:latin typeface="+mj-lt"/>
            </a:endParaRPr>
          </a:p>
        </p:txBody>
      </p:sp>
      <p:grpSp>
        <p:nvGrpSpPr>
          <p:cNvPr id="11" name="Group 10">
            <a:extLst>
              <a:ext uri="{FF2B5EF4-FFF2-40B4-BE49-F238E27FC236}">
                <a16:creationId xmlns:a16="http://schemas.microsoft.com/office/drawing/2014/main" id="{03E53B6F-319B-7453-DA1C-C1DE3BB40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656493"/>
            <a:ext cx="2446384" cy="5532119"/>
            <a:chOff x="329184" y="656493"/>
            <a:chExt cx="524256" cy="5532119"/>
          </a:xfrm>
        </p:grpSpPr>
        <p:cxnSp>
          <p:nvCxnSpPr>
            <p:cNvPr id="12" name="Straight Connector 11">
              <a:extLst>
                <a:ext uri="{FF2B5EF4-FFF2-40B4-BE49-F238E27FC236}">
                  <a16:creationId xmlns:a16="http://schemas.microsoft.com/office/drawing/2014/main" id="{E28582A8-E10B-9264-E1C6-529985495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9C1E574-2BFE-E1BC-58BF-2276B59D1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656493"/>
              <a:ext cx="524256" cy="5532119"/>
            </a:xfrm>
            <a:prstGeom prst="rect">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3E0842F-4E81-4977-3155-2A469D0C5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solidFill>
              <a:srgbClr val="C00000"/>
            </a:solid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4">
            <a:extLst>
              <a:ext uri="{FF2B5EF4-FFF2-40B4-BE49-F238E27FC236}">
                <a16:creationId xmlns:a16="http://schemas.microsoft.com/office/drawing/2014/main" id="{BAB16986-1F3B-41BE-CF58-656609230376}"/>
              </a:ext>
            </a:extLst>
          </p:cNvPr>
          <p:cNvGraphicFramePr>
            <a:graphicFrameLocks noGrp="1"/>
          </p:cNvGraphicFramePr>
          <p:nvPr>
            <p:ph idx="1"/>
          </p:nvPr>
        </p:nvGraphicFramePr>
        <p:xfrm>
          <a:off x="6478189" y="1200734"/>
          <a:ext cx="3950677" cy="4363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31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DIRECTION SENSE</vt:lpstr>
      <vt:lpstr>PowerPoint Presentation</vt:lpstr>
      <vt:lpstr>PowerPoint Presentation</vt:lpstr>
      <vt:lpstr>PYTHAGORAS THEORAM</vt:lpstr>
      <vt:lpstr>Example:   Sowmya walked 20 m towards the north. Then she turned right and walks 30 m. Then she turns right and walks 35 m. Then she turns left and walks 15 m. Finally she turns left and walks 15 m. In which direction and how many meters is she from the starting position?  </vt:lpstr>
      <vt:lpstr>       1) Y is in the East of X which is in the North of Z. If P is in the South of Z, then in which direction of Y, is P?      </vt:lpstr>
      <vt:lpstr>             2)Rasik walked 20 m towards north. Then he turned right and walks 30 m. Then he turns right and walks 35 m. Then he turns left and walks 15 m. Finally he turns left and walks 15 m. In which direction and how many meters is he from the starting position?        </vt:lpstr>
      <vt:lpstr>            A is 10 m to the west of N. N is 15m to the east of K. K is exactly at middle between H and B such that HKB form a vertical straight line of 40 m. B is to the south of K.  3)K is at what distance and in which direction with respect to A?       </vt:lpstr>
      <vt:lpstr>            A is 10 m to the west of N. N is 15m to the east of K. K is exactly at middle between H and B such that HKB form a vertical straight line of 40 m. B is to the south of K.  4)H is at what distance and in which direction with respect to N?       </vt:lpstr>
      <vt:lpstr>            A is 10 m to the west of N. N is 15m to the east of K. K is exactly at middle between H and B such that HKB form a vertical straight line of 40 m. B is to the south of K.  5)A is approximately at what distance and in which direction with respect to B?        </vt:lpstr>
      <vt:lpstr>       6) One morning Udai and Vishal were talking to each other face to face at a crossing. If Vishal's shadow was exactly to the left of Udai, which direction was Udai facing?        </vt:lpstr>
      <vt:lpstr>           7)Rahul put his timepiece on the table in such a way that at 6 P.M. hour hand points to North. In which direction the minute hand will point at 9.15 P.M. ?          </vt:lpstr>
      <vt:lpstr>         8)Sristi started walking towards north to reach his school. After reaching the school she turned 180° in clockwise direction and 45° in anticlockwise direction. Which direction is she facing now?        </vt:lpstr>
      <vt:lpstr>            9)There are 7 family members P, Q, R, S, T, U and V standing in ground in which there are 2 married couples. P is sister of Q who is maternal grandson of T. Maternal grandfather of Q is standing 3m to the right of Q who is facing north. The father of S has 2 maternal grandchildren. V is facing north. V is standing 4m to the south of maternal grandson of U. S is 2m to the right of V. P is 1m south of S and 1m west of U. R is sister-in-law of V and standing 9m to the north of her mother. V is father of P. U is a Female. Maternal Granddaughter of U is standing in which direction with respect to her husband?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2025-06-26T05:31:42Z</dcterms:created>
  <dcterms:modified xsi:type="dcterms:W3CDTF">2025-06-26T10:12:21Z</dcterms:modified>
</cp:coreProperties>
</file>