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81" r:id="rId8"/>
    <p:sldId id="267" r:id="rId9"/>
    <p:sldId id="279" r:id="rId10"/>
    <p:sldId id="278" r:id="rId11"/>
    <p:sldId id="280" r:id="rId12"/>
    <p:sldId id="273" r:id="rId13"/>
    <p:sldId id="276" r:id="rId14"/>
    <p:sldId id="282" r:id="rId15"/>
    <p:sldId id="283" r:id="rId16"/>
    <p:sldId id="285" r:id="rId17"/>
    <p:sldId id="286" r:id="rId18"/>
    <p:sldId id="287" r:id="rId19"/>
    <p:sldId id="289" r:id="rId20"/>
    <p:sldId id="288" r:id="rId21"/>
    <p:sldId id="295" r:id="rId22"/>
    <p:sldId id="292" r:id="rId23"/>
    <p:sldId id="293" r:id="rId24"/>
    <p:sldId id="297" r:id="rId25"/>
    <p:sldId id="298" r:id="rId26"/>
    <p:sldId id="29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91FD0-3848-360D-A522-3D13607A6A45}" v="1" dt="2025-06-17T08:54:14.568"/>
    <p1510:client id="{87D3DA1C-039D-FF04-CA4D-B79E26E7553F}" v="689" dt="2025-06-16T11:03:20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A S" userId="S::harshas@kh.amrita.edu::3ea4904a-a09c-4644-8b49-bb7dd8b1a4da" providerId="AD" clId="Web-{87D3DA1C-039D-FF04-CA4D-B79E26E7553F}"/>
    <pc:docChg chg="addSld delSld modSld sldOrd">
      <pc:chgData name="HARSHA S" userId="S::harshas@kh.amrita.edu::3ea4904a-a09c-4644-8b49-bb7dd8b1a4da" providerId="AD" clId="Web-{87D3DA1C-039D-FF04-CA4D-B79E26E7553F}" dt="2025-06-16T11:05:03.848" v="1137" actId="20577"/>
      <pc:docMkLst>
        <pc:docMk/>
      </pc:docMkLst>
      <pc:sldChg chg="addSp delSp modSp mod setBg">
        <pc:chgData name="HARSHA S" userId="S::harshas@kh.amrita.edu::3ea4904a-a09c-4644-8b49-bb7dd8b1a4da" providerId="AD" clId="Web-{87D3DA1C-039D-FF04-CA4D-B79E26E7553F}" dt="2025-06-16T05:30:15.300" v="51" actId="20577"/>
        <pc:sldMkLst>
          <pc:docMk/>
          <pc:sldMk cId="2444697177" sldId="256"/>
        </pc:sldMkLst>
        <pc:spChg chg="mod">
          <ac:chgData name="HARSHA S" userId="S::harshas@kh.amrita.edu::3ea4904a-a09c-4644-8b49-bb7dd8b1a4da" providerId="AD" clId="Web-{87D3DA1C-039D-FF04-CA4D-B79E26E7553F}" dt="2025-06-16T05:29:27.783" v="40" actId="1076"/>
          <ac:spMkLst>
            <pc:docMk/>
            <pc:sldMk cId="2444697177" sldId="256"/>
            <ac:spMk id="2" creationId="{00000000-0000-0000-0000-000000000000}"/>
          </ac:spMkLst>
        </pc:spChg>
        <pc:spChg chg="mod">
          <ac:chgData name="HARSHA S" userId="S::harshas@kh.amrita.edu::3ea4904a-a09c-4644-8b49-bb7dd8b1a4da" providerId="AD" clId="Web-{87D3DA1C-039D-FF04-CA4D-B79E26E7553F}" dt="2025-06-16T05:29:45.705" v="42" actId="1076"/>
          <ac:spMkLst>
            <pc:docMk/>
            <pc:sldMk cId="2444697177" sldId="256"/>
            <ac:spMk id="3" creationId="{00000000-0000-0000-0000-000000000000}"/>
          </ac:spMkLst>
        </pc:spChg>
        <pc:spChg chg="add mod">
          <ac:chgData name="HARSHA S" userId="S::harshas@kh.amrita.edu::3ea4904a-a09c-4644-8b49-bb7dd8b1a4da" providerId="AD" clId="Web-{87D3DA1C-039D-FF04-CA4D-B79E26E7553F}" dt="2025-06-16T05:30:15.300" v="51" actId="20577"/>
          <ac:spMkLst>
            <pc:docMk/>
            <pc:sldMk cId="2444697177" sldId="256"/>
            <ac:spMk id="6" creationId="{D2CD68E4-9C1A-9FF9-AD63-3945C694EEC8}"/>
          </ac:spMkLst>
        </pc:spChg>
        <pc:spChg chg="add del">
          <ac:chgData name="HARSHA S" userId="S::harshas@kh.amrita.edu::3ea4904a-a09c-4644-8b49-bb7dd8b1a4da" providerId="AD" clId="Web-{87D3DA1C-039D-FF04-CA4D-B79E26E7553F}" dt="2025-06-16T05:27:57.547" v="32"/>
          <ac:spMkLst>
            <pc:docMk/>
            <pc:sldMk cId="2444697177" sldId="256"/>
            <ac:spMk id="9" creationId="{A4322390-8B58-46BE-88EB-D9FD30C08743}"/>
          </ac:spMkLst>
        </pc:spChg>
        <pc:spChg chg="add del">
          <ac:chgData name="HARSHA S" userId="S::harshas@kh.amrita.edu::3ea4904a-a09c-4644-8b49-bb7dd8b1a4da" providerId="AD" clId="Web-{87D3DA1C-039D-FF04-CA4D-B79E26E7553F}" dt="2025-06-16T05:28:22.454" v="34"/>
          <ac:spMkLst>
            <pc:docMk/>
            <pc:sldMk cId="2444697177" sldId="256"/>
            <ac:spMk id="14" creationId="{C73A1314-2070-446E-B692-C78D88AAB9AE}"/>
          </ac:spMkLst>
        </pc:spChg>
        <pc:spChg chg="add del">
          <ac:chgData name="HARSHA S" userId="S::harshas@kh.amrita.edu::3ea4904a-a09c-4644-8b49-bb7dd8b1a4da" providerId="AD" clId="Web-{87D3DA1C-039D-FF04-CA4D-B79E26E7553F}" dt="2025-06-16T05:28:22.454" v="34"/>
          <ac:spMkLst>
            <pc:docMk/>
            <pc:sldMk cId="2444697177" sldId="256"/>
            <ac:spMk id="16" creationId="{2B65E6B8-0D17-4912-97E4-60B47A511133}"/>
          </ac:spMkLst>
        </pc:spChg>
        <pc:spChg chg="add">
          <ac:chgData name="HARSHA S" userId="S::harshas@kh.amrita.edu::3ea4904a-a09c-4644-8b49-bb7dd8b1a4da" providerId="AD" clId="Web-{87D3DA1C-039D-FF04-CA4D-B79E26E7553F}" dt="2025-06-16T05:28:22.454" v="34"/>
          <ac:spMkLst>
            <pc:docMk/>
            <pc:sldMk cId="2444697177" sldId="256"/>
            <ac:spMk id="21" creationId="{A4322390-8B58-46BE-88EB-D9FD30C08743}"/>
          </ac:spMkLst>
        </pc:spChg>
        <pc:picChg chg="add mod">
          <ac:chgData name="HARSHA S" userId="S::harshas@kh.amrita.edu::3ea4904a-a09c-4644-8b49-bb7dd8b1a4da" providerId="AD" clId="Web-{87D3DA1C-039D-FF04-CA4D-B79E26E7553F}" dt="2025-06-16T05:29:40.596" v="41" actId="1076"/>
          <ac:picMkLst>
            <pc:docMk/>
            <pc:sldMk cId="2444697177" sldId="256"/>
            <ac:picMk id="5" creationId="{49402F3C-25BF-4CF9-1BB5-A8BA8F71E1E6}"/>
          </ac:picMkLst>
        </pc:picChg>
      </pc:sldChg>
      <pc:sldChg chg="addSp delSp modSp mod setBg setClrOvrMap">
        <pc:chgData name="HARSHA S" userId="S::harshas@kh.amrita.edu::3ea4904a-a09c-4644-8b49-bb7dd8b1a4da" providerId="AD" clId="Web-{87D3DA1C-039D-FF04-CA4D-B79E26E7553F}" dt="2025-06-16T05:32:38.474" v="68" actId="20577"/>
        <pc:sldMkLst>
          <pc:docMk/>
          <pc:sldMk cId="2277053222" sldId="257"/>
        </pc:sldMkLst>
        <pc:spChg chg="mod ord">
          <ac:chgData name="HARSHA S" userId="S::harshas@kh.amrita.edu::3ea4904a-a09c-4644-8b49-bb7dd8b1a4da" providerId="AD" clId="Web-{87D3DA1C-039D-FF04-CA4D-B79E26E7553F}" dt="2025-06-16T05:32:38.474" v="68" actId="20577"/>
          <ac:spMkLst>
            <pc:docMk/>
            <pc:sldMk cId="2277053222" sldId="257"/>
            <ac:spMk id="2" creationId="{00000000-0000-0000-0000-000000000000}"/>
          </ac:spMkLst>
        </pc:spChg>
        <pc:spChg chg="mod">
          <ac:chgData name="HARSHA S" userId="S::harshas@kh.amrita.edu::3ea4904a-a09c-4644-8b49-bb7dd8b1a4da" providerId="AD" clId="Web-{87D3DA1C-039D-FF04-CA4D-B79E26E7553F}" dt="2025-06-16T05:32:25.146" v="66"/>
          <ac:spMkLst>
            <pc:docMk/>
            <pc:sldMk cId="2277053222" sldId="257"/>
            <ac:spMk id="3" creationId="{00000000-0000-0000-0000-000000000000}"/>
          </ac:spMkLst>
        </pc:spChg>
        <pc:spChg chg="add del">
          <ac:chgData name="HARSHA S" userId="S::harshas@kh.amrita.edu::3ea4904a-a09c-4644-8b49-bb7dd8b1a4da" providerId="AD" clId="Web-{87D3DA1C-039D-FF04-CA4D-B79E26E7553F}" dt="2025-06-16T05:31:28.973" v="55"/>
          <ac:spMkLst>
            <pc:docMk/>
            <pc:sldMk cId="2277053222" sldId="257"/>
            <ac:spMk id="8" creationId="{052BEFF1-896C-45B1-B02C-96A6A1BC389A}"/>
          </ac:spMkLst>
        </pc:spChg>
        <pc:spChg chg="add del">
          <ac:chgData name="HARSHA S" userId="S::harshas@kh.amrita.edu::3ea4904a-a09c-4644-8b49-bb7dd8b1a4da" providerId="AD" clId="Web-{87D3DA1C-039D-FF04-CA4D-B79E26E7553F}" dt="2025-06-16T05:31:00.800" v="53"/>
          <ac:spMkLst>
            <pc:docMk/>
            <pc:sldMk cId="2277053222" sldId="257"/>
            <ac:spMk id="9" creationId="{0D187C4E-14B9-4504-B200-5127823FA78C}"/>
          </ac:spMkLst>
        </pc:spChg>
        <pc:spChg chg="add del">
          <ac:chgData name="HARSHA S" userId="S::harshas@kh.amrita.edu::3ea4904a-a09c-4644-8b49-bb7dd8b1a4da" providerId="AD" clId="Web-{87D3DA1C-039D-FF04-CA4D-B79E26E7553F}" dt="2025-06-16T05:31:28.973" v="55"/>
          <ac:spMkLst>
            <pc:docMk/>
            <pc:sldMk cId="2277053222" sldId="257"/>
            <ac:spMk id="10" creationId="{BB237A14-61B1-4C00-A670-5D8D68A8668E}"/>
          </ac:spMkLst>
        </pc:spChg>
        <pc:spChg chg="add del">
          <ac:chgData name="HARSHA S" userId="S::harshas@kh.amrita.edu::3ea4904a-a09c-4644-8b49-bb7dd8b1a4da" providerId="AD" clId="Web-{87D3DA1C-039D-FF04-CA4D-B79E26E7553F}" dt="2025-06-16T05:31:28.973" v="55"/>
          <ac:spMkLst>
            <pc:docMk/>
            <pc:sldMk cId="2277053222" sldId="257"/>
            <ac:spMk id="12" creationId="{8598F259-6F54-47A3-8D13-1603D786A328}"/>
          </ac:spMkLst>
        </pc:spChg>
        <pc:spChg chg="add del">
          <ac:chgData name="HARSHA S" userId="S::harshas@kh.amrita.edu::3ea4904a-a09c-4644-8b49-bb7dd8b1a4da" providerId="AD" clId="Web-{87D3DA1C-039D-FF04-CA4D-B79E26E7553F}" dt="2025-06-16T05:31:28.973" v="55"/>
          <ac:spMkLst>
            <pc:docMk/>
            <pc:sldMk cId="2277053222" sldId="257"/>
            <ac:spMk id="14" creationId="{0BA768A8-4FED-4ED8-9E46-6BE72188ECD2}"/>
          </ac:spMkLst>
        </pc:spChg>
        <pc:spChg chg="add">
          <ac:chgData name="HARSHA S" userId="S::harshas@kh.amrita.edu::3ea4904a-a09c-4644-8b49-bb7dd8b1a4da" providerId="AD" clId="Web-{87D3DA1C-039D-FF04-CA4D-B79E26E7553F}" dt="2025-06-16T05:31:28.989" v="56"/>
          <ac:spMkLst>
            <pc:docMk/>
            <pc:sldMk cId="2277053222" sldId="257"/>
            <ac:spMk id="16" creationId="{052BEFF1-896C-45B1-B02C-96A6A1BC389A}"/>
          </ac:spMkLst>
        </pc:spChg>
        <pc:spChg chg="add">
          <ac:chgData name="HARSHA S" userId="S::harshas@kh.amrita.edu::3ea4904a-a09c-4644-8b49-bb7dd8b1a4da" providerId="AD" clId="Web-{87D3DA1C-039D-FF04-CA4D-B79E26E7553F}" dt="2025-06-16T05:31:28.989" v="56"/>
          <ac:spMkLst>
            <pc:docMk/>
            <pc:sldMk cId="2277053222" sldId="257"/>
            <ac:spMk id="17" creationId="{0BA768A8-4FED-4ED8-9E46-6BE72188ECD2}"/>
          </ac:spMkLst>
        </pc:spChg>
        <pc:spChg chg="add">
          <ac:chgData name="HARSHA S" userId="S::harshas@kh.amrita.edu::3ea4904a-a09c-4644-8b49-bb7dd8b1a4da" providerId="AD" clId="Web-{87D3DA1C-039D-FF04-CA4D-B79E26E7553F}" dt="2025-06-16T05:31:28.989" v="56"/>
          <ac:spMkLst>
            <pc:docMk/>
            <pc:sldMk cId="2277053222" sldId="257"/>
            <ac:spMk id="18" creationId="{BB237A14-61B1-4C00-A670-5D8D68A8668E}"/>
          </ac:spMkLst>
        </pc:spChg>
        <pc:spChg chg="add">
          <ac:chgData name="HARSHA S" userId="S::harshas@kh.amrita.edu::3ea4904a-a09c-4644-8b49-bb7dd8b1a4da" providerId="AD" clId="Web-{87D3DA1C-039D-FF04-CA4D-B79E26E7553F}" dt="2025-06-16T05:31:28.989" v="56"/>
          <ac:spMkLst>
            <pc:docMk/>
            <pc:sldMk cId="2277053222" sldId="257"/>
            <ac:spMk id="19" creationId="{8598F259-6F54-47A3-8D13-1603D786A328}"/>
          </ac:spMkLst>
        </pc:spChg>
        <pc:picChg chg="add del">
          <ac:chgData name="HARSHA S" userId="S::harshas@kh.amrita.edu::3ea4904a-a09c-4644-8b49-bb7dd8b1a4da" providerId="AD" clId="Web-{87D3DA1C-039D-FF04-CA4D-B79E26E7553F}" dt="2025-06-16T05:31:00.800" v="53"/>
          <ac:picMkLst>
            <pc:docMk/>
            <pc:sldMk cId="2277053222" sldId="257"/>
            <ac:picMk id="5" creationId="{0ED51397-A8F8-073F-1D44-1D9CAE14F125}"/>
          </ac:picMkLst>
        </pc:picChg>
      </pc:sldChg>
      <pc:sldChg chg="addSp delSp modSp mod setBg setClrOvrMap">
        <pc:chgData name="HARSHA S" userId="S::harshas@kh.amrita.edu::3ea4904a-a09c-4644-8b49-bb7dd8b1a4da" providerId="AD" clId="Web-{87D3DA1C-039D-FF04-CA4D-B79E26E7553F}" dt="2025-06-16T05:39:27.341" v="102" actId="20577"/>
        <pc:sldMkLst>
          <pc:docMk/>
          <pc:sldMk cId="3585238787" sldId="258"/>
        </pc:sldMkLst>
        <pc:spChg chg="mod">
          <ac:chgData name="HARSHA S" userId="S::harshas@kh.amrita.edu::3ea4904a-a09c-4644-8b49-bb7dd8b1a4da" providerId="AD" clId="Web-{87D3DA1C-039D-FF04-CA4D-B79E26E7553F}" dt="2025-06-16T05:39:27.341" v="102" actId="20577"/>
          <ac:spMkLst>
            <pc:docMk/>
            <pc:sldMk cId="3585238787" sldId="258"/>
            <ac:spMk id="3" creationId="{00000000-0000-0000-0000-000000000000}"/>
          </ac:spMkLst>
        </pc:spChg>
        <pc:spChg chg="add mod">
          <ac:chgData name="HARSHA S" userId="S::harshas@kh.amrita.edu::3ea4904a-a09c-4644-8b49-bb7dd8b1a4da" providerId="AD" clId="Web-{87D3DA1C-039D-FF04-CA4D-B79E26E7553F}" dt="2025-06-16T05:38:14.855" v="88"/>
          <ac:spMkLst>
            <pc:docMk/>
            <pc:sldMk cId="3585238787" sldId="258"/>
            <ac:spMk id="4" creationId="{C3E26641-D57F-D32A-E3B9-921A959AEE64}"/>
          </ac:spMkLst>
        </pc:spChg>
        <pc:spChg chg="add del">
          <ac:chgData name="HARSHA S" userId="S::harshas@kh.amrita.edu::3ea4904a-a09c-4644-8b49-bb7dd8b1a4da" providerId="AD" clId="Web-{87D3DA1C-039D-FF04-CA4D-B79E26E7553F}" dt="2025-06-16T05:35:28.118" v="77"/>
          <ac:spMkLst>
            <pc:docMk/>
            <pc:sldMk cId="3585238787" sldId="258"/>
            <ac:spMk id="8" creationId="{74CD14DB-BB81-479F-A1FC-1C75640E9F84}"/>
          </ac:spMkLst>
        </pc:spChg>
        <pc:spChg chg="add del">
          <ac:chgData name="HARSHA S" userId="S::harshas@kh.amrita.edu::3ea4904a-a09c-4644-8b49-bb7dd8b1a4da" providerId="AD" clId="Web-{87D3DA1C-039D-FF04-CA4D-B79E26E7553F}" dt="2025-06-16T05:35:28.118" v="77"/>
          <ac:spMkLst>
            <pc:docMk/>
            <pc:sldMk cId="3585238787" sldId="258"/>
            <ac:spMk id="10" creationId="{C943A91B-7CA7-4592-A975-73B1BF8C4C74}"/>
          </ac:spMkLst>
        </pc:spChg>
        <pc:spChg chg="add del">
          <ac:chgData name="HARSHA S" userId="S::harshas@kh.amrita.edu::3ea4904a-a09c-4644-8b49-bb7dd8b1a4da" providerId="AD" clId="Web-{87D3DA1C-039D-FF04-CA4D-B79E26E7553F}" dt="2025-06-16T05:35:28.118" v="77"/>
          <ac:spMkLst>
            <pc:docMk/>
            <pc:sldMk cId="3585238787" sldId="258"/>
            <ac:spMk id="12" creationId="{EC471314-E46A-414B-8D91-74880E84F187}"/>
          </ac:spMkLst>
        </pc:spChg>
        <pc:spChg chg="add del">
          <ac:chgData name="HARSHA S" userId="S::harshas@kh.amrita.edu::3ea4904a-a09c-4644-8b49-bb7dd8b1a4da" providerId="AD" clId="Web-{87D3DA1C-039D-FF04-CA4D-B79E26E7553F}" dt="2025-06-16T05:35:28.118" v="77"/>
          <ac:spMkLst>
            <pc:docMk/>
            <pc:sldMk cId="3585238787" sldId="258"/>
            <ac:spMk id="14" creationId="{6A681326-1C9D-44A3-A627-3871BDAE4127}"/>
          </ac:spMkLst>
        </pc:spChg>
        <pc:spChg chg="add">
          <ac:chgData name="HARSHA S" userId="S::harshas@kh.amrita.edu::3ea4904a-a09c-4644-8b49-bb7dd8b1a4da" providerId="AD" clId="Web-{87D3DA1C-039D-FF04-CA4D-B79E26E7553F}" dt="2025-06-16T05:35:28.118" v="77"/>
          <ac:spMkLst>
            <pc:docMk/>
            <pc:sldMk cId="3585238787" sldId="258"/>
            <ac:spMk id="19" creationId="{052BEFF1-896C-45B1-B02C-96A6A1BC389A}"/>
          </ac:spMkLst>
        </pc:spChg>
        <pc:spChg chg="add">
          <ac:chgData name="HARSHA S" userId="S::harshas@kh.amrita.edu::3ea4904a-a09c-4644-8b49-bb7dd8b1a4da" providerId="AD" clId="Web-{87D3DA1C-039D-FF04-CA4D-B79E26E7553F}" dt="2025-06-16T05:35:28.118" v="77"/>
          <ac:spMkLst>
            <pc:docMk/>
            <pc:sldMk cId="3585238787" sldId="258"/>
            <ac:spMk id="21" creationId="{0BA768A8-4FED-4ED8-9E46-6BE72188ECD2}"/>
          </ac:spMkLst>
        </pc:spChg>
        <pc:spChg chg="add">
          <ac:chgData name="HARSHA S" userId="S::harshas@kh.amrita.edu::3ea4904a-a09c-4644-8b49-bb7dd8b1a4da" providerId="AD" clId="Web-{87D3DA1C-039D-FF04-CA4D-B79E26E7553F}" dt="2025-06-16T05:35:28.118" v="77"/>
          <ac:spMkLst>
            <pc:docMk/>
            <pc:sldMk cId="3585238787" sldId="258"/>
            <ac:spMk id="23" creationId="{BB237A14-61B1-4C00-A670-5D8D68A8668E}"/>
          </ac:spMkLst>
        </pc:spChg>
        <pc:spChg chg="add">
          <ac:chgData name="HARSHA S" userId="S::harshas@kh.amrita.edu::3ea4904a-a09c-4644-8b49-bb7dd8b1a4da" providerId="AD" clId="Web-{87D3DA1C-039D-FF04-CA4D-B79E26E7553F}" dt="2025-06-16T05:35:28.118" v="77"/>
          <ac:spMkLst>
            <pc:docMk/>
            <pc:sldMk cId="3585238787" sldId="258"/>
            <ac:spMk id="25" creationId="{8598F259-6F54-47A3-8D13-1603D786A328}"/>
          </ac:spMkLst>
        </pc:spChg>
      </pc:sldChg>
      <pc:sldChg chg="addSp delSp modSp mod setBg setClrOvrMap">
        <pc:chgData name="HARSHA S" userId="S::harshas@kh.amrita.edu::3ea4904a-a09c-4644-8b49-bb7dd8b1a4da" providerId="AD" clId="Web-{87D3DA1C-039D-FF04-CA4D-B79E26E7553F}" dt="2025-06-16T05:41:53.797" v="109" actId="20577"/>
        <pc:sldMkLst>
          <pc:docMk/>
          <pc:sldMk cId="1697900180" sldId="259"/>
        </pc:sldMkLst>
        <pc:spChg chg="mod">
          <ac:chgData name="HARSHA S" userId="S::harshas@kh.amrita.edu::3ea4904a-a09c-4644-8b49-bb7dd8b1a4da" providerId="AD" clId="Web-{87D3DA1C-039D-FF04-CA4D-B79E26E7553F}" dt="2025-06-16T05:41:53.797" v="109" actId="20577"/>
          <ac:spMkLst>
            <pc:docMk/>
            <pc:sldMk cId="1697900180" sldId="259"/>
            <ac:spMk id="3" creationId="{00000000-0000-0000-0000-000000000000}"/>
          </ac:spMkLst>
        </pc:spChg>
        <pc:spChg chg="add mod">
          <ac:chgData name="HARSHA S" userId="S::harshas@kh.amrita.edu::3ea4904a-a09c-4644-8b49-bb7dd8b1a4da" providerId="AD" clId="Web-{87D3DA1C-039D-FF04-CA4D-B79E26E7553F}" dt="2025-06-16T05:41:20.999" v="106" actId="1076"/>
          <ac:spMkLst>
            <pc:docMk/>
            <pc:sldMk cId="1697900180" sldId="259"/>
            <ac:spMk id="4" creationId="{8BC3F387-0FD1-BB84-E2D2-26DB17695391}"/>
          </ac:spMkLst>
        </pc:spChg>
        <pc:spChg chg="add del">
          <ac:chgData name="HARSHA S" userId="S::harshas@kh.amrita.edu::3ea4904a-a09c-4644-8b49-bb7dd8b1a4da" providerId="AD" clId="Web-{87D3DA1C-039D-FF04-CA4D-B79E26E7553F}" dt="2025-06-16T05:40:57.046" v="104"/>
          <ac:spMkLst>
            <pc:docMk/>
            <pc:sldMk cId="1697900180" sldId="259"/>
            <ac:spMk id="8" creationId="{74CD14DB-BB81-479F-A1FC-1C75640E9F84}"/>
          </ac:spMkLst>
        </pc:spChg>
        <pc:spChg chg="add del">
          <ac:chgData name="HARSHA S" userId="S::harshas@kh.amrita.edu::3ea4904a-a09c-4644-8b49-bb7dd8b1a4da" providerId="AD" clId="Web-{87D3DA1C-039D-FF04-CA4D-B79E26E7553F}" dt="2025-06-16T05:40:57.046" v="104"/>
          <ac:spMkLst>
            <pc:docMk/>
            <pc:sldMk cId="1697900180" sldId="259"/>
            <ac:spMk id="10" creationId="{C943A91B-7CA7-4592-A975-73B1BF8C4C74}"/>
          </ac:spMkLst>
        </pc:spChg>
        <pc:spChg chg="add del">
          <ac:chgData name="HARSHA S" userId="S::harshas@kh.amrita.edu::3ea4904a-a09c-4644-8b49-bb7dd8b1a4da" providerId="AD" clId="Web-{87D3DA1C-039D-FF04-CA4D-B79E26E7553F}" dt="2025-06-16T05:40:57.046" v="104"/>
          <ac:spMkLst>
            <pc:docMk/>
            <pc:sldMk cId="1697900180" sldId="259"/>
            <ac:spMk id="12" creationId="{EC471314-E46A-414B-8D91-74880E84F187}"/>
          </ac:spMkLst>
        </pc:spChg>
        <pc:spChg chg="add del">
          <ac:chgData name="HARSHA S" userId="S::harshas@kh.amrita.edu::3ea4904a-a09c-4644-8b49-bb7dd8b1a4da" providerId="AD" clId="Web-{87D3DA1C-039D-FF04-CA4D-B79E26E7553F}" dt="2025-06-16T05:40:57.046" v="104"/>
          <ac:spMkLst>
            <pc:docMk/>
            <pc:sldMk cId="1697900180" sldId="259"/>
            <ac:spMk id="14" creationId="{6A681326-1C9D-44A3-A627-3871BDAE4127}"/>
          </ac:spMkLst>
        </pc:spChg>
        <pc:spChg chg="add">
          <ac:chgData name="HARSHA S" userId="S::harshas@kh.amrita.edu::3ea4904a-a09c-4644-8b49-bb7dd8b1a4da" providerId="AD" clId="Web-{87D3DA1C-039D-FF04-CA4D-B79E26E7553F}" dt="2025-06-16T05:40:57.046" v="104"/>
          <ac:spMkLst>
            <pc:docMk/>
            <pc:sldMk cId="1697900180" sldId="259"/>
            <ac:spMk id="19" creationId="{052BEFF1-896C-45B1-B02C-96A6A1BC389A}"/>
          </ac:spMkLst>
        </pc:spChg>
        <pc:spChg chg="add">
          <ac:chgData name="HARSHA S" userId="S::harshas@kh.amrita.edu::3ea4904a-a09c-4644-8b49-bb7dd8b1a4da" providerId="AD" clId="Web-{87D3DA1C-039D-FF04-CA4D-B79E26E7553F}" dt="2025-06-16T05:40:57.046" v="104"/>
          <ac:spMkLst>
            <pc:docMk/>
            <pc:sldMk cId="1697900180" sldId="259"/>
            <ac:spMk id="21" creationId="{BB237A14-61B1-4C00-A670-5D8D68A8668E}"/>
          </ac:spMkLst>
        </pc:spChg>
        <pc:spChg chg="add">
          <ac:chgData name="HARSHA S" userId="S::harshas@kh.amrita.edu::3ea4904a-a09c-4644-8b49-bb7dd8b1a4da" providerId="AD" clId="Web-{87D3DA1C-039D-FF04-CA4D-B79E26E7553F}" dt="2025-06-16T05:40:57.046" v="104"/>
          <ac:spMkLst>
            <pc:docMk/>
            <pc:sldMk cId="1697900180" sldId="259"/>
            <ac:spMk id="23" creationId="{8598F259-6F54-47A3-8D13-1603D786A328}"/>
          </ac:spMkLst>
        </pc:spChg>
        <pc:spChg chg="add">
          <ac:chgData name="HARSHA S" userId="S::harshas@kh.amrita.edu::3ea4904a-a09c-4644-8b49-bb7dd8b1a4da" providerId="AD" clId="Web-{87D3DA1C-039D-FF04-CA4D-B79E26E7553F}" dt="2025-06-16T05:40:57.046" v="104"/>
          <ac:spMkLst>
            <pc:docMk/>
            <pc:sldMk cId="1697900180" sldId="259"/>
            <ac:spMk id="25" creationId="{0BA768A8-4FED-4ED8-9E46-6BE72188ECD2}"/>
          </ac:spMkLst>
        </pc:spChg>
      </pc:sldChg>
      <pc:sldChg chg="addSp modSp mod setBg">
        <pc:chgData name="HARSHA S" userId="S::harshas@kh.amrita.edu::3ea4904a-a09c-4644-8b49-bb7dd8b1a4da" providerId="AD" clId="Web-{87D3DA1C-039D-FF04-CA4D-B79E26E7553F}" dt="2025-06-16T05:43:04.689" v="114" actId="1076"/>
        <pc:sldMkLst>
          <pc:docMk/>
          <pc:sldMk cId="3439361719" sldId="260"/>
        </pc:sldMkLst>
        <pc:spChg chg="add">
          <ac:chgData name="HARSHA S" userId="S::harshas@kh.amrita.edu::3ea4904a-a09c-4644-8b49-bb7dd8b1a4da" providerId="AD" clId="Web-{87D3DA1C-039D-FF04-CA4D-B79E26E7553F}" dt="2025-06-16T05:42:17.032" v="110"/>
          <ac:spMkLst>
            <pc:docMk/>
            <pc:sldMk cId="3439361719" sldId="260"/>
            <ac:spMk id="13" creationId="{AEBE9F1A-B38D-446E-83AE-14B17CE77FF2}"/>
          </ac:spMkLst>
        </pc:spChg>
        <pc:spChg chg="add">
          <ac:chgData name="HARSHA S" userId="S::harshas@kh.amrita.edu::3ea4904a-a09c-4644-8b49-bb7dd8b1a4da" providerId="AD" clId="Web-{87D3DA1C-039D-FF04-CA4D-B79E26E7553F}" dt="2025-06-16T05:42:17.032" v="110"/>
          <ac:spMkLst>
            <pc:docMk/>
            <pc:sldMk cId="3439361719" sldId="260"/>
            <ac:spMk id="19" creationId="{5E3EB826-A471-488F-9E8A-D65528A3C0CA}"/>
          </ac:spMkLst>
        </pc:spChg>
        <pc:spChg chg="add">
          <ac:chgData name="HARSHA S" userId="S::harshas@kh.amrita.edu::3ea4904a-a09c-4644-8b49-bb7dd8b1a4da" providerId="AD" clId="Web-{87D3DA1C-039D-FF04-CA4D-B79E26E7553F}" dt="2025-06-16T05:42:17.032" v="110"/>
          <ac:spMkLst>
            <pc:docMk/>
            <pc:sldMk cId="3439361719" sldId="260"/>
            <ac:spMk id="21" creationId="{DFB3CEA1-88D9-42FB-88ED-1E9807FE6596}"/>
          </ac:spMkLst>
        </pc:spChg>
        <pc:spChg chg="add">
          <ac:chgData name="HARSHA S" userId="S::harshas@kh.amrita.edu::3ea4904a-a09c-4644-8b49-bb7dd8b1a4da" providerId="AD" clId="Web-{87D3DA1C-039D-FF04-CA4D-B79E26E7553F}" dt="2025-06-16T05:42:17.032" v="110"/>
          <ac:spMkLst>
            <pc:docMk/>
            <pc:sldMk cId="3439361719" sldId="260"/>
            <ac:spMk id="23" creationId="{9A6C928E-4252-4F33-8C34-E50A12A3170B}"/>
          </ac:spMkLst>
        </pc:spChg>
        <pc:picChg chg="mod">
          <ac:chgData name="HARSHA S" userId="S::harshas@kh.amrita.edu::3ea4904a-a09c-4644-8b49-bb7dd8b1a4da" providerId="AD" clId="Web-{87D3DA1C-039D-FF04-CA4D-B79E26E7553F}" dt="2025-06-16T05:43:04.689" v="114" actId="1076"/>
          <ac:picMkLst>
            <pc:docMk/>
            <pc:sldMk cId="3439361719" sldId="260"/>
            <ac:picMk id="4" creationId="{00000000-0000-0000-0000-000000000000}"/>
          </ac:picMkLst>
        </pc:picChg>
        <pc:picChg chg="add">
          <ac:chgData name="HARSHA S" userId="S::harshas@kh.amrita.edu::3ea4904a-a09c-4644-8b49-bb7dd8b1a4da" providerId="AD" clId="Web-{87D3DA1C-039D-FF04-CA4D-B79E26E7553F}" dt="2025-06-16T05:42:17.032" v="110"/>
          <ac:picMkLst>
            <pc:docMk/>
            <pc:sldMk cId="3439361719" sldId="260"/>
            <ac:picMk id="9" creationId="{C9ECDD5C-152A-4CC7-8333-0F367B3A62EA}"/>
          </ac:picMkLst>
        </pc:picChg>
        <pc:picChg chg="add">
          <ac:chgData name="HARSHA S" userId="S::harshas@kh.amrita.edu::3ea4904a-a09c-4644-8b49-bb7dd8b1a4da" providerId="AD" clId="Web-{87D3DA1C-039D-FF04-CA4D-B79E26E7553F}" dt="2025-06-16T05:42:17.032" v="110"/>
          <ac:picMkLst>
            <pc:docMk/>
            <pc:sldMk cId="3439361719" sldId="260"/>
            <ac:picMk id="11" creationId="{7F5C92A3-369B-43F3-BDCE-E560B1B0EC89}"/>
          </ac:picMkLst>
        </pc:picChg>
        <pc:picChg chg="add">
          <ac:chgData name="HARSHA S" userId="S::harshas@kh.amrita.edu::3ea4904a-a09c-4644-8b49-bb7dd8b1a4da" providerId="AD" clId="Web-{87D3DA1C-039D-FF04-CA4D-B79E26E7553F}" dt="2025-06-16T05:42:17.032" v="110"/>
          <ac:picMkLst>
            <pc:docMk/>
            <pc:sldMk cId="3439361719" sldId="260"/>
            <ac:picMk id="15" creationId="{915B5014-A7EC-4BA6-9C83-8840CF81DB28}"/>
          </ac:picMkLst>
        </pc:picChg>
        <pc:picChg chg="add">
          <ac:chgData name="HARSHA S" userId="S::harshas@kh.amrita.edu::3ea4904a-a09c-4644-8b49-bb7dd8b1a4da" providerId="AD" clId="Web-{87D3DA1C-039D-FF04-CA4D-B79E26E7553F}" dt="2025-06-16T05:42:17.032" v="110"/>
          <ac:picMkLst>
            <pc:docMk/>
            <pc:sldMk cId="3439361719" sldId="260"/>
            <ac:picMk id="17" creationId="{022C43AB-86D7-420D-8AD7-DC0A15FDD0AF}"/>
          </ac:picMkLst>
        </pc:picChg>
      </pc:sldChg>
      <pc:sldChg chg="del">
        <pc:chgData name="HARSHA S" userId="S::harshas@kh.amrita.edu::3ea4904a-a09c-4644-8b49-bb7dd8b1a4da" providerId="AD" clId="Web-{87D3DA1C-039D-FF04-CA4D-B79E26E7553F}" dt="2025-06-16T05:43:23.376" v="115"/>
        <pc:sldMkLst>
          <pc:docMk/>
          <pc:sldMk cId="2684311924" sldId="261"/>
        </pc:sldMkLst>
      </pc:sldChg>
      <pc:sldChg chg="del">
        <pc:chgData name="HARSHA S" userId="S::harshas@kh.amrita.edu::3ea4904a-a09c-4644-8b49-bb7dd8b1a4da" providerId="AD" clId="Web-{87D3DA1C-039D-FF04-CA4D-B79E26E7553F}" dt="2025-06-16T05:43:26.127" v="116"/>
        <pc:sldMkLst>
          <pc:docMk/>
          <pc:sldMk cId="3809943824" sldId="262"/>
        </pc:sldMkLst>
      </pc:sldChg>
      <pc:sldChg chg="del">
        <pc:chgData name="HARSHA S" userId="S::harshas@kh.amrita.edu::3ea4904a-a09c-4644-8b49-bb7dd8b1a4da" providerId="AD" clId="Web-{87D3DA1C-039D-FF04-CA4D-B79E26E7553F}" dt="2025-06-16T05:43:26.158" v="117"/>
        <pc:sldMkLst>
          <pc:docMk/>
          <pc:sldMk cId="2780262098" sldId="263"/>
        </pc:sldMkLst>
      </pc:sldChg>
      <pc:sldChg chg="del ord">
        <pc:chgData name="HARSHA S" userId="S::harshas@kh.amrita.edu::3ea4904a-a09c-4644-8b49-bb7dd8b1a4da" providerId="AD" clId="Web-{87D3DA1C-039D-FF04-CA4D-B79E26E7553F}" dt="2025-06-16T07:44:49.578" v="481"/>
        <pc:sldMkLst>
          <pc:docMk/>
          <pc:sldMk cId="3501565354" sldId="264"/>
        </pc:sldMkLst>
      </pc:sldChg>
      <pc:sldChg chg="del">
        <pc:chgData name="HARSHA S" userId="S::harshas@kh.amrita.edu::3ea4904a-a09c-4644-8b49-bb7dd8b1a4da" providerId="AD" clId="Web-{87D3DA1C-039D-FF04-CA4D-B79E26E7553F}" dt="2025-06-16T05:43:39.346" v="120"/>
        <pc:sldMkLst>
          <pc:docMk/>
          <pc:sldMk cId="1337010068" sldId="265"/>
        </pc:sldMkLst>
      </pc:sldChg>
      <pc:sldChg chg="del">
        <pc:chgData name="HARSHA S" userId="S::harshas@kh.amrita.edu::3ea4904a-a09c-4644-8b49-bb7dd8b1a4da" providerId="AD" clId="Web-{87D3DA1C-039D-FF04-CA4D-B79E26E7553F}" dt="2025-06-16T05:43:40.846" v="121"/>
        <pc:sldMkLst>
          <pc:docMk/>
          <pc:sldMk cId="2874098655" sldId="266"/>
        </pc:sldMkLst>
      </pc:sldChg>
      <pc:sldChg chg="addSp delSp modSp mod setBg setClrOvrMap">
        <pc:chgData name="HARSHA S" userId="S::harshas@kh.amrita.edu::3ea4904a-a09c-4644-8b49-bb7dd8b1a4da" providerId="AD" clId="Web-{87D3DA1C-039D-FF04-CA4D-B79E26E7553F}" dt="2025-06-16T08:30:17.525" v="607" actId="20577"/>
        <pc:sldMkLst>
          <pc:docMk/>
          <pc:sldMk cId="4093559" sldId="267"/>
        </pc:sldMkLst>
        <pc:spChg chg="mod">
          <ac:chgData name="HARSHA S" userId="S::harshas@kh.amrita.edu::3ea4904a-a09c-4644-8b49-bb7dd8b1a4da" providerId="AD" clId="Web-{87D3DA1C-039D-FF04-CA4D-B79E26E7553F}" dt="2025-06-16T06:08:39.982" v="363" actId="14100"/>
          <ac:spMkLst>
            <pc:docMk/>
            <pc:sldMk cId="4093559" sldId="267"/>
            <ac:spMk id="2" creationId="{33D6D412-2C3D-463E-B935-4D9308066B20}"/>
          </ac:spMkLst>
        </pc:spChg>
        <pc:spChg chg="mod ord">
          <ac:chgData name="HARSHA S" userId="S::harshas@kh.amrita.edu::3ea4904a-a09c-4644-8b49-bb7dd8b1a4da" providerId="AD" clId="Web-{87D3DA1C-039D-FF04-CA4D-B79E26E7553F}" dt="2025-06-16T08:30:17.525" v="607" actId="20577"/>
          <ac:spMkLst>
            <pc:docMk/>
            <pc:sldMk cId="4093559" sldId="267"/>
            <ac:spMk id="3" creationId="{873383C0-1EA2-4A98-9BB6-8ACED0851365}"/>
          </ac:spMkLst>
        </pc:spChg>
        <pc:spChg chg="add del">
          <ac:chgData name="HARSHA S" userId="S::harshas@kh.amrita.edu::3ea4904a-a09c-4644-8b49-bb7dd8b1a4da" providerId="AD" clId="Web-{87D3DA1C-039D-FF04-CA4D-B79E26E7553F}" dt="2025-06-16T06:06:47.683" v="344"/>
          <ac:spMkLst>
            <pc:docMk/>
            <pc:sldMk cId="4093559" sldId="267"/>
            <ac:spMk id="10" creationId="{EE4E366E-272A-409E-840F-9A6A64A9E3FF}"/>
          </ac:spMkLst>
        </pc:spChg>
        <pc:spChg chg="add del">
          <ac:chgData name="HARSHA S" userId="S::harshas@kh.amrita.edu::3ea4904a-a09c-4644-8b49-bb7dd8b1a4da" providerId="AD" clId="Web-{87D3DA1C-039D-FF04-CA4D-B79E26E7553F}" dt="2025-06-16T06:06:47.683" v="344"/>
          <ac:spMkLst>
            <pc:docMk/>
            <pc:sldMk cId="4093559" sldId="267"/>
            <ac:spMk id="12" creationId="{A721560C-E4AB-4287-A29C-3F6916794CB9}"/>
          </ac:spMkLst>
        </pc:spChg>
        <pc:spChg chg="add del">
          <ac:chgData name="HARSHA S" userId="S::harshas@kh.amrita.edu::3ea4904a-a09c-4644-8b49-bb7dd8b1a4da" providerId="AD" clId="Web-{87D3DA1C-039D-FF04-CA4D-B79E26E7553F}" dt="2025-06-16T06:06:47.683" v="344"/>
          <ac:spMkLst>
            <pc:docMk/>
            <pc:sldMk cId="4093559" sldId="267"/>
            <ac:spMk id="14" creationId="{DF6CFF07-D953-4F9C-9A0E-E0A6AACB6158}"/>
          </ac:spMkLst>
        </pc:spChg>
        <pc:spChg chg="add del">
          <ac:chgData name="HARSHA S" userId="S::harshas@kh.amrita.edu::3ea4904a-a09c-4644-8b49-bb7dd8b1a4da" providerId="AD" clId="Web-{87D3DA1C-039D-FF04-CA4D-B79E26E7553F}" dt="2025-06-16T06:06:47.683" v="344"/>
          <ac:spMkLst>
            <pc:docMk/>
            <pc:sldMk cId="4093559" sldId="267"/>
            <ac:spMk id="16" creationId="{DAA4FEEE-0B5F-41BF-825D-60F9FB089568}"/>
          </ac:spMkLst>
        </pc:spChg>
        <pc:spChg chg="add del">
          <ac:chgData name="HARSHA S" userId="S::harshas@kh.amrita.edu::3ea4904a-a09c-4644-8b49-bb7dd8b1a4da" providerId="AD" clId="Web-{87D3DA1C-039D-FF04-CA4D-B79E26E7553F}" dt="2025-06-16T06:08:07.013" v="356"/>
          <ac:spMkLst>
            <pc:docMk/>
            <pc:sldMk cId="4093559" sldId="267"/>
            <ac:spMk id="21" creationId="{B4AAD3FD-83A5-4B89-9F8F-01B8870865BE}"/>
          </ac:spMkLst>
        </pc:spChg>
        <pc:spChg chg="add del">
          <ac:chgData name="HARSHA S" userId="S::harshas@kh.amrita.edu::3ea4904a-a09c-4644-8b49-bb7dd8b1a4da" providerId="AD" clId="Web-{87D3DA1C-039D-FF04-CA4D-B79E26E7553F}" dt="2025-06-16T06:08:07.013" v="356"/>
          <ac:spMkLst>
            <pc:docMk/>
            <pc:sldMk cId="4093559" sldId="267"/>
            <ac:spMk id="23" creationId="{61752F1D-FC0F-4103-9584-630E643CCDA6}"/>
          </ac:spMkLst>
        </pc:spChg>
        <pc:spChg chg="add del">
          <ac:chgData name="HARSHA S" userId="S::harshas@kh.amrita.edu::3ea4904a-a09c-4644-8b49-bb7dd8b1a4da" providerId="AD" clId="Web-{87D3DA1C-039D-FF04-CA4D-B79E26E7553F}" dt="2025-06-16T06:08:07.013" v="356"/>
          <ac:spMkLst>
            <pc:docMk/>
            <pc:sldMk cId="4093559" sldId="267"/>
            <ac:spMk id="25" creationId="{70151CB7-E7DE-4917-B831-01DF9CE01306}"/>
          </ac:spMkLst>
        </pc:spChg>
        <pc:spChg chg="add del">
          <ac:chgData name="HARSHA S" userId="S::harshas@kh.amrita.edu::3ea4904a-a09c-4644-8b49-bb7dd8b1a4da" providerId="AD" clId="Web-{87D3DA1C-039D-FF04-CA4D-B79E26E7553F}" dt="2025-06-16T06:08:07.013" v="356"/>
          <ac:spMkLst>
            <pc:docMk/>
            <pc:sldMk cId="4093559" sldId="267"/>
            <ac:spMk id="27" creationId="{A92A1116-1C84-41DF-B803-1F7B0883EC82}"/>
          </ac:spMkLst>
        </pc:spChg>
        <pc:spChg chg="add">
          <ac:chgData name="HARSHA S" userId="S::harshas@kh.amrita.edu::3ea4904a-a09c-4644-8b49-bb7dd8b1a4da" providerId="AD" clId="Web-{87D3DA1C-039D-FF04-CA4D-B79E26E7553F}" dt="2025-06-16T06:08:07.013" v="356"/>
          <ac:spMkLst>
            <pc:docMk/>
            <pc:sldMk cId="4093559" sldId="267"/>
            <ac:spMk id="32" creationId="{49076D5E-68ED-4CD1-A04F-E7934EBFAAD9}"/>
          </ac:spMkLst>
        </pc:spChg>
        <pc:spChg chg="add">
          <ac:chgData name="HARSHA S" userId="S::harshas@kh.amrita.edu::3ea4904a-a09c-4644-8b49-bb7dd8b1a4da" providerId="AD" clId="Web-{87D3DA1C-039D-FF04-CA4D-B79E26E7553F}" dt="2025-06-16T06:08:07.013" v="356"/>
          <ac:spMkLst>
            <pc:docMk/>
            <pc:sldMk cId="4093559" sldId="267"/>
            <ac:spMk id="34" creationId="{21BE0A6B-EBF8-4301-B1AE-F6A1C4003E2A}"/>
          </ac:spMkLst>
        </pc:spChg>
        <pc:spChg chg="add">
          <ac:chgData name="HARSHA S" userId="S::harshas@kh.amrita.edu::3ea4904a-a09c-4644-8b49-bb7dd8b1a4da" providerId="AD" clId="Web-{87D3DA1C-039D-FF04-CA4D-B79E26E7553F}" dt="2025-06-16T06:08:07.013" v="356"/>
          <ac:spMkLst>
            <pc:docMk/>
            <pc:sldMk cId="4093559" sldId="267"/>
            <ac:spMk id="36" creationId="{03C06118-B3FE-4B51-80A1-B82C2E9FF970}"/>
          </ac:spMkLst>
        </pc:spChg>
        <pc:spChg chg="add">
          <ac:chgData name="HARSHA S" userId="S::harshas@kh.amrita.edu::3ea4904a-a09c-4644-8b49-bb7dd8b1a4da" providerId="AD" clId="Web-{87D3DA1C-039D-FF04-CA4D-B79E26E7553F}" dt="2025-06-16T06:08:07.013" v="356"/>
          <ac:spMkLst>
            <pc:docMk/>
            <pc:sldMk cId="4093559" sldId="267"/>
            <ac:spMk id="38" creationId="{172BE3F8-96D6-4535-9AE4-694DC4F5B13F}"/>
          </ac:spMkLst>
        </pc:spChg>
        <pc:picChg chg="add mod">
          <ac:chgData name="HARSHA S" userId="S::harshas@kh.amrita.edu::3ea4904a-a09c-4644-8b49-bb7dd8b1a4da" providerId="AD" clId="Web-{87D3DA1C-039D-FF04-CA4D-B79E26E7553F}" dt="2025-06-16T06:08:29.169" v="360" actId="14100"/>
          <ac:picMkLst>
            <pc:docMk/>
            <pc:sldMk cId="4093559" sldId="267"/>
            <ac:picMk id="4" creationId="{FFAD4569-37D3-4781-6218-CD9EB2A8EF4D}"/>
          </ac:picMkLst>
        </pc:picChg>
        <pc:picChg chg="add del">
          <ac:chgData name="HARSHA S" userId="S::harshas@kh.amrita.edu::3ea4904a-a09c-4644-8b49-bb7dd8b1a4da" providerId="AD" clId="Web-{87D3DA1C-039D-FF04-CA4D-B79E26E7553F}" dt="2025-06-16T05:53:00.215" v="333"/>
          <ac:picMkLst>
            <pc:docMk/>
            <pc:sldMk cId="4093559" sldId="267"/>
            <ac:picMk id="7" creationId="{758EDD37-D06C-2F9A-3E62-497038F0B29E}"/>
          </ac:picMkLst>
        </pc:picChg>
      </pc:sldChg>
      <pc:sldChg chg="del">
        <pc:chgData name="HARSHA S" userId="S::harshas@kh.amrita.edu::3ea4904a-a09c-4644-8b49-bb7dd8b1a4da" providerId="AD" clId="Web-{87D3DA1C-039D-FF04-CA4D-B79E26E7553F}" dt="2025-06-16T05:43:32.564" v="118"/>
        <pc:sldMkLst>
          <pc:docMk/>
          <pc:sldMk cId="3996595862" sldId="268"/>
        </pc:sldMkLst>
      </pc:sldChg>
      <pc:sldChg chg="del">
        <pc:chgData name="HARSHA S" userId="S::harshas@kh.amrita.edu::3ea4904a-a09c-4644-8b49-bb7dd8b1a4da" providerId="AD" clId="Web-{87D3DA1C-039D-FF04-CA4D-B79E26E7553F}" dt="2025-06-16T05:43:34.299" v="119"/>
        <pc:sldMkLst>
          <pc:docMk/>
          <pc:sldMk cId="3045468498" sldId="269"/>
        </pc:sldMkLst>
      </pc:sldChg>
      <pc:sldChg chg="del">
        <pc:chgData name="HARSHA S" userId="S::harshas@kh.amrita.edu::3ea4904a-a09c-4644-8b49-bb7dd8b1a4da" providerId="AD" clId="Web-{87D3DA1C-039D-FF04-CA4D-B79E26E7553F}" dt="2025-06-16T05:43:48.877" v="124"/>
        <pc:sldMkLst>
          <pc:docMk/>
          <pc:sldMk cId="1424812125" sldId="270"/>
        </pc:sldMkLst>
      </pc:sldChg>
      <pc:sldChg chg="del">
        <pc:chgData name="HARSHA S" userId="S::harshas@kh.amrita.edu::3ea4904a-a09c-4644-8b49-bb7dd8b1a4da" providerId="AD" clId="Web-{87D3DA1C-039D-FF04-CA4D-B79E26E7553F}" dt="2025-06-16T05:43:50.299" v="125"/>
        <pc:sldMkLst>
          <pc:docMk/>
          <pc:sldMk cId="1476646100" sldId="271"/>
        </pc:sldMkLst>
      </pc:sldChg>
      <pc:sldChg chg="addSp delSp modSp mod setBg setClrOvrMap">
        <pc:chgData name="HARSHA S" userId="S::harshas@kh.amrita.edu::3ea4904a-a09c-4644-8b49-bb7dd8b1a4da" providerId="AD" clId="Web-{87D3DA1C-039D-FF04-CA4D-B79E26E7553F}" dt="2025-06-16T07:51:57.353" v="507" actId="20577"/>
        <pc:sldMkLst>
          <pc:docMk/>
          <pc:sldMk cId="1692898311" sldId="273"/>
        </pc:sldMkLst>
        <pc:spChg chg="del mod">
          <ac:chgData name="HARSHA S" userId="S::harshas@kh.amrita.edu::3ea4904a-a09c-4644-8b49-bb7dd8b1a4da" providerId="AD" clId="Web-{87D3DA1C-039D-FF04-CA4D-B79E26E7553F}" dt="2025-06-16T07:50:44.960" v="501"/>
          <ac:spMkLst>
            <pc:docMk/>
            <pc:sldMk cId="1692898311" sldId="273"/>
            <ac:spMk id="3" creationId="{988C24D3-9857-4C99-8CF9-664567DC9601}"/>
          </ac:spMkLst>
        </pc:spChg>
        <pc:spChg chg="add del">
          <ac:chgData name="HARSHA S" userId="S::harshas@kh.amrita.edu::3ea4904a-a09c-4644-8b49-bb7dd8b1a4da" providerId="AD" clId="Web-{87D3DA1C-039D-FF04-CA4D-B79E26E7553F}" dt="2025-06-16T07:50:23.476" v="497"/>
          <ac:spMkLst>
            <pc:docMk/>
            <pc:sldMk cId="1692898311" sldId="273"/>
            <ac:spMk id="8" creationId="{74CD14DB-BB81-479F-A1FC-1C75640E9F84}"/>
          </ac:spMkLst>
        </pc:spChg>
        <pc:spChg chg="add del">
          <ac:chgData name="HARSHA S" userId="S::harshas@kh.amrita.edu::3ea4904a-a09c-4644-8b49-bb7dd8b1a4da" providerId="AD" clId="Web-{87D3DA1C-039D-FF04-CA4D-B79E26E7553F}" dt="2025-06-16T07:50:23.476" v="497"/>
          <ac:spMkLst>
            <pc:docMk/>
            <pc:sldMk cId="1692898311" sldId="273"/>
            <ac:spMk id="10" creationId="{C943A91B-7CA7-4592-A975-73B1BF8C4C74}"/>
          </ac:spMkLst>
        </pc:spChg>
        <pc:spChg chg="add del">
          <ac:chgData name="HARSHA S" userId="S::harshas@kh.amrita.edu::3ea4904a-a09c-4644-8b49-bb7dd8b1a4da" providerId="AD" clId="Web-{87D3DA1C-039D-FF04-CA4D-B79E26E7553F}" dt="2025-06-16T07:50:23.476" v="497"/>
          <ac:spMkLst>
            <pc:docMk/>
            <pc:sldMk cId="1692898311" sldId="273"/>
            <ac:spMk id="12" creationId="{EC471314-E46A-414B-8D91-74880E84F187}"/>
          </ac:spMkLst>
        </pc:spChg>
        <pc:spChg chg="add del">
          <ac:chgData name="HARSHA S" userId="S::harshas@kh.amrita.edu::3ea4904a-a09c-4644-8b49-bb7dd8b1a4da" providerId="AD" clId="Web-{87D3DA1C-039D-FF04-CA4D-B79E26E7553F}" dt="2025-06-16T07:50:23.476" v="497"/>
          <ac:spMkLst>
            <pc:docMk/>
            <pc:sldMk cId="1692898311" sldId="273"/>
            <ac:spMk id="14" creationId="{6A681326-1C9D-44A3-A627-3871BDAE4127}"/>
          </ac:spMkLst>
        </pc:spChg>
        <pc:spChg chg="add del">
          <ac:chgData name="HARSHA S" userId="S::harshas@kh.amrita.edu::3ea4904a-a09c-4644-8b49-bb7dd8b1a4da" providerId="AD" clId="Web-{87D3DA1C-039D-FF04-CA4D-B79E26E7553F}" dt="2025-06-16T07:51:22.399" v="504"/>
          <ac:spMkLst>
            <pc:docMk/>
            <pc:sldMk cId="1692898311" sldId="273"/>
            <ac:spMk id="16" creationId="{DDBA86CC-34C3-43C1-B328-62490FE69046}"/>
          </ac:spMkLst>
        </pc:spChg>
        <pc:spChg chg="add del">
          <ac:chgData name="HARSHA S" userId="S::harshas@kh.amrita.edu::3ea4904a-a09c-4644-8b49-bb7dd8b1a4da" providerId="AD" clId="Web-{87D3DA1C-039D-FF04-CA4D-B79E26E7553F}" dt="2025-06-16T07:51:22.399" v="504"/>
          <ac:spMkLst>
            <pc:docMk/>
            <pc:sldMk cId="1692898311" sldId="273"/>
            <ac:spMk id="17" creationId="{9CF4C9D6-90BC-48A0-91E8-0F0373CA11B5}"/>
          </ac:spMkLst>
        </pc:spChg>
        <pc:spChg chg="add">
          <ac:chgData name="HARSHA S" userId="S::harshas@kh.amrita.edu::3ea4904a-a09c-4644-8b49-bb7dd8b1a4da" providerId="AD" clId="Web-{87D3DA1C-039D-FF04-CA4D-B79E26E7553F}" dt="2025-06-16T07:51:22.399" v="504"/>
          <ac:spMkLst>
            <pc:docMk/>
            <pc:sldMk cId="1692898311" sldId="273"/>
            <ac:spMk id="28" creationId="{AEBE9F1A-B38D-446E-83AE-14B17CE77FF2}"/>
          </ac:spMkLst>
        </pc:spChg>
        <pc:spChg chg="add">
          <ac:chgData name="HARSHA S" userId="S::harshas@kh.amrita.edu::3ea4904a-a09c-4644-8b49-bb7dd8b1a4da" providerId="AD" clId="Web-{87D3DA1C-039D-FF04-CA4D-B79E26E7553F}" dt="2025-06-16T07:51:22.399" v="504"/>
          <ac:spMkLst>
            <pc:docMk/>
            <pc:sldMk cId="1692898311" sldId="273"/>
            <ac:spMk id="34" creationId="{5E3EB826-A471-488F-9E8A-D65528A3C0CA}"/>
          </ac:spMkLst>
        </pc:spChg>
        <pc:spChg chg="add">
          <ac:chgData name="HARSHA S" userId="S::harshas@kh.amrita.edu::3ea4904a-a09c-4644-8b49-bb7dd8b1a4da" providerId="AD" clId="Web-{87D3DA1C-039D-FF04-CA4D-B79E26E7553F}" dt="2025-06-16T07:51:22.399" v="504"/>
          <ac:spMkLst>
            <pc:docMk/>
            <pc:sldMk cId="1692898311" sldId="273"/>
            <ac:spMk id="36" creationId="{DFB3CEA1-88D9-42FB-88ED-1E9807FE6596}"/>
          </ac:spMkLst>
        </pc:spChg>
        <pc:spChg chg="add">
          <ac:chgData name="HARSHA S" userId="S::harshas@kh.amrita.edu::3ea4904a-a09c-4644-8b49-bb7dd8b1a4da" providerId="AD" clId="Web-{87D3DA1C-039D-FF04-CA4D-B79E26E7553F}" dt="2025-06-16T07:51:22.399" v="504"/>
          <ac:spMkLst>
            <pc:docMk/>
            <pc:sldMk cId="1692898311" sldId="273"/>
            <ac:spMk id="38" creationId="{9A6C928E-4252-4F33-8C34-E50A12A3170B}"/>
          </ac:spMkLst>
        </pc:spChg>
        <pc:graphicFrameChg chg="add mod modGraphic">
          <ac:chgData name="HARSHA S" userId="S::harshas@kh.amrita.edu::3ea4904a-a09c-4644-8b49-bb7dd8b1a4da" providerId="AD" clId="Web-{87D3DA1C-039D-FF04-CA4D-B79E26E7553F}" dt="2025-06-16T07:51:57.353" v="507" actId="20577"/>
          <ac:graphicFrameMkLst>
            <pc:docMk/>
            <pc:sldMk cId="1692898311" sldId="273"/>
            <ac:graphicFrameMk id="19" creationId="{0F73BF71-BDBA-AA8F-9DF9-7AB0608457F5}"/>
          </ac:graphicFrameMkLst>
        </pc:graphicFrameChg>
        <pc:picChg chg="add">
          <ac:chgData name="HARSHA S" userId="S::harshas@kh.amrita.edu::3ea4904a-a09c-4644-8b49-bb7dd8b1a4da" providerId="AD" clId="Web-{87D3DA1C-039D-FF04-CA4D-B79E26E7553F}" dt="2025-06-16T07:51:22.399" v="504"/>
          <ac:picMkLst>
            <pc:docMk/>
            <pc:sldMk cId="1692898311" sldId="273"/>
            <ac:picMk id="24" creationId="{C9ECDD5C-152A-4CC7-8333-0F367B3A62EA}"/>
          </ac:picMkLst>
        </pc:picChg>
        <pc:picChg chg="add">
          <ac:chgData name="HARSHA S" userId="S::harshas@kh.amrita.edu::3ea4904a-a09c-4644-8b49-bb7dd8b1a4da" providerId="AD" clId="Web-{87D3DA1C-039D-FF04-CA4D-B79E26E7553F}" dt="2025-06-16T07:51:22.399" v="504"/>
          <ac:picMkLst>
            <pc:docMk/>
            <pc:sldMk cId="1692898311" sldId="273"/>
            <ac:picMk id="26" creationId="{7F5C92A3-369B-43F3-BDCE-E560B1B0EC89}"/>
          </ac:picMkLst>
        </pc:picChg>
        <pc:picChg chg="add">
          <ac:chgData name="HARSHA S" userId="S::harshas@kh.amrita.edu::3ea4904a-a09c-4644-8b49-bb7dd8b1a4da" providerId="AD" clId="Web-{87D3DA1C-039D-FF04-CA4D-B79E26E7553F}" dt="2025-06-16T07:51:22.399" v="504"/>
          <ac:picMkLst>
            <pc:docMk/>
            <pc:sldMk cId="1692898311" sldId="273"/>
            <ac:picMk id="30" creationId="{915B5014-A7EC-4BA6-9C83-8840CF81DB28}"/>
          </ac:picMkLst>
        </pc:picChg>
        <pc:picChg chg="add">
          <ac:chgData name="HARSHA S" userId="S::harshas@kh.amrita.edu::3ea4904a-a09c-4644-8b49-bb7dd8b1a4da" providerId="AD" clId="Web-{87D3DA1C-039D-FF04-CA4D-B79E26E7553F}" dt="2025-06-16T07:51:22.399" v="504"/>
          <ac:picMkLst>
            <pc:docMk/>
            <pc:sldMk cId="1692898311" sldId="273"/>
            <ac:picMk id="32" creationId="{022C43AB-86D7-420D-8AD7-DC0A15FDD0AF}"/>
          </ac:picMkLst>
        </pc:picChg>
      </pc:sldChg>
      <pc:sldChg chg="del">
        <pc:chgData name="HARSHA S" userId="S::harshas@kh.amrita.edu::3ea4904a-a09c-4644-8b49-bb7dd8b1a4da" providerId="AD" clId="Web-{87D3DA1C-039D-FF04-CA4D-B79E26E7553F}" dt="2025-06-16T05:43:46.033" v="122"/>
        <pc:sldMkLst>
          <pc:docMk/>
          <pc:sldMk cId="1187831045" sldId="274"/>
        </pc:sldMkLst>
      </pc:sldChg>
      <pc:sldChg chg="del">
        <pc:chgData name="HARSHA S" userId="S::harshas@kh.amrita.edu::3ea4904a-a09c-4644-8b49-bb7dd8b1a4da" providerId="AD" clId="Web-{87D3DA1C-039D-FF04-CA4D-B79E26E7553F}" dt="2025-06-16T05:43:47.627" v="123"/>
        <pc:sldMkLst>
          <pc:docMk/>
          <pc:sldMk cId="2645051429" sldId="275"/>
        </pc:sldMkLst>
      </pc:sldChg>
      <pc:sldChg chg="addSp delSp modSp mod setBg setClrOvrMap">
        <pc:chgData name="HARSHA S" userId="S::harshas@kh.amrita.edu::3ea4904a-a09c-4644-8b49-bb7dd8b1a4da" providerId="AD" clId="Web-{87D3DA1C-039D-FF04-CA4D-B79E26E7553F}" dt="2025-06-16T08:54:46.172" v="687" actId="20577"/>
        <pc:sldMkLst>
          <pc:docMk/>
          <pc:sldMk cId="340971237" sldId="276"/>
        </pc:sldMkLst>
        <pc:spChg chg="del mod">
          <ac:chgData name="HARSHA S" userId="S::harshas@kh.amrita.edu::3ea4904a-a09c-4644-8b49-bb7dd8b1a4da" providerId="AD" clId="Web-{87D3DA1C-039D-FF04-CA4D-B79E26E7553F}" dt="2025-06-16T08:49:55.699" v="627"/>
          <ac:spMkLst>
            <pc:docMk/>
            <pc:sldMk cId="340971237" sldId="276"/>
            <ac:spMk id="3" creationId="{8514D0D6-CC6E-4511-B3E8-4D82D5A9F4D6}"/>
          </ac:spMkLst>
        </pc:spChg>
        <pc:spChg chg="add del">
          <ac:chgData name="HARSHA S" userId="S::harshas@kh.amrita.edu::3ea4904a-a09c-4644-8b49-bb7dd8b1a4da" providerId="AD" clId="Web-{87D3DA1C-039D-FF04-CA4D-B79E26E7553F}" dt="2025-06-16T08:49:41.058" v="626"/>
          <ac:spMkLst>
            <pc:docMk/>
            <pc:sldMk cId="340971237" sldId="276"/>
            <ac:spMk id="10" creationId="{EE4E366E-272A-409E-840F-9A6A64A9E3FF}"/>
          </ac:spMkLst>
        </pc:spChg>
        <pc:spChg chg="add del">
          <ac:chgData name="HARSHA S" userId="S::harshas@kh.amrita.edu::3ea4904a-a09c-4644-8b49-bb7dd8b1a4da" providerId="AD" clId="Web-{87D3DA1C-039D-FF04-CA4D-B79E26E7553F}" dt="2025-06-16T08:49:41.058" v="626"/>
          <ac:spMkLst>
            <pc:docMk/>
            <pc:sldMk cId="340971237" sldId="276"/>
            <ac:spMk id="12" creationId="{A721560C-E4AB-4287-A29C-3F6916794CB9}"/>
          </ac:spMkLst>
        </pc:spChg>
        <pc:spChg chg="add del">
          <ac:chgData name="HARSHA S" userId="S::harshas@kh.amrita.edu::3ea4904a-a09c-4644-8b49-bb7dd8b1a4da" providerId="AD" clId="Web-{87D3DA1C-039D-FF04-CA4D-B79E26E7553F}" dt="2025-06-16T08:49:41.058" v="626"/>
          <ac:spMkLst>
            <pc:docMk/>
            <pc:sldMk cId="340971237" sldId="276"/>
            <ac:spMk id="14" creationId="{DF6CFF07-D953-4F9C-9A0E-E0A6AACB6158}"/>
          </ac:spMkLst>
        </pc:spChg>
        <pc:spChg chg="add del">
          <ac:chgData name="HARSHA S" userId="S::harshas@kh.amrita.edu::3ea4904a-a09c-4644-8b49-bb7dd8b1a4da" providerId="AD" clId="Web-{87D3DA1C-039D-FF04-CA4D-B79E26E7553F}" dt="2025-06-16T08:49:41.058" v="626"/>
          <ac:spMkLst>
            <pc:docMk/>
            <pc:sldMk cId="340971237" sldId="276"/>
            <ac:spMk id="16" creationId="{DAA4FEEE-0B5F-41BF-825D-60F9FB089568}"/>
          </ac:spMkLst>
        </pc:spChg>
        <pc:spChg chg="add del">
          <ac:chgData name="HARSHA S" userId="S::harshas@kh.amrita.edu::3ea4904a-a09c-4644-8b49-bb7dd8b1a4da" providerId="AD" clId="Web-{87D3DA1C-039D-FF04-CA4D-B79E26E7553F}" dt="2025-06-16T08:49:55.699" v="627"/>
          <ac:spMkLst>
            <pc:docMk/>
            <pc:sldMk cId="340971237" sldId="276"/>
            <ac:spMk id="21" creationId="{923E8915-D2AA-4327-A45A-972C3CA9574B}"/>
          </ac:spMkLst>
        </pc:spChg>
        <pc:spChg chg="add del">
          <ac:chgData name="HARSHA S" userId="S::harshas@kh.amrita.edu::3ea4904a-a09c-4644-8b49-bb7dd8b1a4da" providerId="AD" clId="Web-{87D3DA1C-039D-FF04-CA4D-B79E26E7553F}" dt="2025-06-16T08:49:55.699" v="627"/>
          <ac:spMkLst>
            <pc:docMk/>
            <pc:sldMk cId="340971237" sldId="276"/>
            <ac:spMk id="23" creationId="{8302FC3C-9804-4950-B721-5FD704BA6065}"/>
          </ac:spMkLst>
        </pc:spChg>
        <pc:spChg chg="add del">
          <ac:chgData name="HARSHA S" userId="S::harshas@kh.amrita.edu::3ea4904a-a09c-4644-8b49-bb7dd8b1a4da" providerId="AD" clId="Web-{87D3DA1C-039D-FF04-CA4D-B79E26E7553F}" dt="2025-06-16T08:49:55.699" v="627"/>
          <ac:spMkLst>
            <pc:docMk/>
            <pc:sldMk cId="340971237" sldId="276"/>
            <ac:spMk id="29" creationId="{F3798573-F27B-47EB-8EA4-7EE34954C2D6}"/>
          </ac:spMkLst>
        </pc:spChg>
        <pc:graphicFrameChg chg="add mod modGraphic">
          <ac:chgData name="HARSHA S" userId="S::harshas@kh.amrita.edu::3ea4904a-a09c-4644-8b49-bb7dd8b1a4da" providerId="AD" clId="Web-{87D3DA1C-039D-FF04-CA4D-B79E26E7553F}" dt="2025-06-16T08:54:46.172" v="687" actId="20577"/>
          <ac:graphicFrameMkLst>
            <pc:docMk/>
            <pc:sldMk cId="340971237" sldId="276"/>
            <ac:graphicFrameMk id="31" creationId="{1AAE9DBF-F4E5-05F3-5EFA-6E7FB87C9F1D}"/>
          </ac:graphicFrameMkLst>
        </pc:graphicFrameChg>
        <pc:picChg chg="add del">
          <ac:chgData name="HARSHA S" userId="S::harshas@kh.amrita.edu::3ea4904a-a09c-4644-8b49-bb7dd8b1a4da" providerId="AD" clId="Web-{87D3DA1C-039D-FF04-CA4D-B79E26E7553F}" dt="2025-06-16T08:49:24.823" v="625"/>
          <ac:picMkLst>
            <pc:docMk/>
            <pc:sldMk cId="340971237" sldId="276"/>
            <ac:picMk id="7" creationId="{F706B130-361E-9705-4753-226657BA410C}"/>
          </ac:picMkLst>
        </pc:picChg>
        <pc:picChg chg="add del">
          <ac:chgData name="HARSHA S" userId="S::harshas@kh.amrita.edu::3ea4904a-a09c-4644-8b49-bb7dd8b1a4da" providerId="AD" clId="Web-{87D3DA1C-039D-FF04-CA4D-B79E26E7553F}" dt="2025-06-16T08:49:55.699" v="627"/>
          <ac:picMkLst>
            <pc:docMk/>
            <pc:sldMk cId="340971237" sldId="276"/>
            <ac:picMk id="27" creationId="{3BC6EBB2-9BDC-4075-BA6B-43A9FBF9C86C}"/>
          </ac:picMkLst>
        </pc:picChg>
        <pc:cxnChg chg="add del">
          <ac:chgData name="HARSHA S" userId="S::harshas@kh.amrita.edu::3ea4904a-a09c-4644-8b49-bb7dd8b1a4da" providerId="AD" clId="Web-{87D3DA1C-039D-FF04-CA4D-B79E26E7553F}" dt="2025-06-16T08:49:55.699" v="627"/>
          <ac:cxnSpMkLst>
            <pc:docMk/>
            <pc:sldMk cId="340971237" sldId="276"/>
            <ac:cxnSpMk id="25" creationId="{6B9695BD-ECF6-49CA-8877-8C493193C65D}"/>
          </ac:cxnSpMkLst>
        </pc:cxnChg>
      </pc:sldChg>
      <pc:sldChg chg="addSp delSp modSp new mod setBg setClrOvrMap">
        <pc:chgData name="HARSHA S" userId="S::harshas@kh.amrita.edu::3ea4904a-a09c-4644-8b49-bb7dd8b1a4da" providerId="AD" clId="Web-{87D3DA1C-039D-FF04-CA4D-B79E26E7553F}" dt="2025-06-16T07:44:36.327" v="480" actId="14100"/>
        <pc:sldMkLst>
          <pc:docMk/>
          <pc:sldMk cId="521325020" sldId="277"/>
        </pc:sldMkLst>
        <pc:spChg chg="mod">
          <ac:chgData name="HARSHA S" userId="S::harshas@kh.amrita.edu::3ea4904a-a09c-4644-8b49-bb7dd8b1a4da" providerId="AD" clId="Web-{87D3DA1C-039D-FF04-CA4D-B79E26E7553F}" dt="2025-06-16T07:44:36.327" v="480" actId="14100"/>
          <ac:spMkLst>
            <pc:docMk/>
            <pc:sldMk cId="521325020" sldId="277"/>
            <ac:spMk id="2" creationId="{6759D164-0FED-AB9A-B0A6-5059A398C9B7}"/>
          </ac:spMkLst>
        </pc:spChg>
        <pc:spChg chg="add del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13" creationId="{4AC0CD9D-7610-4620-93B4-798CCD9AB581}"/>
          </ac:spMkLst>
        </pc:spChg>
        <pc:spChg chg="add del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19" creationId="{DE4D62F9-188E-4530-84C2-24BDEE4BEB82}"/>
          </ac:spMkLst>
        </pc:spChg>
        <pc:spChg chg="add del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21" creationId="{757B325C-3E35-45CF-9D07-3BCB281F3B9C}"/>
          </ac:spMkLst>
        </pc:spChg>
        <pc:spChg chg="add del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23" creationId="{C24BEC42-AFF3-40D1-93A2-A27A42E1E23C}"/>
          </ac:spMkLst>
        </pc:spChg>
        <pc:spChg chg="add del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25" creationId="{608F427C-1EC9-4280-9367-F2B3AA063E82}"/>
          </ac:spMkLst>
        </pc:spChg>
        <pc:spChg chg="add del">
          <ac:chgData name="HARSHA S" userId="S::harshas@kh.amrita.edu::3ea4904a-a09c-4644-8b49-bb7dd8b1a4da" providerId="AD" clId="Web-{87D3DA1C-039D-FF04-CA4D-B79E26E7553F}" dt="2025-06-16T05:49:23.180" v="154"/>
          <ac:spMkLst>
            <pc:docMk/>
            <pc:sldMk cId="521325020" sldId="277"/>
            <ac:spMk id="27" creationId="{F98810A7-E114-447A-A7D6-69B27CFB5650}"/>
          </ac:spMkLst>
        </pc:spChg>
        <pc:spChg chg="add del">
          <ac:chgData name="HARSHA S" userId="S::harshas@kh.amrita.edu::3ea4904a-a09c-4644-8b49-bb7dd8b1a4da" providerId="AD" clId="Web-{87D3DA1C-039D-FF04-CA4D-B79E26E7553F}" dt="2025-06-16T05:49:10.211" v="150"/>
          <ac:spMkLst>
            <pc:docMk/>
            <pc:sldMk cId="521325020" sldId="277"/>
            <ac:spMk id="36" creationId="{4AC0CD9D-7610-4620-93B4-798CCD9AB581}"/>
          </ac:spMkLst>
        </pc:spChg>
        <pc:spChg chg="add del">
          <ac:chgData name="HARSHA S" userId="S::harshas@kh.amrita.edu::3ea4904a-a09c-4644-8b49-bb7dd8b1a4da" providerId="AD" clId="Web-{87D3DA1C-039D-FF04-CA4D-B79E26E7553F}" dt="2025-06-16T05:49:10.211" v="150"/>
          <ac:spMkLst>
            <pc:docMk/>
            <pc:sldMk cId="521325020" sldId="277"/>
            <ac:spMk id="42" creationId="{DE4D62F9-188E-4530-84C2-24BDEE4BEB82}"/>
          </ac:spMkLst>
        </pc:spChg>
        <pc:spChg chg="add del">
          <ac:chgData name="HARSHA S" userId="S::harshas@kh.amrita.edu::3ea4904a-a09c-4644-8b49-bb7dd8b1a4da" providerId="AD" clId="Web-{87D3DA1C-039D-FF04-CA4D-B79E26E7553F}" dt="2025-06-16T05:49:10.211" v="150"/>
          <ac:spMkLst>
            <pc:docMk/>
            <pc:sldMk cId="521325020" sldId="277"/>
            <ac:spMk id="44" creationId="{F3F4807A-5068-4492-8025-D75F320E908D}"/>
          </ac:spMkLst>
        </pc:spChg>
        <pc:spChg chg="add del">
          <ac:chgData name="HARSHA S" userId="S::harshas@kh.amrita.edu::3ea4904a-a09c-4644-8b49-bb7dd8b1a4da" providerId="AD" clId="Web-{87D3DA1C-039D-FF04-CA4D-B79E26E7553F}" dt="2025-06-16T05:49:10.211" v="150"/>
          <ac:spMkLst>
            <pc:docMk/>
            <pc:sldMk cId="521325020" sldId="277"/>
            <ac:spMk id="50" creationId="{630182B0-3559-41D5-9EBC-0BD86BEDAD09}"/>
          </ac:spMkLst>
        </pc:spChg>
        <pc:spChg chg="add del">
          <ac:chgData name="HARSHA S" userId="S::harshas@kh.amrita.edu::3ea4904a-a09c-4644-8b49-bb7dd8b1a4da" providerId="AD" clId="Web-{87D3DA1C-039D-FF04-CA4D-B79E26E7553F}" dt="2025-06-16T05:49:18.977" v="152"/>
          <ac:spMkLst>
            <pc:docMk/>
            <pc:sldMk cId="521325020" sldId="277"/>
            <ac:spMk id="54" creationId="{4AC0CD9D-7610-4620-93B4-798CCD9AB581}"/>
          </ac:spMkLst>
        </pc:spChg>
        <pc:spChg chg="add del">
          <ac:chgData name="HARSHA S" userId="S::harshas@kh.amrita.edu::3ea4904a-a09c-4644-8b49-bb7dd8b1a4da" providerId="AD" clId="Web-{87D3DA1C-039D-FF04-CA4D-B79E26E7553F}" dt="2025-06-16T05:49:18.977" v="152"/>
          <ac:spMkLst>
            <pc:docMk/>
            <pc:sldMk cId="521325020" sldId="277"/>
            <ac:spMk id="57" creationId="{DE4D62F9-188E-4530-84C2-24BDEE4BEB82}"/>
          </ac:spMkLst>
        </pc:spChg>
        <pc:spChg chg="add del">
          <ac:chgData name="HARSHA S" userId="S::harshas@kh.amrita.edu::3ea4904a-a09c-4644-8b49-bb7dd8b1a4da" providerId="AD" clId="Web-{87D3DA1C-039D-FF04-CA4D-B79E26E7553F}" dt="2025-06-16T05:49:18.977" v="152"/>
          <ac:spMkLst>
            <pc:docMk/>
            <pc:sldMk cId="521325020" sldId="277"/>
            <ac:spMk id="58" creationId="{757B325C-3E35-45CF-9D07-3BCB281F3B9C}"/>
          </ac:spMkLst>
        </pc:spChg>
        <pc:spChg chg="add del">
          <ac:chgData name="HARSHA S" userId="S::harshas@kh.amrita.edu::3ea4904a-a09c-4644-8b49-bb7dd8b1a4da" providerId="AD" clId="Web-{87D3DA1C-039D-FF04-CA4D-B79E26E7553F}" dt="2025-06-16T05:49:18.977" v="152"/>
          <ac:spMkLst>
            <pc:docMk/>
            <pc:sldMk cId="521325020" sldId="277"/>
            <ac:spMk id="59" creationId="{C24BEC42-AFF3-40D1-93A2-A27A42E1E23C}"/>
          </ac:spMkLst>
        </pc:spChg>
        <pc:spChg chg="add del">
          <ac:chgData name="HARSHA S" userId="S::harshas@kh.amrita.edu::3ea4904a-a09c-4644-8b49-bb7dd8b1a4da" providerId="AD" clId="Web-{87D3DA1C-039D-FF04-CA4D-B79E26E7553F}" dt="2025-06-16T05:49:18.977" v="152"/>
          <ac:spMkLst>
            <pc:docMk/>
            <pc:sldMk cId="521325020" sldId="277"/>
            <ac:spMk id="61" creationId="{F98810A7-E114-447A-A7D6-69B27CFB5650}"/>
          </ac:spMkLst>
        </pc:spChg>
        <pc:spChg chg="add del">
          <ac:chgData name="HARSHA S" userId="S::harshas@kh.amrita.edu::3ea4904a-a09c-4644-8b49-bb7dd8b1a4da" providerId="AD" clId="Web-{87D3DA1C-039D-FF04-CA4D-B79E26E7553F}" dt="2025-06-16T05:49:23.180" v="154"/>
          <ac:spMkLst>
            <pc:docMk/>
            <pc:sldMk cId="521325020" sldId="277"/>
            <ac:spMk id="65" creationId="{4AC0CD9D-7610-4620-93B4-798CCD9AB581}"/>
          </ac:spMkLst>
        </pc:spChg>
        <pc:spChg chg="add del">
          <ac:chgData name="HARSHA S" userId="S::harshas@kh.amrita.edu::3ea4904a-a09c-4644-8b49-bb7dd8b1a4da" providerId="AD" clId="Web-{87D3DA1C-039D-FF04-CA4D-B79E26E7553F}" dt="2025-06-16T05:49:23.180" v="154"/>
          <ac:spMkLst>
            <pc:docMk/>
            <pc:sldMk cId="521325020" sldId="277"/>
            <ac:spMk id="68" creationId="{DE4D62F9-188E-4530-84C2-24BDEE4BEB82}"/>
          </ac:spMkLst>
        </pc:spChg>
        <pc:spChg chg="add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72" creationId="{4AC0CD9D-7610-4620-93B4-798CCD9AB581}"/>
          </ac:spMkLst>
        </pc:spChg>
        <pc:spChg chg="add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75" creationId="{DE4D62F9-188E-4530-84C2-24BDEE4BEB82}"/>
          </ac:spMkLst>
        </pc:spChg>
        <pc:spChg chg="add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76" creationId="{757B325C-3E35-45CF-9D07-3BCB281F3B9C}"/>
          </ac:spMkLst>
        </pc:spChg>
        <pc:spChg chg="add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77" creationId="{C24BEC42-AFF3-40D1-93A2-A27A42E1E23C}"/>
          </ac:spMkLst>
        </pc:spChg>
        <pc:spChg chg="add">
          <ac:chgData name="HARSHA S" userId="S::harshas@kh.amrita.edu::3ea4904a-a09c-4644-8b49-bb7dd8b1a4da" providerId="AD" clId="Web-{87D3DA1C-039D-FF04-CA4D-B79E26E7553F}" dt="2025-06-16T05:49:23.211" v="155"/>
          <ac:spMkLst>
            <pc:docMk/>
            <pc:sldMk cId="521325020" sldId="277"/>
            <ac:spMk id="79" creationId="{F98810A7-E114-447A-A7D6-69B27CFB5650}"/>
          </ac:spMkLst>
        </pc:spChg>
        <pc:graphicFrameChg chg="add mod modGraphic">
          <ac:chgData name="HARSHA S" userId="S::harshas@kh.amrita.edu::3ea4904a-a09c-4644-8b49-bb7dd8b1a4da" providerId="AD" clId="Web-{87D3DA1C-039D-FF04-CA4D-B79E26E7553F}" dt="2025-06-16T05:51:35.089" v="329" actId="1076"/>
          <ac:graphicFrameMkLst>
            <pc:docMk/>
            <pc:sldMk cId="521325020" sldId="277"/>
            <ac:graphicFrameMk id="4" creationId="{31E21FD9-B3B5-31FC-322E-CB7639C3DA39}"/>
          </ac:graphicFrameMkLst>
        </pc:graphicFrameChg>
        <pc:picChg chg="add">
          <ac:chgData name="HARSHA S" userId="S::harshas@kh.amrita.edu::3ea4904a-a09c-4644-8b49-bb7dd8b1a4da" providerId="AD" clId="Web-{87D3DA1C-039D-FF04-CA4D-B79E26E7553F}" dt="2025-06-16T05:47:56.991" v="142"/>
          <ac:picMkLst>
            <pc:docMk/>
            <pc:sldMk cId="521325020" sldId="277"/>
            <ac:picMk id="9" creationId="{41B68C77-138E-4BF7-A276-BD0C78A4219F}"/>
          </ac:picMkLst>
        </pc:picChg>
        <pc:picChg chg="add">
          <ac:chgData name="HARSHA S" userId="S::harshas@kh.amrita.edu::3ea4904a-a09c-4644-8b49-bb7dd8b1a4da" providerId="AD" clId="Web-{87D3DA1C-039D-FF04-CA4D-B79E26E7553F}" dt="2025-06-16T05:47:56.991" v="142"/>
          <ac:picMkLst>
            <pc:docMk/>
            <pc:sldMk cId="521325020" sldId="277"/>
            <ac:picMk id="11" creationId="{7C268552-D473-46ED-B1B8-422042C4DEF1}"/>
          </ac:picMkLst>
        </pc:picChg>
        <pc:picChg chg="add del">
          <ac:chgData name="HARSHA S" userId="S::harshas@kh.amrita.edu::3ea4904a-a09c-4644-8b49-bb7dd8b1a4da" providerId="AD" clId="Web-{87D3DA1C-039D-FF04-CA4D-B79E26E7553F}" dt="2025-06-16T05:49:19.117" v="153"/>
          <ac:picMkLst>
            <pc:docMk/>
            <pc:sldMk cId="521325020" sldId="277"/>
            <ac:picMk id="17" creationId="{69F01145-BEA3-4CBF-AA21-10077B948CA8}"/>
          </ac:picMkLst>
        </pc:picChg>
        <pc:picChg chg="del">
          <ac:chgData name="HARSHA S" userId="S::harshas@kh.amrita.edu::3ea4904a-a09c-4644-8b49-bb7dd8b1a4da" providerId="AD" clId="Web-{87D3DA1C-039D-FF04-CA4D-B79E26E7553F}" dt="2025-06-16T05:49:23.180" v="154"/>
          <ac:picMkLst>
            <pc:docMk/>
            <pc:sldMk cId="521325020" sldId="277"/>
            <ac:picMk id="66" creationId="{B9238B3E-24AA-439A-B527-6C5DF6D72145}"/>
          </ac:picMkLst>
        </pc:picChg>
      </pc:sldChg>
      <pc:sldChg chg="del">
        <pc:chgData name="HARSHA S" userId="S::harshas@kh.amrita.edu::3ea4904a-a09c-4644-8b49-bb7dd8b1a4da" providerId="AD" clId="Web-{87D3DA1C-039D-FF04-CA4D-B79E26E7553F}" dt="2025-06-16T05:43:53.658" v="126"/>
        <pc:sldMkLst>
          <pc:docMk/>
          <pc:sldMk cId="2501389831" sldId="277"/>
        </pc:sldMkLst>
      </pc:sldChg>
      <pc:sldChg chg="addSp modSp new ord">
        <pc:chgData name="HARSHA S" userId="S::harshas@kh.amrita.edu::3ea4904a-a09c-4644-8b49-bb7dd8b1a4da" providerId="AD" clId="Web-{87D3DA1C-039D-FF04-CA4D-B79E26E7553F}" dt="2025-06-16T07:36:14.822" v="447"/>
        <pc:sldMkLst>
          <pc:docMk/>
          <pc:sldMk cId="2354086626" sldId="278"/>
        </pc:sldMkLst>
        <pc:spChg chg="mod">
          <ac:chgData name="HARSHA S" userId="S::harshas@kh.amrita.edu::3ea4904a-a09c-4644-8b49-bb7dd8b1a4da" providerId="AD" clId="Web-{87D3DA1C-039D-FF04-CA4D-B79E26E7553F}" dt="2025-06-16T06:19:41.213" v="410" actId="20577"/>
          <ac:spMkLst>
            <pc:docMk/>
            <pc:sldMk cId="2354086626" sldId="278"/>
            <ac:spMk id="2" creationId="{1E3E30CA-862A-1522-A8A8-7A6CE0A0FC2F}"/>
          </ac:spMkLst>
        </pc:spChg>
        <pc:picChg chg="add mod">
          <ac:chgData name="HARSHA S" userId="S::harshas@kh.amrita.edu::3ea4904a-a09c-4644-8b49-bb7dd8b1a4da" providerId="AD" clId="Web-{87D3DA1C-039D-FF04-CA4D-B79E26E7553F}" dt="2025-06-16T06:20:16.042" v="415" actId="1076"/>
          <ac:picMkLst>
            <pc:docMk/>
            <pc:sldMk cId="2354086626" sldId="278"/>
            <ac:picMk id="3" creationId="{A579E73E-EBC9-9880-5227-994A185FE848}"/>
          </ac:picMkLst>
        </pc:picChg>
      </pc:sldChg>
      <pc:sldChg chg="addSp delSp modSp add mod replId setBg setClrOvrMap">
        <pc:chgData name="HARSHA S" userId="S::harshas@kh.amrita.edu::3ea4904a-a09c-4644-8b49-bb7dd8b1a4da" providerId="AD" clId="Web-{87D3DA1C-039D-FF04-CA4D-B79E26E7553F}" dt="2025-06-16T07:37:58.038" v="458" actId="20577"/>
        <pc:sldMkLst>
          <pc:docMk/>
          <pc:sldMk cId="1262777294" sldId="279"/>
        </pc:sldMkLst>
        <pc:spChg chg="mod">
          <ac:chgData name="HARSHA S" userId="S::harshas@kh.amrita.edu::3ea4904a-a09c-4644-8b49-bb7dd8b1a4da" providerId="AD" clId="Web-{87D3DA1C-039D-FF04-CA4D-B79E26E7553F}" dt="2025-06-16T07:37:58.038" v="458" actId="20577"/>
          <ac:spMkLst>
            <pc:docMk/>
            <pc:sldMk cId="1262777294" sldId="279"/>
            <ac:spMk id="2" creationId="{DCA015D5-3A60-26C4-A846-25F5DD3BC2AB}"/>
          </ac:spMkLst>
        </pc:spChg>
        <pc:spChg chg="add">
          <ac:chgData name="HARSHA S" userId="S::harshas@kh.amrita.edu::3ea4904a-a09c-4644-8b49-bb7dd8b1a4da" providerId="AD" clId="Web-{87D3DA1C-039D-FF04-CA4D-B79E26E7553F}" dt="2025-06-16T07:36:04.181" v="446"/>
          <ac:spMkLst>
            <pc:docMk/>
            <pc:sldMk cId="1262777294" sldId="279"/>
            <ac:spMk id="13" creationId="{4AC0CD9D-7610-4620-93B4-798CCD9AB581}"/>
          </ac:spMkLst>
        </pc:spChg>
        <pc:spChg chg="add">
          <ac:chgData name="HARSHA S" userId="S::harshas@kh.amrita.edu::3ea4904a-a09c-4644-8b49-bb7dd8b1a4da" providerId="AD" clId="Web-{87D3DA1C-039D-FF04-CA4D-B79E26E7553F}" dt="2025-06-16T07:36:04.181" v="446"/>
          <ac:spMkLst>
            <pc:docMk/>
            <pc:sldMk cId="1262777294" sldId="279"/>
            <ac:spMk id="19" creationId="{DE4D62F9-188E-4530-84C2-24BDEE4BEB82}"/>
          </ac:spMkLst>
        </pc:spChg>
        <pc:spChg chg="add">
          <ac:chgData name="HARSHA S" userId="S::harshas@kh.amrita.edu::3ea4904a-a09c-4644-8b49-bb7dd8b1a4da" providerId="AD" clId="Web-{87D3DA1C-039D-FF04-CA4D-B79E26E7553F}" dt="2025-06-16T07:36:04.181" v="446"/>
          <ac:spMkLst>
            <pc:docMk/>
            <pc:sldMk cId="1262777294" sldId="279"/>
            <ac:spMk id="21" creationId="{D67CA421-FA2B-47ED-A101-F8BBEBB2976B}"/>
          </ac:spMkLst>
        </pc:spChg>
        <pc:spChg chg="add">
          <ac:chgData name="HARSHA S" userId="S::harshas@kh.amrita.edu::3ea4904a-a09c-4644-8b49-bb7dd8b1a4da" providerId="AD" clId="Web-{87D3DA1C-039D-FF04-CA4D-B79E26E7553F}" dt="2025-06-16T07:36:04.181" v="446"/>
          <ac:spMkLst>
            <pc:docMk/>
            <pc:sldMk cId="1262777294" sldId="279"/>
            <ac:spMk id="23" creationId="{12425D82-CD5E-45A4-9542-70951E59F2D1}"/>
          </ac:spMkLst>
        </pc:spChg>
        <pc:spChg chg="add">
          <ac:chgData name="HARSHA S" userId="S::harshas@kh.amrita.edu::3ea4904a-a09c-4644-8b49-bb7dd8b1a4da" providerId="AD" clId="Web-{87D3DA1C-039D-FF04-CA4D-B79E26E7553F}" dt="2025-06-16T07:36:04.181" v="446"/>
          <ac:spMkLst>
            <pc:docMk/>
            <pc:sldMk cId="1262777294" sldId="279"/>
            <ac:spMk id="25" creationId="{221DB897-A621-4D5F-AC81-91199AC4370E}"/>
          </ac:spMkLst>
        </pc:spChg>
        <pc:picChg chg="del mod">
          <ac:chgData name="HARSHA S" userId="S::harshas@kh.amrita.edu::3ea4904a-a09c-4644-8b49-bb7dd8b1a4da" providerId="AD" clId="Web-{87D3DA1C-039D-FF04-CA4D-B79E26E7553F}" dt="2025-06-16T07:35:17.977" v="436"/>
          <ac:picMkLst>
            <pc:docMk/>
            <pc:sldMk cId="1262777294" sldId="279"/>
            <ac:picMk id="3" creationId="{ED7334BC-0803-46CC-30BF-8D4B6FD76AC8}"/>
          </ac:picMkLst>
        </pc:picChg>
        <pc:picChg chg="add mod">
          <ac:chgData name="HARSHA S" userId="S::harshas@kh.amrita.edu::3ea4904a-a09c-4644-8b49-bb7dd8b1a4da" providerId="AD" clId="Web-{87D3DA1C-039D-FF04-CA4D-B79E26E7553F}" dt="2025-06-16T07:37:42.787" v="454" actId="14100"/>
          <ac:picMkLst>
            <pc:docMk/>
            <pc:sldMk cId="1262777294" sldId="279"/>
            <ac:picMk id="4" creationId="{63A23190-D4D3-B31C-2AB4-DAAB60AB54D3}"/>
          </ac:picMkLst>
        </pc:picChg>
        <pc:picChg chg="add">
          <ac:chgData name="HARSHA S" userId="S::harshas@kh.amrita.edu::3ea4904a-a09c-4644-8b49-bb7dd8b1a4da" providerId="AD" clId="Web-{87D3DA1C-039D-FF04-CA4D-B79E26E7553F}" dt="2025-06-16T07:36:04.181" v="446"/>
          <ac:picMkLst>
            <pc:docMk/>
            <pc:sldMk cId="1262777294" sldId="279"/>
            <ac:picMk id="9" creationId="{41B68C77-138E-4BF7-A276-BD0C78A4219F}"/>
          </ac:picMkLst>
        </pc:picChg>
        <pc:picChg chg="add">
          <ac:chgData name="HARSHA S" userId="S::harshas@kh.amrita.edu::3ea4904a-a09c-4644-8b49-bb7dd8b1a4da" providerId="AD" clId="Web-{87D3DA1C-039D-FF04-CA4D-B79E26E7553F}" dt="2025-06-16T07:36:04.181" v="446"/>
          <ac:picMkLst>
            <pc:docMk/>
            <pc:sldMk cId="1262777294" sldId="279"/>
            <ac:picMk id="15" creationId="{B9238B3E-24AA-439A-B527-6C5DF6D72145}"/>
          </ac:picMkLst>
        </pc:picChg>
        <pc:picChg chg="add">
          <ac:chgData name="HARSHA S" userId="S::harshas@kh.amrita.edu::3ea4904a-a09c-4644-8b49-bb7dd8b1a4da" providerId="AD" clId="Web-{87D3DA1C-039D-FF04-CA4D-B79E26E7553F}" dt="2025-06-16T07:36:04.181" v="446"/>
          <ac:picMkLst>
            <pc:docMk/>
            <pc:sldMk cId="1262777294" sldId="279"/>
            <ac:picMk id="17" creationId="{69F01145-BEA3-4CBF-AA21-10077B948CA8}"/>
          </ac:picMkLst>
        </pc:picChg>
      </pc:sldChg>
      <pc:sldChg chg="add del replId">
        <pc:chgData name="HARSHA S" userId="S::harshas@kh.amrita.edu::3ea4904a-a09c-4644-8b49-bb7dd8b1a4da" providerId="AD" clId="Web-{87D3DA1C-039D-FF04-CA4D-B79E26E7553F}" dt="2025-06-16T06:20:23.261" v="416"/>
        <pc:sldMkLst>
          <pc:docMk/>
          <pc:sldMk cId="2339711335" sldId="279"/>
        </pc:sldMkLst>
      </pc:sldChg>
      <pc:sldChg chg="addSp modSp new mod setBg setClrOvrMap">
        <pc:chgData name="HARSHA S" userId="S::harshas@kh.amrita.edu::3ea4904a-a09c-4644-8b49-bb7dd8b1a4da" providerId="AD" clId="Web-{87D3DA1C-039D-FF04-CA4D-B79E26E7553F}" dt="2025-06-16T07:41:36.714" v="479" actId="1076"/>
        <pc:sldMkLst>
          <pc:docMk/>
          <pc:sldMk cId="1673245563" sldId="280"/>
        </pc:sldMkLst>
        <pc:spChg chg="mod">
          <ac:chgData name="HARSHA S" userId="S::harshas@kh.amrita.edu::3ea4904a-a09c-4644-8b49-bb7dd8b1a4da" providerId="AD" clId="Web-{87D3DA1C-039D-FF04-CA4D-B79E26E7553F}" dt="2025-06-16T07:41:36.714" v="479" actId="1076"/>
          <ac:spMkLst>
            <pc:docMk/>
            <pc:sldMk cId="1673245563" sldId="280"/>
            <ac:spMk id="2" creationId="{F528DEC5-E383-F4A9-4C63-CF1126D6A0FC}"/>
          </ac:spMkLst>
        </pc:spChg>
        <pc:spChg chg="add">
          <ac:chgData name="HARSHA S" userId="S::harshas@kh.amrita.edu::3ea4904a-a09c-4644-8b49-bb7dd8b1a4da" providerId="AD" clId="Web-{87D3DA1C-039D-FF04-CA4D-B79E26E7553F}" dt="2025-06-16T07:40:54.948" v="473"/>
          <ac:spMkLst>
            <pc:docMk/>
            <pc:sldMk cId="1673245563" sldId="280"/>
            <ac:spMk id="12" creationId="{4AC0CD9D-7610-4620-93B4-798CCD9AB581}"/>
          </ac:spMkLst>
        </pc:spChg>
        <pc:spChg chg="add">
          <ac:chgData name="HARSHA S" userId="S::harshas@kh.amrita.edu::3ea4904a-a09c-4644-8b49-bb7dd8b1a4da" providerId="AD" clId="Web-{87D3DA1C-039D-FF04-CA4D-B79E26E7553F}" dt="2025-06-16T07:40:54.948" v="473"/>
          <ac:spMkLst>
            <pc:docMk/>
            <pc:sldMk cId="1673245563" sldId="280"/>
            <ac:spMk id="18" creationId="{DE4D62F9-188E-4530-84C2-24BDEE4BEB82}"/>
          </ac:spMkLst>
        </pc:spChg>
        <pc:spChg chg="add">
          <ac:chgData name="HARSHA S" userId="S::harshas@kh.amrita.edu::3ea4904a-a09c-4644-8b49-bb7dd8b1a4da" providerId="AD" clId="Web-{87D3DA1C-039D-FF04-CA4D-B79E26E7553F}" dt="2025-06-16T07:40:54.948" v="473"/>
          <ac:spMkLst>
            <pc:docMk/>
            <pc:sldMk cId="1673245563" sldId="280"/>
            <ac:spMk id="20" creationId="{D67CA421-FA2B-47ED-A101-F8BBEBB2976B}"/>
          </ac:spMkLst>
        </pc:spChg>
        <pc:spChg chg="add">
          <ac:chgData name="HARSHA S" userId="S::harshas@kh.amrita.edu::3ea4904a-a09c-4644-8b49-bb7dd8b1a4da" providerId="AD" clId="Web-{87D3DA1C-039D-FF04-CA4D-B79E26E7553F}" dt="2025-06-16T07:40:54.948" v="473"/>
          <ac:spMkLst>
            <pc:docMk/>
            <pc:sldMk cId="1673245563" sldId="280"/>
            <ac:spMk id="22" creationId="{12425D82-CD5E-45A4-9542-70951E59F2D1}"/>
          </ac:spMkLst>
        </pc:spChg>
        <pc:spChg chg="add">
          <ac:chgData name="HARSHA S" userId="S::harshas@kh.amrita.edu::3ea4904a-a09c-4644-8b49-bb7dd8b1a4da" providerId="AD" clId="Web-{87D3DA1C-039D-FF04-CA4D-B79E26E7553F}" dt="2025-06-16T07:40:54.948" v="473"/>
          <ac:spMkLst>
            <pc:docMk/>
            <pc:sldMk cId="1673245563" sldId="280"/>
            <ac:spMk id="24" creationId="{221DB897-A621-4D5F-AC81-91199AC4370E}"/>
          </ac:spMkLst>
        </pc:spChg>
        <pc:picChg chg="add mod">
          <ac:chgData name="HARSHA S" userId="S::harshas@kh.amrita.edu::3ea4904a-a09c-4644-8b49-bb7dd8b1a4da" providerId="AD" clId="Web-{87D3DA1C-039D-FF04-CA4D-B79E26E7553F}" dt="2025-06-16T07:40:54.948" v="473"/>
          <ac:picMkLst>
            <pc:docMk/>
            <pc:sldMk cId="1673245563" sldId="280"/>
            <ac:picMk id="3" creationId="{6D76C044-404C-DF43-22A6-EA3A5E9CF178}"/>
          </ac:picMkLst>
        </pc:picChg>
        <pc:picChg chg="add">
          <ac:chgData name="HARSHA S" userId="S::harshas@kh.amrita.edu::3ea4904a-a09c-4644-8b49-bb7dd8b1a4da" providerId="AD" clId="Web-{87D3DA1C-039D-FF04-CA4D-B79E26E7553F}" dt="2025-06-16T07:40:54.948" v="473"/>
          <ac:picMkLst>
            <pc:docMk/>
            <pc:sldMk cId="1673245563" sldId="280"/>
            <ac:picMk id="8" creationId="{41B68C77-138E-4BF7-A276-BD0C78A4219F}"/>
          </ac:picMkLst>
        </pc:picChg>
        <pc:picChg chg="add">
          <ac:chgData name="HARSHA S" userId="S::harshas@kh.amrita.edu::3ea4904a-a09c-4644-8b49-bb7dd8b1a4da" providerId="AD" clId="Web-{87D3DA1C-039D-FF04-CA4D-B79E26E7553F}" dt="2025-06-16T07:40:54.948" v="473"/>
          <ac:picMkLst>
            <pc:docMk/>
            <pc:sldMk cId="1673245563" sldId="280"/>
            <ac:picMk id="10" creationId="{7C268552-D473-46ED-B1B8-422042C4DEF1}"/>
          </ac:picMkLst>
        </pc:picChg>
        <pc:picChg chg="add">
          <ac:chgData name="HARSHA S" userId="S::harshas@kh.amrita.edu::3ea4904a-a09c-4644-8b49-bb7dd8b1a4da" providerId="AD" clId="Web-{87D3DA1C-039D-FF04-CA4D-B79E26E7553F}" dt="2025-06-16T07:40:54.948" v="473"/>
          <ac:picMkLst>
            <pc:docMk/>
            <pc:sldMk cId="1673245563" sldId="280"/>
            <ac:picMk id="14" creationId="{B9238B3E-24AA-439A-B527-6C5DF6D72145}"/>
          </ac:picMkLst>
        </pc:picChg>
      </pc:sldChg>
      <pc:sldChg chg="modSp add replId">
        <pc:chgData name="HARSHA S" userId="S::harshas@kh.amrita.edu::3ea4904a-a09c-4644-8b49-bb7dd8b1a4da" providerId="AD" clId="Web-{87D3DA1C-039D-FF04-CA4D-B79E26E7553F}" dt="2025-06-16T08:29:54.760" v="604" actId="20577"/>
        <pc:sldMkLst>
          <pc:docMk/>
          <pc:sldMk cId="2343391053" sldId="281"/>
        </pc:sldMkLst>
        <pc:graphicFrameChg chg="modGraphic">
          <ac:chgData name="HARSHA S" userId="S::harshas@kh.amrita.edu::3ea4904a-a09c-4644-8b49-bb7dd8b1a4da" providerId="AD" clId="Web-{87D3DA1C-039D-FF04-CA4D-B79E26E7553F}" dt="2025-06-16T08:29:54.760" v="604" actId="20577"/>
          <ac:graphicFrameMkLst>
            <pc:docMk/>
            <pc:sldMk cId="2343391053" sldId="281"/>
            <ac:graphicFrameMk id="19" creationId="{28E6B042-22BD-B999-939B-6A76B7731111}"/>
          </ac:graphicFrameMkLst>
        </pc:graphicFrameChg>
      </pc:sldChg>
      <pc:sldChg chg="modSp add replId">
        <pc:chgData name="HARSHA S" userId="S::harshas@kh.amrita.edu::3ea4904a-a09c-4644-8b49-bb7dd8b1a4da" providerId="AD" clId="Web-{87D3DA1C-039D-FF04-CA4D-B79E26E7553F}" dt="2025-06-16T09:08:17.777" v="727" actId="20577"/>
        <pc:sldMkLst>
          <pc:docMk/>
          <pc:sldMk cId="2437993703" sldId="282"/>
        </pc:sldMkLst>
        <pc:graphicFrameChg chg="modGraphic">
          <ac:chgData name="HARSHA S" userId="S::harshas@kh.amrita.edu::3ea4904a-a09c-4644-8b49-bb7dd8b1a4da" providerId="AD" clId="Web-{87D3DA1C-039D-FF04-CA4D-B79E26E7553F}" dt="2025-06-16T09:08:17.777" v="727" actId="20577"/>
          <ac:graphicFrameMkLst>
            <pc:docMk/>
            <pc:sldMk cId="2437993703" sldId="282"/>
            <ac:graphicFrameMk id="31" creationId="{1C107B0C-E651-4463-E06A-651DE9074F57}"/>
          </ac:graphicFrameMkLst>
        </pc:graphicFrameChg>
      </pc:sldChg>
      <pc:sldChg chg="modSp add replId">
        <pc:chgData name="HARSHA S" userId="S::harshas@kh.amrita.edu::3ea4904a-a09c-4644-8b49-bb7dd8b1a4da" providerId="AD" clId="Web-{87D3DA1C-039D-FF04-CA4D-B79E26E7553F}" dt="2025-06-16T09:10:33.732" v="760" actId="20577"/>
        <pc:sldMkLst>
          <pc:docMk/>
          <pc:sldMk cId="2697366195" sldId="283"/>
        </pc:sldMkLst>
        <pc:graphicFrameChg chg="modGraphic">
          <ac:chgData name="HARSHA S" userId="S::harshas@kh.amrita.edu::3ea4904a-a09c-4644-8b49-bb7dd8b1a4da" providerId="AD" clId="Web-{87D3DA1C-039D-FF04-CA4D-B79E26E7553F}" dt="2025-06-16T09:10:33.732" v="760" actId="20577"/>
          <ac:graphicFrameMkLst>
            <pc:docMk/>
            <pc:sldMk cId="2697366195" sldId="283"/>
            <ac:graphicFrameMk id="31" creationId="{FBBCEBD4-AFB3-4E81-07C8-6D382A65A205}"/>
          </ac:graphicFrameMkLst>
        </pc:graphicFrameChg>
      </pc:sldChg>
      <pc:sldChg chg="modSp add replId">
        <pc:chgData name="HARSHA S" userId="S::harshas@kh.amrita.edu::3ea4904a-a09c-4644-8b49-bb7dd8b1a4da" providerId="AD" clId="Web-{87D3DA1C-039D-FF04-CA4D-B79E26E7553F}" dt="2025-06-16T09:12:32.046" v="786" actId="20577"/>
        <pc:sldMkLst>
          <pc:docMk/>
          <pc:sldMk cId="3484811476" sldId="284"/>
        </pc:sldMkLst>
        <pc:graphicFrameChg chg="modGraphic">
          <ac:chgData name="HARSHA S" userId="S::harshas@kh.amrita.edu::3ea4904a-a09c-4644-8b49-bb7dd8b1a4da" providerId="AD" clId="Web-{87D3DA1C-039D-FF04-CA4D-B79E26E7553F}" dt="2025-06-16T09:12:32.046" v="786" actId="20577"/>
          <ac:graphicFrameMkLst>
            <pc:docMk/>
            <pc:sldMk cId="3484811476" sldId="284"/>
            <ac:graphicFrameMk id="31" creationId="{AF0AB76E-1E38-266F-1F25-AC268B8E3FFC}"/>
          </ac:graphicFrameMkLst>
        </pc:graphicFrameChg>
      </pc:sldChg>
      <pc:sldChg chg="modSp add replId">
        <pc:chgData name="HARSHA S" userId="S::harshas@kh.amrita.edu::3ea4904a-a09c-4644-8b49-bb7dd8b1a4da" providerId="AD" clId="Web-{87D3DA1C-039D-FF04-CA4D-B79E26E7553F}" dt="2025-06-16T09:12:44.765" v="789" actId="20577"/>
        <pc:sldMkLst>
          <pc:docMk/>
          <pc:sldMk cId="4081325466" sldId="285"/>
        </pc:sldMkLst>
        <pc:graphicFrameChg chg="modGraphic">
          <ac:chgData name="HARSHA S" userId="S::harshas@kh.amrita.edu::3ea4904a-a09c-4644-8b49-bb7dd8b1a4da" providerId="AD" clId="Web-{87D3DA1C-039D-FF04-CA4D-B79E26E7553F}" dt="2025-06-16T09:12:44.765" v="789" actId="20577"/>
          <ac:graphicFrameMkLst>
            <pc:docMk/>
            <pc:sldMk cId="4081325466" sldId="285"/>
            <ac:graphicFrameMk id="31" creationId="{1D99C2EC-7109-E88A-D685-7654E4047FF4}"/>
          </ac:graphicFrameMkLst>
        </pc:graphicFrameChg>
      </pc:sldChg>
      <pc:sldChg chg="modSp add replId">
        <pc:chgData name="HARSHA S" userId="S::harshas@kh.amrita.edu::3ea4904a-a09c-4644-8b49-bb7dd8b1a4da" providerId="AD" clId="Web-{87D3DA1C-039D-FF04-CA4D-B79E26E7553F}" dt="2025-06-16T10:26:33.301" v="813" actId="20577"/>
        <pc:sldMkLst>
          <pc:docMk/>
          <pc:sldMk cId="2955810643" sldId="286"/>
        </pc:sldMkLst>
        <pc:graphicFrameChg chg="modGraphic">
          <ac:chgData name="HARSHA S" userId="S::harshas@kh.amrita.edu::3ea4904a-a09c-4644-8b49-bb7dd8b1a4da" providerId="AD" clId="Web-{87D3DA1C-039D-FF04-CA4D-B79E26E7553F}" dt="2025-06-16T10:26:33.301" v="813" actId="20577"/>
          <ac:graphicFrameMkLst>
            <pc:docMk/>
            <pc:sldMk cId="2955810643" sldId="286"/>
            <ac:graphicFrameMk id="31" creationId="{EBC37FA0-78B3-9E21-025B-4B86AB13C693}"/>
          </ac:graphicFrameMkLst>
        </pc:graphicFrameChg>
      </pc:sldChg>
      <pc:sldChg chg="modSp add replId">
        <pc:chgData name="HARSHA S" userId="S::harshas@kh.amrita.edu::3ea4904a-a09c-4644-8b49-bb7dd8b1a4da" providerId="AD" clId="Web-{87D3DA1C-039D-FF04-CA4D-B79E26E7553F}" dt="2025-06-16T10:28:10.835" v="830" actId="20577"/>
        <pc:sldMkLst>
          <pc:docMk/>
          <pc:sldMk cId="1219691303" sldId="287"/>
        </pc:sldMkLst>
        <pc:graphicFrameChg chg="modGraphic">
          <ac:chgData name="HARSHA S" userId="S::harshas@kh.amrita.edu::3ea4904a-a09c-4644-8b49-bb7dd8b1a4da" providerId="AD" clId="Web-{87D3DA1C-039D-FF04-CA4D-B79E26E7553F}" dt="2025-06-16T10:28:10.835" v="830" actId="20577"/>
          <ac:graphicFrameMkLst>
            <pc:docMk/>
            <pc:sldMk cId="1219691303" sldId="287"/>
            <ac:graphicFrameMk id="31" creationId="{83A953AF-3683-C35B-7613-0E8A25286FC6}"/>
          </ac:graphicFrameMkLst>
        </pc:graphicFrameChg>
      </pc:sldChg>
      <pc:sldChg chg="modSp add ord replId">
        <pc:chgData name="HARSHA S" userId="S::harshas@kh.amrita.edu::3ea4904a-a09c-4644-8b49-bb7dd8b1a4da" providerId="AD" clId="Web-{87D3DA1C-039D-FF04-CA4D-B79E26E7553F}" dt="2025-06-16T10:49:18.360" v="911" actId="20577"/>
        <pc:sldMkLst>
          <pc:docMk/>
          <pc:sldMk cId="3279206915" sldId="288"/>
        </pc:sldMkLst>
        <pc:graphicFrameChg chg="modGraphic">
          <ac:chgData name="HARSHA S" userId="S::harshas@kh.amrita.edu::3ea4904a-a09c-4644-8b49-bb7dd8b1a4da" providerId="AD" clId="Web-{87D3DA1C-039D-FF04-CA4D-B79E26E7553F}" dt="2025-06-16T10:49:18.360" v="911" actId="20577"/>
          <ac:graphicFrameMkLst>
            <pc:docMk/>
            <pc:sldMk cId="3279206915" sldId="288"/>
            <ac:graphicFrameMk id="31" creationId="{123D03DE-AF50-9218-FBDB-C316FF1A4BFC}"/>
          </ac:graphicFrameMkLst>
        </pc:graphicFrameChg>
      </pc:sldChg>
      <pc:sldChg chg="modSp add replId">
        <pc:chgData name="HARSHA S" userId="S::harshas@kh.amrita.edu::3ea4904a-a09c-4644-8b49-bb7dd8b1a4da" providerId="AD" clId="Web-{87D3DA1C-039D-FF04-CA4D-B79E26E7553F}" dt="2025-06-16T10:43:27.728" v="878" actId="20577"/>
        <pc:sldMkLst>
          <pc:docMk/>
          <pc:sldMk cId="3958657000" sldId="289"/>
        </pc:sldMkLst>
        <pc:spChg chg="mod">
          <ac:chgData name="HARSHA S" userId="S::harshas@kh.amrita.edu::3ea4904a-a09c-4644-8b49-bb7dd8b1a4da" providerId="AD" clId="Web-{87D3DA1C-039D-FF04-CA4D-B79E26E7553F}" dt="2025-06-16T10:43:27.728" v="878" actId="20577"/>
          <ac:spMkLst>
            <pc:docMk/>
            <pc:sldMk cId="3958657000" sldId="289"/>
            <ac:spMk id="3" creationId="{9EC1DB6A-A872-6716-6193-AFF5AF728E50}"/>
          </ac:spMkLst>
        </pc:spChg>
        <pc:spChg chg="mod">
          <ac:chgData name="HARSHA S" userId="S::harshas@kh.amrita.edu::3ea4904a-a09c-4644-8b49-bb7dd8b1a4da" providerId="AD" clId="Web-{87D3DA1C-039D-FF04-CA4D-B79E26E7553F}" dt="2025-06-16T10:39:33.567" v="844" actId="20577"/>
          <ac:spMkLst>
            <pc:docMk/>
            <pc:sldMk cId="3958657000" sldId="289"/>
            <ac:spMk id="4" creationId="{832BE1E1-EA3B-9810-183F-268B3BEC2E91}"/>
          </ac:spMkLst>
        </pc:spChg>
      </pc:sldChg>
      <pc:sldChg chg="addSp delSp modSp new del">
        <pc:chgData name="HARSHA S" userId="S::harshas@kh.amrita.edu::3ea4904a-a09c-4644-8b49-bb7dd8b1a4da" providerId="AD" clId="Web-{87D3DA1C-039D-FF04-CA4D-B79E26E7553F}" dt="2025-06-16T10:52:02.270" v="961"/>
        <pc:sldMkLst>
          <pc:docMk/>
          <pc:sldMk cId="3742574589" sldId="290"/>
        </pc:sldMkLst>
        <pc:spChg chg="add del">
          <ac:chgData name="HARSHA S" userId="S::harshas@kh.amrita.edu::3ea4904a-a09c-4644-8b49-bb7dd8b1a4da" providerId="AD" clId="Web-{87D3DA1C-039D-FF04-CA4D-B79E26E7553F}" dt="2025-06-16T10:46:43.826" v="882"/>
          <ac:spMkLst>
            <pc:docMk/>
            <pc:sldMk cId="3742574589" sldId="290"/>
            <ac:spMk id="2" creationId="{B10C3877-0C7D-0BD5-4E89-308FDE340346}"/>
          </ac:spMkLst>
        </pc:spChg>
        <pc:spChg chg="add mod">
          <ac:chgData name="HARSHA S" userId="S::harshas@kh.amrita.edu::3ea4904a-a09c-4644-8b49-bb7dd8b1a4da" providerId="AD" clId="Web-{87D3DA1C-039D-FF04-CA4D-B79E26E7553F}" dt="2025-06-16T10:48:14.547" v="897" actId="14100"/>
          <ac:spMkLst>
            <pc:docMk/>
            <pc:sldMk cId="3742574589" sldId="290"/>
            <ac:spMk id="3" creationId="{C4542AA8-E3E4-2081-9AEF-CFE3ECD32A34}"/>
          </ac:spMkLst>
        </pc:spChg>
        <pc:spChg chg="add del mod">
          <ac:chgData name="HARSHA S" userId="S::harshas@kh.amrita.edu::3ea4904a-a09c-4644-8b49-bb7dd8b1a4da" providerId="AD" clId="Web-{87D3DA1C-039D-FF04-CA4D-B79E26E7553F}" dt="2025-06-16T10:47:44.780" v="896"/>
          <ac:spMkLst>
            <pc:docMk/>
            <pc:sldMk cId="3742574589" sldId="290"/>
            <ac:spMk id="4" creationId="{EFB6DC06-51AA-ABE7-49C9-EE8E19091B2C}"/>
          </ac:spMkLst>
        </pc:spChg>
      </pc:sldChg>
      <pc:sldChg chg="add del replId">
        <pc:chgData name="HARSHA S" userId="S::harshas@kh.amrita.edu::3ea4904a-a09c-4644-8b49-bb7dd8b1a4da" providerId="AD" clId="Web-{87D3DA1C-039D-FF04-CA4D-B79E26E7553F}" dt="2025-06-16T10:55:57.493" v="1018"/>
        <pc:sldMkLst>
          <pc:docMk/>
          <pc:sldMk cId="1969963526" sldId="291"/>
        </pc:sldMkLst>
      </pc:sldChg>
      <pc:sldChg chg="modSp add replId">
        <pc:chgData name="HARSHA S" userId="S::harshas@kh.amrita.edu::3ea4904a-a09c-4644-8b49-bb7dd8b1a4da" providerId="AD" clId="Web-{87D3DA1C-039D-FF04-CA4D-B79E26E7553F}" dt="2025-06-16T10:54:14.241" v="997" actId="20577"/>
        <pc:sldMkLst>
          <pc:docMk/>
          <pc:sldMk cId="2447944126" sldId="292"/>
        </pc:sldMkLst>
        <pc:graphicFrameChg chg="modGraphic">
          <ac:chgData name="HARSHA S" userId="S::harshas@kh.amrita.edu::3ea4904a-a09c-4644-8b49-bb7dd8b1a4da" providerId="AD" clId="Web-{87D3DA1C-039D-FF04-CA4D-B79E26E7553F}" dt="2025-06-16T10:54:14.241" v="997" actId="20577"/>
          <ac:graphicFrameMkLst>
            <pc:docMk/>
            <pc:sldMk cId="2447944126" sldId="292"/>
            <ac:graphicFrameMk id="31" creationId="{44EC12FC-C657-E034-A352-9E091AE9607C}"/>
          </ac:graphicFrameMkLst>
        </pc:graphicFrameChg>
      </pc:sldChg>
      <pc:sldChg chg="modSp add replId">
        <pc:chgData name="HARSHA S" userId="S::harshas@kh.amrita.edu::3ea4904a-a09c-4644-8b49-bb7dd8b1a4da" providerId="AD" clId="Web-{87D3DA1C-039D-FF04-CA4D-B79E26E7553F}" dt="2025-06-16T10:54:05.772" v="994" actId="20577"/>
        <pc:sldMkLst>
          <pc:docMk/>
          <pc:sldMk cId="1198146325" sldId="293"/>
        </pc:sldMkLst>
        <pc:graphicFrameChg chg="modGraphic">
          <ac:chgData name="HARSHA S" userId="S::harshas@kh.amrita.edu::3ea4904a-a09c-4644-8b49-bb7dd8b1a4da" providerId="AD" clId="Web-{87D3DA1C-039D-FF04-CA4D-B79E26E7553F}" dt="2025-06-16T10:54:05.772" v="994" actId="20577"/>
          <ac:graphicFrameMkLst>
            <pc:docMk/>
            <pc:sldMk cId="1198146325" sldId="293"/>
            <ac:graphicFrameMk id="31" creationId="{942177CB-0789-DC8F-0CA8-3DFD26662948}"/>
          </ac:graphicFrameMkLst>
        </pc:graphicFrameChg>
      </pc:sldChg>
      <pc:sldChg chg="add del replId">
        <pc:chgData name="HARSHA S" userId="S::harshas@kh.amrita.edu::3ea4904a-a09c-4644-8b49-bb7dd8b1a4da" providerId="AD" clId="Web-{87D3DA1C-039D-FF04-CA4D-B79E26E7553F}" dt="2025-06-16T10:55:55.056" v="1017"/>
        <pc:sldMkLst>
          <pc:docMk/>
          <pc:sldMk cId="772133651" sldId="294"/>
        </pc:sldMkLst>
      </pc:sldChg>
      <pc:sldChg chg="modSp add replId">
        <pc:chgData name="HARSHA S" userId="S::harshas@kh.amrita.edu::3ea4904a-a09c-4644-8b49-bb7dd8b1a4da" providerId="AD" clId="Web-{87D3DA1C-039D-FF04-CA4D-B79E26E7553F}" dt="2025-06-16T10:55:53.400" v="1016" actId="20577"/>
        <pc:sldMkLst>
          <pc:docMk/>
          <pc:sldMk cId="379477904" sldId="295"/>
        </pc:sldMkLst>
        <pc:graphicFrameChg chg="modGraphic">
          <ac:chgData name="HARSHA S" userId="S::harshas@kh.amrita.edu::3ea4904a-a09c-4644-8b49-bb7dd8b1a4da" providerId="AD" clId="Web-{87D3DA1C-039D-FF04-CA4D-B79E26E7553F}" dt="2025-06-16T10:55:53.400" v="1016" actId="20577"/>
          <ac:graphicFrameMkLst>
            <pc:docMk/>
            <pc:sldMk cId="379477904" sldId="295"/>
            <ac:graphicFrameMk id="31" creationId="{41CBA274-ADA4-5446-0941-BF91B743D989}"/>
          </ac:graphicFrameMkLst>
        </pc:graphicFrameChg>
      </pc:sldChg>
      <pc:sldChg chg="modSp add del replId">
        <pc:chgData name="HARSHA S" userId="S::harshas@kh.amrita.edu::3ea4904a-a09c-4644-8b49-bb7dd8b1a4da" providerId="AD" clId="Web-{87D3DA1C-039D-FF04-CA4D-B79E26E7553F}" dt="2025-06-16T10:55:05.992" v="1002"/>
        <pc:sldMkLst>
          <pc:docMk/>
          <pc:sldMk cId="3187273340" sldId="295"/>
        </pc:sldMkLst>
        <pc:graphicFrameChg chg="modGraphic">
          <ac:chgData name="HARSHA S" userId="S::harshas@kh.amrita.edu::3ea4904a-a09c-4644-8b49-bb7dd8b1a4da" providerId="AD" clId="Web-{87D3DA1C-039D-FF04-CA4D-B79E26E7553F}" dt="2025-06-16T10:54:48.430" v="1001" actId="20577"/>
          <ac:graphicFrameMkLst>
            <pc:docMk/>
            <pc:sldMk cId="3187273340" sldId="295"/>
            <ac:graphicFrameMk id="31" creationId="{8D934EAC-BBCB-DBFF-7FDD-4C844E5A8E92}"/>
          </ac:graphicFrameMkLst>
        </pc:graphicFrameChg>
      </pc:sldChg>
      <pc:sldChg chg="addSp delSp modSp add del replId">
        <pc:chgData name="HARSHA S" userId="S::harshas@kh.amrita.edu::3ea4904a-a09c-4644-8b49-bb7dd8b1a4da" providerId="AD" clId="Web-{87D3DA1C-039D-FF04-CA4D-B79E26E7553F}" dt="2025-06-16T11:01:24.906" v="1046"/>
        <pc:sldMkLst>
          <pc:docMk/>
          <pc:sldMk cId="446622119" sldId="296"/>
        </pc:sldMkLst>
        <pc:spChg chg="del mod">
          <ac:chgData name="HARSHA S" userId="S::harshas@kh.amrita.edu::3ea4904a-a09c-4644-8b49-bb7dd8b1a4da" providerId="AD" clId="Web-{87D3DA1C-039D-FF04-CA4D-B79E26E7553F}" dt="2025-06-16T10:59:35.764" v="1025"/>
          <ac:spMkLst>
            <pc:docMk/>
            <pc:sldMk cId="446622119" sldId="296"/>
            <ac:spMk id="3" creationId="{0F40E113-B95C-6433-39CB-BE1970F69892}"/>
          </ac:spMkLst>
        </pc:spChg>
        <pc:spChg chg="mod">
          <ac:chgData name="HARSHA S" userId="S::harshas@kh.amrita.edu::3ea4904a-a09c-4644-8b49-bb7dd8b1a4da" providerId="AD" clId="Web-{87D3DA1C-039D-FF04-CA4D-B79E26E7553F}" dt="2025-06-16T10:56:24.400" v="1022" actId="20577"/>
          <ac:spMkLst>
            <pc:docMk/>
            <pc:sldMk cId="446622119" sldId="296"/>
            <ac:spMk id="4" creationId="{6C863721-D742-6491-53A3-4F046E1CC5CC}"/>
          </ac:spMkLst>
        </pc:spChg>
        <pc:spChg chg="add del mod">
          <ac:chgData name="HARSHA S" userId="S::harshas@kh.amrita.edu::3ea4904a-a09c-4644-8b49-bb7dd8b1a4da" providerId="AD" clId="Web-{87D3DA1C-039D-FF04-CA4D-B79E26E7553F}" dt="2025-06-16T10:59:38.467" v="1026"/>
          <ac:spMkLst>
            <pc:docMk/>
            <pc:sldMk cId="446622119" sldId="296"/>
            <ac:spMk id="5" creationId="{1A6DE758-7785-7140-DCE5-F2B231ED1E5F}"/>
          </ac:spMkLst>
        </pc:spChg>
        <pc:picChg chg="add mod ord">
          <ac:chgData name="HARSHA S" userId="S::harshas@kh.amrita.edu::3ea4904a-a09c-4644-8b49-bb7dd8b1a4da" providerId="AD" clId="Web-{87D3DA1C-039D-FF04-CA4D-B79E26E7553F}" dt="2025-06-16T11:00:12.733" v="1032" actId="14100"/>
          <ac:picMkLst>
            <pc:docMk/>
            <pc:sldMk cId="446622119" sldId="296"/>
            <ac:picMk id="6" creationId="{D06411C1-8E65-6626-4611-046DAE61060F}"/>
          </ac:picMkLst>
        </pc:picChg>
      </pc:sldChg>
      <pc:sldChg chg="addSp delSp modSp add replId">
        <pc:chgData name="HARSHA S" userId="S::harshas@kh.amrita.edu::3ea4904a-a09c-4644-8b49-bb7dd8b1a4da" providerId="AD" clId="Web-{87D3DA1C-039D-FF04-CA4D-B79E26E7553F}" dt="2025-06-16T11:01:22.609" v="1045" actId="1076"/>
        <pc:sldMkLst>
          <pc:docMk/>
          <pc:sldMk cId="800875627" sldId="297"/>
        </pc:sldMkLst>
        <pc:spChg chg="mod">
          <ac:chgData name="HARSHA S" userId="S::harshas@kh.amrita.edu::3ea4904a-a09c-4644-8b49-bb7dd8b1a4da" providerId="AD" clId="Web-{87D3DA1C-039D-FF04-CA4D-B79E26E7553F}" dt="2025-06-16T11:01:22.609" v="1045" actId="1076"/>
          <ac:spMkLst>
            <pc:docMk/>
            <pc:sldMk cId="800875627" sldId="297"/>
            <ac:spMk id="2" creationId="{21D32C6B-6AA5-8369-D138-11859A7281EE}"/>
          </ac:spMkLst>
        </pc:spChg>
        <pc:picChg chg="del">
          <ac:chgData name="HARSHA S" userId="S::harshas@kh.amrita.edu::3ea4904a-a09c-4644-8b49-bb7dd8b1a4da" providerId="AD" clId="Web-{87D3DA1C-039D-FF04-CA4D-B79E26E7553F}" dt="2025-06-16T11:00:52.624" v="1040"/>
          <ac:picMkLst>
            <pc:docMk/>
            <pc:sldMk cId="800875627" sldId="297"/>
            <ac:picMk id="3" creationId="{A4D16016-218E-EFD0-A0EB-2402544C75DE}"/>
          </ac:picMkLst>
        </pc:picChg>
        <pc:picChg chg="add mod">
          <ac:chgData name="HARSHA S" userId="S::harshas@kh.amrita.edu::3ea4904a-a09c-4644-8b49-bb7dd8b1a4da" providerId="AD" clId="Web-{87D3DA1C-039D-FF04-CA4D-B79E26E7553F}" dt="2025-06-16T11:01:15.500" v="1044" actId="14100"/>
          <ac:picMkLst>
            <pc:docMk/>
            <pc:sldMk cId="800875627" sldId="297"/>
            <ac:picMk id="5" creationId="{E4C334E5-E97F-243A-738A-DBF2A22FB164}"/>
          </ac:picMkLst>
        </pc:picChg>
      </pc:sldChg>
      <pc:sldChg chg="modSp add replId">
        <pc:chgData name="HARSHA S" userId="S::harshas@kh.amrita.edu::3ea4904a-a09c-4644-8b49-bb7dd8b1a4da" providerId="AD" clId="Web-{87D3DA1C-039D-FF04-CA4D-B79E26E7553F}" dt="2025-06-16T11:03:10.705" v="1075" actId="20577"/>
        <pc:sldMkLst>
          <pc:docMk/>
          <pc:sldMk cId="3065358283" sldId="298"/>
        </pc:sldMkLst>
        <pc:graphicFrameChg chg="modGraphic">
          <ac:chgData name="HARSHA S" userId="S::harshas@kh.amrita.edu::3ea4904a-a09c-4644-8b49-bb7dd8b1a4da" providerId="AD" clId="Web-{87D3DA1C-039D-FF04-CA4D-B79E26E7553F}" dt="2025-06-16T11:03:10.705" v="1075" actId="20577"/>
          <ac:graphicFrameMkLst>
            <pc:docMk/>
            <pc:sldMk cId="3065358283" sldId="298"/>
            <ac:graphicFrameMk id="31" creationId="{5FC78294-3EB9-2A8C-AF7F-053A8BF0E7C7}"/>
          </ac:graphicFrameMkLst>
        </pc:graphicFrameChg>
      </pc:sldChg>
      <pc:sldChg chg="modSp add replId">
        <pc:chgData name="HARSHA S" userId="S::harshas@kh.amrita.edu::3ea4904a-a09c-4644-8b49-bb7dd8b1a4da" providerId="AD" clId="Web-{87D3DA1C-039D-FF04-CA4D-B79E26E7553F}" dt="2025-06-16T11:05:03.848" v="1137" actId="20577"/>
        <pc:sldMkLst>
          <pc:docMk/>
          <pc:sldMk cId="4264692240" sldId="299"/>
        </pc:sldMkLst>
        <pc:graphicFrameChg chg="modGraphic">
          <ac:chgData name="HARSHA S" userId="S::harshas@kh.amrita.edu::3ea4904a-a09c-4644-8b49-bb7dd8b1a4da" providerId="AD" clId="Web-{87D3DA1C-039D-FF04-CA4D-B79E26E7553F}" dt="2025-06-16T11:05:03.848" v="1137" actId="20577"/>
          <ac:graphicFrameMkLst>
            <pc:docMk/>
            <pc:sldMk cId="4264692240" sldId="299"/>
            <ac:graphicFrameMk id="31" creationId="{553CD5AB-9210-7108-7F1B-FDBFB71DE0F1}"/>
          </ac:graphicFrameMkLst>
        </pc:graphicFrameChg>
      </pc:sldChg>
    </pc:docChg>
  </pc:docChgLst>
  <pc:docChgLst>
    <pc:chgData name="HARSHA S" userId="S::harshas@kh.amrita.edu::3ea4904a-a09c-4644-8b49-bb7dd8b1a4da" providerId="AD" clId="Web-{02591FD0-3848-360D-A522-3D13607A6A45}"/>
    <pc:docChg chg="delSld modSld">
      <pc:chgData name="HARSHA S" userId="S::harshas@kh.amrita.edu::3ea4904a-a09c-4644-8b49-bb7dd8b1a4da" providerId="AD" clId="Web-{02591FD0-3848-360D-A522-3D13607A6A45}" dt="2025-06-17T08:55:05.397" v="10" actId="20577"/>
      <pc:docMkLst>
        <pc:docMk/>
      </pc:docMkLst>
      <pc:sldChg chg="modSp">
        <pc:chgData name="HARSHA S" userId="S::harshas@kh.amrita.edu::3ea4904a-a09c-4644-8b49-bb7dd8b1a4da" providerId="AD" clId="Web-{02591FD0-3848-360D-A522-3D13607A6A45}" dt="2025-06-17T08:55:05.397" v="10" actId="20577"/>
        <pc:sldMkLst>
          <pc:docMk/>
          <pc:sldMk cId="1692898311" sldId="273"/>
        </pc:sldMkLst>
        <pc:graphicFrameChg chg="modGraphic">
          <ac:chgData name="HARSHA S" userId="S::harshas@kh.amrita.edu::3ea4904a-a09c-4644-8b49-bb7dd8b1a4da" providerId="AD" clId="Web-{02591FD0-3848-360D-A522-3D13607A6A45}" dt="2025-06-17T08:55:05.397" v="10" actId="20577"/>
          <ac:graphicFrameMkLst>
            <pc:docMk/>
            <pc:sldMk cId="1692898311" sldId="273"/>
            <ac:graphicFrameMk id="19" creationId="{0F73BF71-BDBA-AA8F-9DF9-7AB0608457F5}"/>
          </ac:graphicFrameMkLst>
        </pc:graphicFrameChg>
      </pc:sldChg>
      <pc:sldChg chg="modSp">
        <pc:chgData name="HARSHA S" userId="S::harshas@kh.amrita.edu::3ea4904a-a09c-4644-8b49-bb7dd8b1a4da" providerId="AD" clId="Web-{02591FD0-3848-360D-A522-3D13607A6A45}" dt="2025-06-17T08:53:35.192" v="1" actId="20577"/>
        <pc:sldMkLst>
          <pc:docMk/>
          <pc:sldMk cId="340971237" sldId="276"/>
        </pc:sldMkLst>
        <pc:graphicFrameChg chg="modGraphic">
          <ac:chgData name="HARSHA S" userId="S::harshas@kh.amrita.edu::3ea4904a-a09c-4644-8b49-bb7dd8b1a4da" providerId="AD" clId="Web-{02591FD0-3848-360D-A522-3D13607A6A45}" dt="2025-06-17T08:53:35.192" v="1" actId="20577"/>
          <ac:graphicFrameMkLst>
            <pc:docMk/>
            <pc:sldMk cId="340971237" sldId="276"/>
            <ac:graphicFrameMk id="31" creationId="{1AAE9DBF-F4E5-05F3-5EFA-6E7FB87C9F1D}"/>
          </ac:graphicFrameMkLst>
        </pc:graphicFrameChg>
      </pc:sldChg>
      <pc:sldChg chg="modSp">
        <pc:chgData name="HARSHA S" userId="S::harshas@kh.amrita.edu::3ea4904a-a09c-4644-8b49-bb7dd8b1a4da" providerId="AD" clId="Web-{02591FD0-3848-360D-A522-3D13607A6A45}" dt="2025-06-17T08:53:44.349" v="3" actId="20577"/>
        <pc:sldMkLst>
          <pc:docMk/>
          <pc:sldMk cId="2437993703" sldId="282"/>
        </pc:sldMkLst>
        <pc:graphicFrameChg chg="modGraphic">
          <ac:chgData name="HARSHA S" userId="S::harshas@kh.amrita.edu::3ea4904a-a09c-4644-8b49-bb7dd8b1a4da" providerId="AD" clId="Web-{02591FD0-3848-360D-A522-3D13607A6A45}" dt="2025-06-17T08:53:44.349" v="3" actId="20577"/>
          <ac:graphicFrameMkLst>
            <pc:docMk/>
            <pc:sldMk cId="2437993703" sldId="282"/>
            <ac:graphicFrameMk id="31" creationId="{1C107B0C-E651-4463-E06A-651DE9074F57}"/>
          </ac:graphicFrameMkLst>
        </pc:graphicFrameChg>
      </pc:sldChg>
      <pc:sldChg chg="modSp">
        <pc:chgData name="HARSHA S" userId="S::harshas@kh.amrita.edu::3ea4904a-a09c-4644-8b49-bb7dd8b1a4da" providerId="AD" clId="Web-{02591FD0-3848-360D-A522-3D13607A6A45}" dt="2025-06-17T08:54:03.490" v="7" actId="20577"/>
        <pc:sldMkLst>
          <pc:docMk/>
          <pc:sldMk cId="2697366195" sldId="283"/>
        </pc:sldMkLst>
        <pc:graphicFrameChg chg="modGraphic">
          <ac:chgData name="HARSHA S" userId="S::harshas@kh.amrita.edu::3ea4904a-a09c-4644-8b49-bb7dd8b1a4da" providerId="AD" clId="Web-{02591FD0-3848-360D-A522-3D13607A6A45}" dt="2025-06-17T08:54:03.490" v="7" actId="20577"/>
          <ac:graphicFrameMkLst>
            <pc:docMk/>
            <pc:sldMk cId="2697366195" sldId="283"/>
            <ac:graphicFrameMk id="31" creationId="{FBBCEBD4-AFB3-4E81-07C8-6D382A65A205}"/>
          </ac:graphicFrameMkLst>
        </pc:graphicFrameChg>
      </pc:sldChg>
      <pc:sldChg chg="del">
        <pc:chgData name="HARSHA S" userId="S::harshas@kh.amrita.edu::3ea4904a-a09c-4644-8b49-bb7dd8b1a4da" providerId="AD" clId="Web-{02591FD0-3848-360D-A522-3D13607A6A45}" dt="2025-06-17T08:54:14.568" v="8"/>
        <pc:sldMkLst>
          <pc:docMk/>
          <pc:sldMk cId="3484811476" sldId="28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42BC1-62EC-4724-83DF-F8BD4FD3A6EF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08E26F1-10AF-494A-8E6A-5BA8EBE7E1E0}">
      <dgm:prSet/>
      <dgm:spPr/>
      <dgm:t>
        <a:bodyPr/>
        <a:lstStyle/>
        <a:p>
          <a:pPr rtl="0"/>
          <a:r>
            <a:rPr lang="en-US" dirty="0">
              <a:latin typeface="Aptos Display"/>
            </a:rPr>
            <a:t>1) Convert the following decimals to fractions</a:t>
          </a:r>
        </a:p>
      </dgm:t>
    </dgm:pt>
    <dgm:pt modelId="{72922EB8-4020-4C22-9E42-22E63EDC4C3D}" type="parTrans" cxnId="{B84C84E0-8BDF-4E49-B1A9-DDF2397F9F3F}">
      <dgm:prSet/>
      <dgm:spPr/>
      <dgm:t>
        <a:bodyPr/>
        <a:lstStyle/>
        <a:p>
          <a:endParaRPr lang="en-US"/>
        </a:p>
      </dgm:t>
    </dgm:pt>
    <dgm:pt modelId="{D082DED6-F287-42BA-A15F-09DD914E07DC}" type="sibTrans" cxnId="{B84C84E0-8BDF-4E49-B1A9-DDF2397F9F3F}">
      <dgm:prSet/>
      <dgm:spPr/>
      <dgm:t>
        <a:bodyPr/>
        <a:lstStyle/>
        <a:p>
          <a:endParaRPr lang="en-US"/>
        </a:p>
      </dgm:t>
    </dgm:pt>
    <dgm:pt modelId="{17F3B02C-C90C-440C-A01C-AA48E664A4C8}">
      <dgm:prSet/>
      <dgm:spPr/>
      <dgm:t>
        <a:bodyPr/>
        <a:lstStyle/>
        <a:p>
          <a:r>
            <a:rPr lang="en-US" dirty="0">
              <a:latin typeface="Aptos Display"/>
            </a:rPr>
            <a:t>a)0.777....</a:t>
          </a:r>
        </a:p>
      </dgm:t>
    </dgm:pt>
    <dgm:pt modelId="{4D2AE84B-3F4B-4C67-81EB-845E5BA80739}" type="parTrans" cxnId="{F1FE3364-EE83-436A-9778-4DAB085BDC93}">
      <dgm:prSet/>
      <dgm:spPr/>
      <dgm:t>
        <a:bodyPr/>
        <a:lstStyle/>
        <a:p>
          <a:endParaRPr lang="en-US"/>
        </a:p>
      </dgm:t>
    </dgm:pt>
    <dgm:pt modelId="{925D376F-AFB6-4B93-85B5-FD3152D7D2D9}" type="sibTrans" cxnId="{F1FE3364-EE83-436A-9778-4DAB085BDC93}">
      <dgm:prSet/>
      <dgm:spPr/>
      <dgm:t>
        <a:bodyPr/>
        <a:lstStyle/>
        <a:p>
          <a:endParaRPr lang="en-US"/>
        </a:p>
      </dgm:t>
    </dgm:pt>
    <dgm:pt modelId="{15BBC93F-810C-45F0-B177-A798A2587E10}">
      <dgm:prSet/>
      <dgm:spPr/>
      <dgm:t>
        <a:bodyPr/>
        <a:lstStyle/>
        <a:p>
          <a:r>
            <a:rPr lang="en-US" dirty="0">
              <a:latin typeface="Aptos Display"/>
            </a:rPr>
            <a:t>b)0.233333....</a:t>
          </a:r>
        </a:p>
      </dgm:t>
    </dgm:pt>
    <dgm:pt modelId="{9EC6354B-E98F-4B7D-8108-FA31D573E298}" type="parTrans" cxnId="{BD356C3F-88F6-4274-949C-9D7B5F8FE9B4}">
      <dgm:prSet/>
      <dgm:spPr/>
      <dgm:t>
        <a:bodyPr/>
        <a:lstStyle/>
        <a:p>
          <a:endParaRPr lang="en-US"/>
        </a:p>
      </dgm:t>
    </dgm:pt>
    <dgm:pt modelId="{0C33F14C-6F1F-4FBF-BA7F-852E8CFF1C23}" type="sibTrans" cxnId="{BD356C3F-88F6-4274-949C-9D7B5F8FE9B4}">
      <dgm:prSet/>
      <dgm:spPr/>
      <dgm:t>
        <a:bodyPr/>
        <a:lstStyle/>
        <a:p>
          <a:endParaRPr lang="en-US"/>
        </a:p>
      </dgm:t>
    </dgm:pt>
    <dgm:pt modelId="{A1340949-F5A6-4887-8B39-76AC280BED92}">
      <dgm:prSet/>
      <dgm:spPr/>
      <dgm:t>
        <a:bodyPr/>
        <a:lstStyle/>
        <a:p>
          <a:r>
            <a:rPr lang="en-US" dirty="0">
              <a:latin typeface="Aptos Display"/>
            </a:rPr>
            <a:t>b)0.23232323.....</a:t>
          </a:r>
        </a:p>
      </dgm:t>
    </dgm:pt>
    <dgm:pt modelId="{1D283B7E-833C-434C-827A-E5FDD4F7BCAE}" type="parTrans" cxnId="{A227566F-AD69-4497-912F-326C70C2DF40}">
      <dgm:prSet/>
      <dgm:spPr/>
      <dgm:t>
        <a:bodyPr/>
        <a:lstStyle/>
        <a:p>
          <a:endParaRPr lang="en-US"/>
        </a:p>
      </dgm:t>
    </dgm:pt>
    <dgm:pt modelId="{B80E5276-4CA5-4BC9-9803-942621A88327}" type="sibTrans" cxnId="{A227566F-AD69-4497-912F-326C70C2DF40}">
      <dgm:prSet/>
      <dgm:spPr/>
      <dgm:t>
        <a:bodyPr/>
        <a:lstStyle/>
        <a:p>
          <a:endParaRPr lang="en-US"/>
        </a:p>
      </dgm:t>
    </dgm:pt>
    <dgm:pt modelId="{F4A96672-483A-42DD-B778-141B70AD2929}">
      <dgm:prSet/>
      <dgm:spPr/>
      <dgm:t>
        <a:bodyPr/>
        <a:lstStyle/>
        <a:p>
          <a:r>
            <a:rPr lang="en-US" dirty="0">
              <a:latin typeface="Aptos Display"/>
            </a:rPr>
            <a:t>c)0.324242424.....</a:t>
          </a:r>
        </a:p>
      </dgm:t>
    </dgm:pt>
    <dgm:pt modelId="{4E91CC72-F6FC-4645-BDC5-743BEE4899CA}" type="parTrans" cxnId="{A338FE39-344B-44A8-A71A-72518190A42E}">
      <dgm:prSet/>
      <dgm:spPr/>
      <dgm:t>
        <a:bodyPr/>
        <a:lstStyle/>
        <a:p>
          <a:endParaRPr lang="en-US"/>
        </a:p>
      </dgm:t>
    </dgm:pt>
    <dgm:pt modelId="{9CBBF466-0022-4F2C-A255-5DA97C19F304}" type="sibTrans" cxnId="{A338FE39-344B-44A8-A71A-72518190A42E}">
      <dgm:prSet/>
      <dgm:spPr/>
      <dgm:t>
        <a:bodyPr/>
        <a:lstStyle/>
        <a:p>
          <a:endParaRPr lang="en-US"/>
        </a:p>
      </dgm:t>
    </dgm:pt>
    <dgm:pt modelId="{C73E7CEA-9756-4360-AB52-2BBFEB4E56D0}" type="pres">
      <dgm:prSet presAssocID="{D9342BC1-62EC-4724-83DF-F8BD4FD3A6EF}" presName="linear" presStyleCnt="0">
        <dgm:presLayoutVars>
          <dgm:animLvl val="lvl"/>
          <dgm:resizeHandles val="exact"/>
        </dgm:presLayoutVars>
      </dgm:prSet>
      <dgm:spPr/>
    </dgm:pt>
    <dgm:pt modelId="{00A3D7BD-2443-4C8C-AF39-C9EF6D03FC9F}" type="pres">
      <dgm:prSet presAssocID="{E08E26F1-10AF-494A-8E6A-5BA8EBE7E1E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73AE80-57D2-42A9-AB9B-6EFDE917620E}" type="pres">
      <dgm:prSet presAssocID="{D082DED6-F287-42BA-A15F-09DD914E07DC}" presName="spacer" presStyleCnt="0"/>
      <dgm:spPr/>
    </dgm:pt>
    <dgm:pt modelId="{A9CE31DC-B8F2-409D-A2EC-359A669780A2}" type="pres">
      <dgm:prSet presAssocID="{17F3B02C-C90C-440C-A01C-AA48E664A4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1A1049-F43F-4DA0-8E9B-207BA8E454FE}" type="pres">
      <dgm:prSet presAssocID="{925D376F-AFB6-4B93-85B5-FD3152D7D2D9}" presName="spacer" presStyleCnt="0"/>
      <dgm:spPr/>
    </dgm:pt>
    <dgm:pt modelId="{0458679B-1B54-4DFA-BC49-14C023C8C26C}" type="pres">
      <dgm:prSet presAssocID="{15BBC93F-810C-45F0-B177-A798A2587E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C1EB1B-EF35-4B27-9928-61112A59FF46}" type="pres">
      <dgm:prSet presAssocID="{0C33F14C-6F1F-4FBF-BA7F-852E8CFF1C23}" presName="spacer" presStyleCnt="0"/>
      <dgm:spPr/>
    </dgm:pt>
    <dgm:pt modelId="{122F229D-8E95-4D47-A0BF-1E5C4C7A9C68}" type="pres">
      <dgm:prSet presAssocID="{A1340949-F5A6-4887-8B39-76AC280BED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21FA3D-F3D6-4A8E-A2A2-9BCB83741527}" type="pres">
      <dgm:prSet presAssocID="{B80E5276-4CA5-4BC9-9803-942621A88327}" presName="spacer" presStyleCnt="0"/>
      <dgm:spPr/>
    </dgm:pt>
    <dgm:pt modelId="{E7BA3BD6-539D-4CD7-9923-5619942C2BB7}" type="pres">
      <dgm:prSet presAssocID="{F4A96672-483A-42DD-B778-141B70AD29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38FE39-344B-44A8-A71A-72518190A42E}" srcId="{D9342BC1-62EC-4724-83DF-F8BD4FD3A6EF}" destId="{F4A96672-483A-42DD-B778-141B70AD2929}" srcOrd="4" destOrd="0" parTransId="{4E91CC72-F6FC-4645-BDC5-743BEE4899CA}" sibTransId="{9CBBF466-0022-4F2C-A255-5DA97C19F304}"/>
    <dgm:cxn modelId="{BD356C3F-88F6-4274-949C-9D7B5F8FE9B4}" srcId="{D9342BC1-62EC-4724-83DF-F8BD4FD3A6EF}" destId="{15BBC93F-810C-45F0-B177-A798A2587E10}" srcOrd="2" destOrd="0" parTransId="{9EC6354B-E98F-4B7D-8108-FA31D573E298}" sibTransId="{0C33F14C-6F1F-4FBF-BA7F-852E8CFF1C23}"/>
    <dgm:cxn modelId="{F40B9761-60F2-4510-92CD-BA1E24AA809B}" type="presOf" srcId="{E08E26F1-10AF-494A-8E6A-5BA8EBE7E1E0}" destId="{00A3D7BD-2443-4C8C-AF39-C9EF6D03FC9F}" srcOrd="0" destOrd="0" presId="urn:microsoft.com/office/officeart/2005/8/layout/vList2"/>
    <dgm:cxn modelId="{F1FE3364-EE83-436A-9778-4DAB085BDC93}" srcId="{D9342BC1-62EC-4724-83DF-F8BD4FD3A6EF}" destId="{17F3B02C-C90C-440C-A01C-AA48E664A4C8}" srcOrd="1" destOrd="0" parTransId="{4D2AE84B-3F4B-4C67-81EB-845E5BA80739}" sibTransId="{925D376F-AFB6-4B93-85B5-FD3152D7D2D9}"/>
    <dgm:cxn modelId="{632B1646-89FE-4CEB-A6B5-42ADC41ED27A}" type="presOf" srcId="{F4A96672-483A-42DD-B778-141B70AD2929}" destId="{E7BA3BD6-539D-4CD7-9923-5619942C2BB7}" srcOrd="0" destOrd="0" presId="urn:microsoft.com/office/officeart/2005/8/layout/vList2"/>
    <dgm:cxn modelId="{A227566F-AD69-4497-912F-326C70C2DF40}" srcId="{D9342BC1-62EC-4724-83DF-F8BD4FD3A6EF}" destId="{A1340949-F5A6-4887-8B39-76AC280BED92}" srcOrd="3" destOrd="0" parTransId="{1D283B7E-833C-434C-827A-E5FDD4F7BCAE}" sibTransId="{B80E5276-4CA5-4BC9-9803-942621A88327}"/>
    <dgm:cxn modelId="{64F1917F-89B8-4EEB-9D51-99F91D270F8C}" type="presOf" srcId="{D9342BC1-62EC-4724-83DF-F8BD4FD3A6EF}" destId="{C73E7CEA-9756-4360-AB52-2BBFEB4E56D0}" srcOrd="0" destOrd="0" presId="urn:microsoft.com/office/officeart/2005/8/layout/vList2"/>
    <dgm:cxn modelId="{0D57A6B9-E171-4BF6-8454-E30BE29256D9}" type="presOf" srcId="{17F3B02C-C90C-440C-A01C-AA48E664A4C8}" destId="{A9CE31DC-B8F2-409D-A2EC-359A669780A2}" srcOrd="0" destOrd="0" presId="urn:microsoft.com/office/officeart/2005/8/layout/vList2"/>
    <dgm:cxn modelId="{B14437C2-B8BC-479A-8624-3EDD949F10F2}" type="presOf" srcId="{15BBC93F-810C-45F0-B177-A798A2587E10}" destId="{0458679B-1B54-4DFA-BC49-14C023C8C26C}" srcOrd="0" destOrd="0" presId="urn:microsoft.com/office/officeart/2005/8/layout/vList2"/>
    <dgm:cxn modelId="{B84C84E0-8BDF-4E49-B1A9-DDF2397F9F3F}" srcId="{D9342BC1-62EC-4724-83DF-F8BD4FD3A6EF}" destId="{E08E26F1-10AF-494A-8E6A-5BA8EBE7E1E0}" srcOrd="0" destOrd="0" parTransId="{72922EB8-4020-4C22-9E42-22E63EDC4C3D}" sibTransId="{D082DED6-F287-42BA-A15F-09DD914E07DC}"/>
    <dgm:cxn modelId="{F34BABE7-F747-444F-B075-8598DE6C72B7}" type="presOf" srcId="{A1340949-F5A6-4887-8B39-76AC280BED92}" destId="{122F229D-8E95-4D47-A0BF-1E5C4C7A9C68}" srcOrd="0" destOrd="0" presId="urn:microsoft.com/office/officeart/2005/8/layout/vList2"/>
    <dgm:cxn modelId="{F86467D9-465C-42D2-8C26-3F8EB56F8945}" type="presParOf" srcId="{C73E7CEA-9756-4360-AB52-2BBFEB4E56D0}" destId="{00A3D7BD-2443-4C8C-AF39-C9EF6D03FC9F}" srcOrd="0" destOrd="0" presId="urn:microsoft.com/office/officeart/2005/8/layout/vList2"/>
    <dgm:cxn modelId="{8F59D5F6-ADCD-4A5B-9AD2-216FFEED3E22}" type="presParOf" srcId="{C73E7CEA-9756-4360-AB52-2BBFEB4E56D0}" destId="{CE73AE80-57D2-42A9-AB9B-6EFDE917620E}" srcOrd="1" destOrd="0" presId="urn:microsoft.com/office/officeart/2005/8/layout/vList2"/>
    <dgm:cxn modelId="{377351F1-D2B4-423C-B68E-2D18037C75C8}" type="presParOf" srcId="{C73E7CEA-9756-4360-AB52-2BBFEB4E56D0}" destId="{A9CE31DC-B8F2-409D-A2EC-359A669780A2}" srcOrd="2" destOrd="0" presId="urn:microsoft.com/office/officeart/2005/8/layout/vList2"/>
    <dgm:cxn modelId="{8983C90E-EC31-45B5-9A4E-D177449A0331}" type="presParOf" srcId="{C73E7CEA-9756-4360-AB52-2BBFEB4E56D0}" destId="{351A1049-F43F-4DA0-8E9B-207BA8E454FE}" srcOrd="3" destOrd="0" presId="urn:microsoft.com/office/officeart/2005/8/layout/vList2"/>
    <dgm:cxn modelId="{79B3E344-FEC6-4244-B56F-8D2939016B82}" type="presParOf" srcId="{C73E7CEA-9756-4360-AB52-2BBFEB4E56D0}" destId="{0458679B-1B54-4DFA-BC49-14C023C8C26C}" srcOrd="4" destOrd="0" presId="urn:microsoft.com/office/officeart/2005/8/layout/vList2"/>
    <dgm:cxn modelId="{62A31766-1EF1-49C9-9BA7-EBC7A6F75FCC}" type="presParOf" srcId="{C73E7CEA-9756-4360-AB52-2BBFEB4E56D0}" destId="{BDC1EB1B-EF35-4B27-9928-61112A59FF46}" srcOrd="5" destOrd="0" presId="urn:microsoft.com/office/officeart/2005/8/layout/vList2"/>
    <dgm:cxn modelId="{78B17438-A5E8-43BF-AA31-2D2C8958B1D3}" type="presParOf" srcId="{C73E7CEA-9756-4360-AB52-2BBFEB4E56D0}" destId="{122F229D-8E95-4D47-A0BF-1E5C4C7A9C68}" srcOrd="6" destOrd="0" presId="urn:microsoft.com/office/officeart/2005/8/layout/vList2"/>
    <dgm:cxn modelId="{83DF3DCD-FC81-4661-B384-FEFFEFAD218E}" type="presParOf" srcId="{C73E7CEA-9756-4360-AB52-2BBFEB4E56D0}" destId="{EA21FA3D-F3D6-4A8E-A2A2-9BCB83741527}" srcOrd="7" destOrd="0" presId="urn:microsoft.com/office/officeart/2005/8/layout/vList2"/>
    <dgm:cxn modelId="{27D57A53-7988-4E1B-8610-C90022B563A7}" type="presParOf" srcId="{C73E7CEA-9756-4360-AB52-2BBFEB4E56D0}" destId="{E7BA3BD6-539D-4CD7-9923-5619942C2B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algn="just" rtl="0"/>
          <a:r>
            <a:rPr lang="en-US" b="1" i="0" dirty="0">
              <a:latin typeface="Aptos Display"/>
            </a:rPr>
            <a:t>2)</a:t>
          </a:r>
          <a:r>
            <a:rPr lang="en-US" b="1" i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Find the remainder </a:t>
          </a:r>
          <a:r>
            <a:rPr lang="en-US" b="1" i="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when (321) </a:t>
          </a:r>
          <a:r>
            <a:rPr lang="en-US" b="1" i="0" baseline="30000" dirty="0">
              <a:latin typeface="Aptos Display"/>
              <a:ea typeface="Calibri"/>
              <a:cs typeface="Calibri"/>
            </a:rPr>
            <a:t>5687 </a:t>
          </a:r>
          <a:r>
            <a:rPr lang="en-US" b="1" i="0" baseline="30000" dirty="0">
              <a:solidFill>
                <a:srgbClr val="000000"/>
              </a:solidFill>
              <a:latin typeface="Aptos Display"/>
              <a:ea typeface="Calibri"/>
              <a:cs typeface="Calibri"/>
            </a:rPr>
            <a:t> </a:t>
          </a:r>
          <a:r>
            <a:rPr lang="en-US" b="1" i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is divided by 8</a:t>
          </a:r>
          <a:endParaRPr lang="en-US" b="1" i="0" dirty="0">
            <a:latin typeface="Aptos Display"/>
            <a:ea typeface="Calibri"/>
            <a:cs typeface="Calibri"/>
          </a:endParaRP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5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4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1</a:t>
          </a: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C)3</a:t>
          </a: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5985251-3675-41F2-8501-569800D633DD}" type="presOf" srcId="{503FE0E4-3DE5-42B2-90D0-D0B77AF9A3F2}" destId="{8D98A246-5384-482E-9E5D-9936CDC502FE}" srcOrd="0" destOrd="1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830552A9-2239-444A-BDE3-B0AC51ECEB41}" type="presOf" srcId="{685356D4-44FE-41CD-8703-4C2E8400D098}" destId="{8D98A246-5384-482E-9E5D-9936CDC502FE}" srcOrd="0" destOrd="0" presId="urn:microsoft.com/office/officeart/2005/8/layout/process1"/>
    <dgm:cxn modelId="{42448CB1-CEE5-457E-8302-68868843F0B8}" type="presOf" srcId="{745514E6-B640-4E4F-84A8-F3217292DD38}" destId="{8D98A246-5384-482E-9E5D-9936CDC502FE}" srcOrd="0" destOrd="3" presId="urn:microsoft.com/office/officeart/2005/8/layout/process1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A8213ED0-EAE5-4682-9D5F-F6822C5CF73B}" type="presOf" srcId="{10EAFB68-FDF3-48D5-AE53-5063B45FB674}" destId="{8D98A246-5384-482E-9E5D-9936CDC502FE}" srcOrd="0" destOrd="2" presId="urn:microsoft.com/office/officeart/2005/8/layout/process1"/>
    <dgm:cxn modelId="{877E0BD1-A0E7-403B-972E-2F8F79B8AB60}" type="presOf" srcId="{9BE7B726-4128-46EF-A864-427F652672EC}" destId="{8D98A246-5384-482E-9E5D-9936CDC502FE}" srcOrd="0" destOrd="4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CFAD837B-4118-4F89-9235-38F7369E36B7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algn="just" rtl="0"/>
          <a:r>
            <a:rPr lang="en-US" b="1" i="0" dirty="0">
              <a:latin typeface="Aptos Display"/>
            </a:rPr>
            <a:t>3)</a:t>
          </a:r>
          <a:r>
            <a:rPr lang="en-US" b="1" i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Find the remainder </a:t>
          </a:r>
          <a:r>
            <a:rPr lang="en-US" b="1" i="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when (146) </a:t>
          </a:r>
          <a:r>
            <a:rPr lang="en-US" b="1" i="0" baseline="30000" dirty="0">
              <a:latin typeface="Aptos Display"/>
              <a:ea typeface="Calibri"/>
              <a:cs typeface="Calibri"/>
            </a:rPr>
            <a:t>56 </a:t>
          </a:r>
          <a:r>
            <a:rPr lang="en-US" b="1" i="0" baseline="30000" dirty="0">
              <a:solidFill>
                <a:srgbClr val="000000"/>
              </a:solidFill>
              <a:latin typeface="Aptos Display"/>
              <a:ea typeface="Calibri"/>
              <a:cs typeface="Calibri"/>
            </a:rPr>
            <a:t> </a:t>
          </a:r>
          <a:r>
            <a:rPr lang="en-US" b="1" i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is divided by 7</a:t>
          </a:r>
          <a:endParaRPr lang="en-US" b="1" i="0" dirty="0">
            <a:latin typeface="Aptos Display"/>
            <a:ea typeface="Calibri"/>
            <a:cs typeface="Calibri"/>
          </a:endParaRP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6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4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1</a:t>
          </a: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C)3</a:t>
          </a: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5985251-3675-41F2-8501-569800D633DD}" type="presOf" srcId="{503FE0E4-3DE5-42B2-90D0-D0B77AF9A3F2}" destId="{8D98A246-5384-482E-9E5D-9936CDC502FE}" srcOrd="0" destOrd="1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830552A9-2239-444A-BDE3-B0AC51ECEB41}" type="presOf" srcId="{685356D4-44FE-41CD-8703-4C2E8400D098}" destId="{8D98A246-5384-482E-9E5D-9936CDC502FE}" srcOrd="0" destOrd="0" presId="urn:microsoft.com/office/officeart/2005/8/layout/process1"/>
    <dgm:cxn modelId="{42448CB1-CEE5-457E-8302-68868843F0B8}" type="presOf" srcId="{745514E6-B640-4E4F-84A8-F3217292DD38}" destId="{8D98A246-5384-482E-9E5D-9936CDC502FE}" srcOrd="0" destOrd="3" presId="urn:microsoft.com/office/officeart/2005/8/layout/process1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A8213ED0-EAE5-4682-9D5F-F6822C5CF73B}" type="presOf" srcId="{10EAFB68-FDF3-48D5-AE53-5063B45FB674}" destId="{8D98A246-5384-482E-9E5D-9936CDC502FE}" srcOrd="0" destOrd="2" presId="urn:microsoft.com/office/officeart/2005/8/layout/process1"/>
    <dgm:cxn modelId="{877E0BD1-A0E7-403B-972E-2F8F79B8AB60}" type="presOf" srcId="{9BE7B726-4128-46EF-A864-427F652672EC}" destId="{8D98A246-5384-482E-9E5D-9936CDC502FE}" srcOrd="0" destOrd="4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CFAD837B-4118-4F89-9235-38F7369E36B7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algn="just" rtl="0"/>
          <a:r>
            <a:rPr lang="en-US" b="1" i="0" dirty="0">
              <a:latin typeface="Aptos Display"/>
            </a:rPr>
            <a:t>4)</a:t>
          </a:r>
          <a:r>
            <a:rPr lang="en-US" b="1" i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Find the remainder </a:t>
          </a:r>
          <a:r>
            <a:rPr lang="en-US" b="1" i="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when          (269) </a:t>
          </a:r>
          <a:r>
            <a:rPr lang="en-US" b="1" i="0" baseline="30000" dirty="0">
              <a:latin typeface="Aptos Display"/>
              <a:ea typeface="Calibri"/>
              <a:cs typeface="Calibri"/>
            </a:rPr>
            <a:t>56587 </a:t>
          </a:r>
          <a:r>
            <a:rPr lang="en-US" b="1" i="0" baseline="30000" dirty="0">
              <a:solidFill>
                <a:srgbClr val="000000"/>
              </a:solidFill>
              <a:latin typeface="Aptos Display"/>
              <a:ea typeface="Calibri"/>
              <a:cs typeface="Calibri"/>
            </a:rPr>
            <a:t> </a:t>
          </a:r>
          <a:r>
            <a:rPr lang="en-US" b="1" i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is divided by 6</a:t>
          </a:r>
          <a:endParaRPr lang="en-US" b="1" i="0" dirty="0">
            <a:latin typeface="Aptos Display"/>
            <a:ea typeface="Calibri"/>
            <a:cs typeface="Calibri"/>
          </a:endParaRP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5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4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1</a:t>
          </a: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C)3</a:t>
          </a: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5985251-3675-41F2-8501-569800D633DD}" type="presOf" srcId="{503FE0E4-3DE5-42B2-90D0-D0B77AF9A3F2}" destId="{8D98A246-5384-482E-9E5D-9936CDC502FE}" srcOrd="0" destOrd="1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830552A9-2239-444A-BDE3-B0AC51ECEB41}" type="presOf" srcId="{685356D4-44FE-41CD-8703-4C2E8400D098}" destId="{8D98A246-5384-482E-9E5D-9936CDC502FE}" srcOrd="0" destOrd="0" presId="urn:microsoft.com/office/officeart/2005/8/layout/process1"/>
    <dgm:cxn modelId="{42448CB1-CEE5-457E-8302-68868843F0B8}" type="presOf" srcId="{745514E6-B640-4E4F-84A8-F3217292DD38}" destId="{8D98A246-5384-482E-9E5D-9936CDC502FE}" srcOrd="0" destOrd="3" presId="urn:microsoft.com/office/officeart/2005/8/layout/process1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A8213ED0-EAE5-4682-9D5F-F6822C5CF73B}" type="presOf" srcId="{10EAFB68-FDF3-48D5-AE53-5063B45FB674}" destId="{8D98A246-5384-482E-9E5D-9936CDC502FE}" srcOrd="0" destOrd="2" presId="urn:microsoft.com/office/officeart/2005/8/layout/process1"/>
    <dgm:cxn modelId="{877E0BD1-A0E7-403B-972E-2F8F79B8AB60}" type="presOf" srcId="{9BE7B726-4128-46EF-A864-427F652672EC}" destId="{8D98A246-5384-482E-9E5D-9936CDC502FE}" srcOrd="0" destOrd="4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CFAD837B-4118-4F89-9235-38F7369E36B7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algn="just" rtl="0"/>
          <a:r>
            <a:rPr lang="en-US" b="1" i="0" dirty="0">
              <a:latin typeface="Aptos Display"/>
            </a:rPr>
            <a:t>1)</a:t>
          </a:r>
          <a:r>
            <a:rPr lang="en-US" b="1" i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What is </a:t>
          </a:r>
          <a:r>
            <a:rPr lang="en-US" b="1" i="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the last digit of   (269) </a:t>
          </a:r>
          <a:r>
            <a:rPr lang="en-US" b="1" i="0" baseline="30000" dirty="0">
              <a:latin typeface="Aptos Display"/>
              <a:ea typeface="Calibri"/>
              <a:cs typeface="Calibri"/>
            </a:rPr>
            <a:t>56587 </a:t>
          </a:r>
          <a:r>
            <a:rPr lang="en-US" b="1" i="0" baseline="30000" dirty="0">
              <a:solidFill>
                <a:srgbClr val="000000"/>
              </a:solidFill>
              <a:latin typeface="Aptos Display"/>
              <a:ea typeface="Calibri"/>
              <a:cs typeface="Calibri"/>
            </a:rPr>
            <a:t> </a:t>
          </a:r>
          <a:endParaRPr lang="en-US" b="1" i="0" dirty="0">
            <a:solidFill>
              <a:srgbClr val="FFFFFF"/>
            </a:solidFill>
            <a:latin typeface="Aptos Display"/>
            <a:ea typeface="Calibri"/>
            <a:cs typeface="Calibri"/>
          </a:endParaRP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9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4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1</a:t>
          </a: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C)3</a:t>
          </a: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5985251-3675-41F2-8501-569800D633DD}" type="presOf" srcId="{503FE0E4-3DE5-42B2-90D0-D0B77AF9A3F2}" destId="{8D98A246-5384-482E-9E5D-9936CDC502FE}" srcOrd="0" destOrd="1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830552A9-2239-444A-BDE3-B0AC51ECEB41}" type="presOf" srcId="{685356D4-44FE-41CD-8703-4C2E8400D098}" destId="{8D98A246-5384-482E-9E5D-9936CDC502FE}" srcOrd="0" destOrd="0" presId="urn:microsoft.com/office/officeart/2005/8/layout/process1"/>
    <dgm:cxn modelId="{42448CB1-CEE5-457E-8302-68868843F0B8}" type="presOf" srcId="{745514E6-B640-4E4F-84A8-F3217292DD38}" destId="{8D98A246-5384-482E-9E5D-9936CDC502FE}" srcOrd="0" destOrd="3" presId="urn:microsoft.com/office/officeart/2005/8/layout/process1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A8213ED0-EAE5-4682-9D5F-F6822C5CF73B}" type="presOf" srcId="{10EAFB68-FDF3-48D5-AE53-5063B45FB674}" destId="{8D98A246-5384-482E-9E5D-9936CDC502FE}" srcOrd="0" destOrd="2" presId="urn:microsoft.com/office/officeart/2005/8/layout/process1"/>
    <dgm:cxn modelId="{877E0BD1-A0E7-403B-972E-2F8F79B8AB60}" type="presOf" srcId="{9BE7B726-4128-46EF-A864-427F652672EC}" destId="{8D98A246-5384-482E-9E5D-9936CDC502FE}" srcOrd="0" destOrd="4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CFAD837B-4118-4F89-9235-38F7369E36B7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algn="just" rtl="0"/>
          <a:r>
            <a:rPr lang="en-US" b="1" i="0" dirty="0">
              <a:latin typeface="Aptos Display"/>
            </a:rPr>
            <a:t>2)</a:t>
          </a:r>
          <a:r>
            <a:rPr lang="en-US" b="1" i="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What is the last digit of  (322) </a:t>
          </a:r>
          <a:r>
            <a:rPr lang="en-US" b="1" i="0" baseline="30000" dirty="0">
              <a:latin typeface="Aptos Display"/>
              <a:ea typeface="Calibri"/>
              <a:cs typeface="Calibri"/>
            </a:rPr>
            <a:t>5687  </a:t>
          </a:r>
          <a:endParaRPr lang="en-US" b="1" i="0" baseline="0" dirty="0">
            <a:solidFill>
              <a:srgbClr val="FFFFFF"/>
            </a:solidFill>
            <a:latin typeface="Aptos Display"/>
            <a:ea typeface="Calibri"/>
            <a:cs typeface="Calibri"/>
          </a:endParaRP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4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8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C)6</a:t>
          </a: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DDC7625F-44A2-4575-913B-3F81E90AF2C7}">
      <dgm:prSet phldr="0"/>
      <dgm:spPr/>
      <dgm:t>
        <a:bodyPr/>
        <a:lstStyle/>
        <a:p>
          <a:r>
            <a:rPr lang="en-US" b="1" i="0" baseline="0" dirty="0">
              <a:latin typeface="Aptos Display"/>
              <a:ea typeface="Calibri"/>
              <a:cs typeface="Calibri"/>
            </a:rPr>
            <a:t>A</a:t>
          </a:r>
          <a:r>
            <a:rPr lang="en-US" b="1" i="0" dirty="0">
              <a:latin typeface="Aptos Display"/>
            </a:rPr>
            <a:t>)</a:t>
          </a:r>
          <a:r>
            <a:rPr lang="en-US" b="1" dirty="0">
              <a:latin typeface="Aptos Display"/>
            </a:rPr>
            <a:t>2</a:t>
          </a:r>
          <a:endParaRPr lang="en-US" dirty="0"/>
        </a:p>
      </dgm:t>
    </dgm:pt>
    <dgm:pt modelId="{5AD76D2E-F801-41DE-8EB2-4A43F1D3DF60}" type="parTrans" cxnId="{BB771B1C-8C66-4836-8CD2-719C669F4D04}">
      <dgm:prSet/>
      <dgm:spPr/>
    </dgm:pt>
    <dgm:pt modelId="{E0D06070-586E-4312-8C48-B0204156F2F6}" type="sibTrans" cxnId="{BB771B1C-8C66-4836-8CD2-719C669F4D04}">
      <dgm:prSet/>
      <dgm:spPr/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BB771B1C-8C66-4836-8CD2-719C669F4D04}" srcId="{685356D4-44FE-41CD-8703-4C2E8400D098}" destId="{DDC7625F-44A2-4575-913B-3F81E90AF2C7}" srcOrd="0" destOrd="0" parTransId="{5AD76D2E-F801-41DE-8EB2-4A43F1D3DF60}" sibTransId="{E0D06070-586E-4312-8C48-B0204156F2F6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3524CB53-AAE2-4C2B-AE0D-058A4D98AA0A}" type="presOf" srcId="{10EAFB68-FDF3-48D5-AE53-5063B45FB674}" destId="{8D98A246-5384-482E-9E5D-9936CDC502FE}" srcOrd="0" destOrd="2" presId="urn:microsoft.com/office/officeart/2005/8/layout/process1"/>
    <dgm:cxn modelId="{75CD839C-2104-4B08-8F3F-92679D0EE92B}" type="presOf" srcId="{DDC7625F-44A2-4575-913B-3F81E90AF2C7}" destId="{8D98A246-5384-482E-9E5D-9936CDC502FE}" srcOrd="0" destOrd="1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B85862C5-A3EA-4C8A-83B5-08CAB0C8B376}" type="presOf" srcId="{9BE7B726-4128-46EF-A864-427F652672EC}" destId="{8D98A246-5384-482E-9E5D-9936CDC502FE}" srcOrd="0" destOrd="4" presId="urn:microsoft.com/office/officeart/2005/8/layout/process1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14D85FF0-CC6E-4F91-B355-96CF7CD5659E}" type="presOf" srcId="{745514E6-B640-4E4F-84A8-F3217292DD38}" destId="{8D98A246-5384-482E-9E5D-9936CDC502FE}" srcOrd="0" destOrd="3" presId="urn:microsoft.com/office/officeart/2005/8/layout/process1"/>
    <dgm:cxn modelId="{4D5A90FC-C4E4-4A4E-9B3F-89A93076EB92}" type="presOf" srcId="{685356D4-44FE-41CD-8703-4C2E8400D098}" destId="{8D98A246-5384-482E-9E5D-9936CDC502FE}" srcOrd="0" destOrd="0" presId="urn:microsoft.com/office/officeart/2005/8/layout/process1"/>
    <dgm:cxn modelId="{FD058190-CD60-481B-B9BB-4777805CF9F3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342BC1-62EC-4724-83DF-F8BD4FD3A6EF}" type="doc">
      <dgm:prSet loTypeId="urn:microsoft.com/office/officeart/2005/8/layout/vList2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08E26F1-10AF-494A-8E6A-5BA8EBE7E1E0}">
      <dgm:prSet/>
      <dgm:spPr/>
      <dgm:t>
        <a:bodyPr/>
        <a:lstStyle/>
        <a:p>
          <a:r>
            <a:rPr lang="en-US" b="1" dirty="0">
              <a:latin typeface="Aptos Display"/>
            </a:rPr>
            <a:t>1) Find the LCM&amp;HCF of the following</a:t>
          </a:r>
        </a:p>
      </dgm:t>
    </dgm:pt>
    <dgm:pt modelId="{72922EB8-4020-4C22-9E42-22E63EDC4C3D}" type="parTrans" cxnId="{B84C84E0-8BDF-4E49-B1A9-DDF2397F9F3F}">
      <dgm:prSet/>
      <dgm:spPr/>
      <dgm:t>
        <a:bodyPr/>
        <a:lstStyle/>
        <a:p>
          <a:endParaRPr lang="en-US"/>
        </a:p>
      </dgm:t>
    </dgm:pt>
    <dgm:pt modelId="{D082DED6-F287-42BA-A15F-09DD914E07DC}" type="sibTrans" cxnId="{B84C84E0-8BDF-4E49-B1A9-DDF2397F9F3F}">
      <dgm:prSet/>
      <dgm:spPr/>
      <dgm:t>
        <a:bodyPr/>
        <a:lstStyle/>
        <a:p>
          <a:endParaRPr lang="en-US"/>
        </a:p>
      </dgm:t>
    </dgm:pt>
    <dgm:pt modelId="{17F3B02C-C90C-440C-A01C-AA48E664A4C8}">
      <dgm:prSet/>
      <dgm:spPr/>
      <dgm:t>
        <a:bodyPr/>
        <a:lstStyle/>
        <a:p>
          <a:r>
            <a:rPr lang="en-US" b="1" dirty="0">
              <a:latin typeface="Aptos Display"/>
            </a:rPr>
            <a:t>a)36,90,48</a:t>
          </a:r>
        </a:p>
      </dgm:t>
    </dgm:pt>
    <dgm:pt modelId="{4D2AE84B-3F4B-4C67-81EB-845E5BA80739}" type="parTrans" cxnId="{F1FE3364-EE83-436A-9778-4DAB085BDC93}">
      <dgm:prSet/>
      <dgm:spPr/>
      <dgm:t>
        <a:bodyPr/>
        <a:lstStyle/>
        <a:p>
          <a:endParaRPr lang="en-US"/>
        </a:p>
      </dgm:t>
    </dgm:pt>
    <dgm:pt modelId="{925D376F-AFB6-4B93-85B5-FD3152D7D2D9}" type="sibTrans" cxnId="{F1FE3364-EE83-436A-9778-4DAB085BDC93}">
      <dgm:prSet/>
      <dgm:spPr/>
      <dgm:t>
        <a:bodyPr/>
        <a:lstStyle/>
        <a:p>
          <a:endParaRPr lang="en-US"/>
        </a:p>
      </dgm:t>
    </dgm:pt>
    <dgm:pt modelId="{15BBC93F-810C-45F0-B177-A798A2587E10}">
      <dgm:prSet/>
      <dgm:spPr/>
      <dgm:t>
        <a:bodyPr/>
        <a:lstStyle/>
        <a:p>
          <a:r>
            <a:rPr lang="en-US" b="1" dirty="0">
              <a:latin typeface="Aptos Display"/>
            </a:rPr>
            <a:t>b)24,36,144</a:t>
          </a:r>
        </a:p>
      </dgm:t>
    </dgm:pt>
    <dgm:pt modelId="{9EC6354B-E98F-4B7D-8108-FA31D573E298}" type="parTrans" cxnId="{BD356C3F-88F6-4274-949C-9D7B5F8FE9B4}">
      <dgm:prSet/>
      <dgm:spPr/>
      <dgm:t>
        <a:bodyPr/>
        <a:lstStyle/>
        <a:p>
          <a:endParaRPr lang="en-US"/>
        </a:p>
      </dgm:t>
    </dgm:pt>
    <dgm:pt modelId="{0C33F14C-6F1F-4FBF-BA7F-852E8CFF1C23}" type="sibTrans" cxnId="{BD356C3F-88F6-4274-949C-9D7B5F8FE9B4}">
      <dgm:prSet/>
      <dgm:spPr/>
      <dgm:t>
        <a:bodyPr/>
        <a:lstStyle/>
        <a:p>
          <a:endParaRPr lang="en-US"/>
        </a:p>
      </dgm:t>
    </dgm:pt>
    <dgm:pt modelId="{A1340949-F5A6-4887-8B39-76AC280BED92}">
      <dgm:prSet/>
      <dgm:spPr/>
      <dgm:t>
        <a:bodyPr/>
        <a:lstStyle/>
        <a:p>
          <a:r>
            <a:rPr lang="en-US" b="1" dirty="0">
              <a:latin typeface="Aptos Display"/>
            </a:rPr>
            <a:t>b)5/7,10/9,15/14</a:t>
          </a:r>
        </a:p>
      </dgm:t>
    </dgm:pt>
    <dgm:pt modelId="{1D283B7E-833C-434C-827A-E5FDD4F7BCAE}" type="parTrans" cxnId="{A227566F-AD69-4497-912F-326C70C2DF40}">
      <dgm:prSet/>
      <dgm:spPr/>
      <dgm:t>
        <a:bodyPr/>
        <a:lstStyle/>
        <a:p>
          <a:endParaRPr lang="en-US"/>
        </a:p>
      </dgm:t>
    </dgm:pt>
    <dgm:pt modelId="{B80E5276-4CA5-4BC9-9803-942621A88327}" type="sibTrans" cxnId="{A227566F-AD69-4497-912F-326C70C2DF40}">
      <dgm:prSet/>
      <dgm:spPr/>
      <dgm:t>
        <a:bodyPr/>
        <a:lstStyle/>
        <a:p>
          <a:endParaRPr lang="en-US"/>
        </a:p>
      </dgm:t>
    </dgm:pt>
    <dgm:pt modelId="{F4A96672-483A-42DD-B778-141B70AD2929}">
      <dgm:prSet/>
      <dgm:spPr/>
      <dgm:t>
        <a:bodyPr/>
        <a:lstStyle/>
        <a:p>
          <a:r>
            <a:rPr lang="en-US" b="1" dirty="0">
              <a:latin typeface="Aptos Display"/>
            </a:rPr>
            <a:t>c)2/3,4/9,8/15</a:t>
          </a:r>
        </a:p>
      </dgm:t>
    </dgm:pt>
    <dgm:pt modelId="{4E91CC72-F6FC-4645-BDC5-743BEE4899CA}" type="parTrans" cxnId="{A338FE39-344B-44A8-A71A-72518190A42E}">
      <dgm:prSet/>
      <dgm:spPr/>
      <dgm:t>
        <a:bodyPr/>
        <a:lstStyle/>
        <a:p>
          <a:endParaRPr lang="en-US"/>
        </a:p>
      </dgm:t>
    </dgm:pt>
    <dgm:pt modelId="{9CBBF466-0022-4F2C-A255-5DA97C19F304}" type="sibTrans" cxnId="{A338FE39-344B-44A8-A71A-72518190A42E}">
      <dgm:prSet/>
      <dgm:spPr/>
      <dgm:t>
        <a:bodyPr/>
        <a:lstStyle/>
        <a:p>
          <a:endParaRPr lang="en-US"/>
        </a:p>
      </dgm:t>
    </dgm:pt>
    <dgm:pt modelId="{C73E7CEA-9756-4360-AB52-2BBFEB4E56D0}" type="pres">
      <dgm:prSet presAssocID="{D9342BC1-62EC-4724-83DF-F8BD4FD3A6EF}" presName="linear" presStyleCnt="0">
        <dgm:presLayoutVars>
          <dgm:animLvl val="lvl"/>
          <dgm:resizeHandles val="exact"/>
        </dgm:presLayoutVars>
      </dgm:prSet>
      <dgm:spPr/>
    </dgm:pt>
    <dgm:pt modelId="{00A3D7BD-2443-4C8C-AF39-C9EF6D03FC9F}" type="pres">
      <dgm:prSet presAssocID="{E08E26F1-10AF-494A-8E6A-5BA8EBE7E1E0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73AE80-57D2-42A9-AB9B-6EFDE917620E}" type="pres">
      <dgm:prSet presAssocID="{D082DED6-F287-42BA-A15F-09DD914E07DC}" presName="spacer" presStyleCnt="0"/>
      <dgm:spPr/>
    </dgm:pt>
    <dgm:pt modelId="{A9CE31DC-B8F2-409D-A2EC-359A669780A2}" type="pres">
      <dgm:prSet presAssocID="{17F3B02C-C90C-440C-A01C-AA48E664A4C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51A1049-F43F-4DA0-8E9B-207BA8E454FE}" type="pres">
      <dgm:prSet presAssocID="{925D376F-AFB6-4B93-85B5-FD3152D7D2D9}" presName="spacer" presStyleCnt="0"/>
      <dgm:spPr/>
    </dgm:pt>
    <dgm:pt modelId="{0458679B-1B54-4DFA-BC49-14C023C8C26C}" type="pres">
      <dgm:prSet presAssocID="{15BBC93F-810C-45F0-B177-A798A2587E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DC1EB1B-EF35-4B27-9928-61112A59FF46}" type="pres">
      <dgm:prSet presAssocID="{0C33F14C-6F1F-4FBF-BA7F-852E8CFF1C23}" presName="spacer" presStyleCnt="0"/>
      <dgm:spPr/>
    </dgm:pt>
    <dgm:pt modelId="{122F229D-8E95-4D47-A0BF-1E5C4C7A9C68}" type="pres">
      <dgm:prSet presAssocID="{A1340949-F5A6-4887-8B39-76AC280BED9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A21FA3D-F3D6-4A8E-A2A2-9BCB83741527}" type="pres">
      <dgm:prSet presAssocID="{B80E5276-4CA5-4BC9-9803-942621A88327}" presName="spacer" presStyleCnt="0"/>
      <dgm:spPr/>
    </dgm:pt>
    <dgm:pt modelId="{E7BA3BD6-539D-4CD7-9923-5619942C2BB7}" type="pres">
      <dgm:prSet presAssocID="{F4A96672-483A-42DD-B778-141B70AD29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338FE39-344B-44A8-A71A-72518190A42E}" srcId="{D9342BC1-62EC-4724-83DF-F8BD4FD3A6EF}" destId="{F4A96672-483A-42DD-B778-141B70AD2929}" srcOrd="4" destOrd="0" parTransId="{4E91CC72-F6FC-4645-BDC5-743BEE4899CA}" sibTransId="{9CBBF466-0022-4F2C-A255-5DA97C19F304}"/>
    <dgm:cxn modelId="{BD356C3F-88F6-4274-949C-9D7B5F8FE9B4}" srcId="{D9342BC1-62EC-4724-83DF-F8BD4FD3A6EF}" destId="{15BBC93F-810C-45F0-B177-A798A2587E10}" srcOrd="2" destOrd="0" parTransId="{9EC6354B-E98F-4B7D-8108-FA31D573E298}" sibTransId="{0C33F14C-6F1F-4FBF-BA7F-852E8CFF1C23}"/>
    <dgm:cxn modelId="{F40B9761-60F2-4510-92CD-BA1E24AA809B}" type="presOf" srcId="{E08E26F1-10AF-494A-8E6A-5BA8EBE7E1E0}" destId="{00A3D7BD-2443-4C8C-AF39-C9EF6D03FC9F}" srcOrd="0" destOrd="0" presId="urn:microsoft.com/office/officeart/2005/8/layout/vList2"/>
    <dgm:cxn modelId="{F1FE3364-EE83-436A-9778-4DAB085BDC93}" srcId="{D9342BC1-62EC-4724-83DF-F8BD4FD3A6EF}" destId="{17F3B02C-C90C-440C-A01C-AA48E664A4C8}" srcOrd="1" destOrd="0" parTransId="{4D2AE84B-3F4B-4C67-81EB-845E5BA80739}" sibTransId="{925D376F-AFB6-4B93-85B5-FD3152D7D2D9}"/>
    <dgm:cxn modelId="{632B1646-89FE-4CEB-A6B5-42ADC41ED27A}" type="presOf" srcId="{F4A96672-483A-42DD-B778-141B70AD2929}" destId="{E7BA3BD6-539D-4CD7-9923-5619942C2BB7}" srcOrd="0" destOrd="0" presId="urn:microsoft.com/office/officeart/2005/8/layout/vList2"/>
    <dgm:cxn modelId="{A227566F-AD69-4497-912F-326C70C2DF40}" srcId="{D9342BC1-62EC-4724-83DF-F8BD4FD3A6EF}" destId="{A1340949-F5A6-4887-8B39-76AC280BED92}" srcOrd="3" destOrd="0" parTransId="{1D283B7E-833C-434C-827A-E5FDD4F7BCAE}" sibTransId="{B80E5276-4CA5-4BC9-9803-942621A88327}"/>
    <dgm:cxn modelId="{64F1917F-89B8-4EEB-9D51-99F91D270F8C}" type="presOf" srcId="{D9342BC1-62EC-4724-83DF-F8BD4FD3A6EF}" destId="{C73E7CEA-9756-4360-AB52-2BBFEB4E56D0}" srcOrd="0" destOrd="0" presId="urn:microsoft.com/office/officeart/2005/8/layout/vList2"/>
    <dgm:cxn modelId="{0D57A6B9-E171-4BF6-8454-E30BE29256D9}" type="presOf" srcId="{17F3B02C-C90C-440C-A01C-AA48E664A4C8}" destId="{A9CE31DC-B8F2-409D-A2EC-359A669780A2}" srcOrd="0" destOrd="0" presId="urn:microsoft.com/office/officeart/2005/8/layout/vList2"/>
    <dgm:cxn modelId="{B14437C2-B8BC-479A-8624-3EDD949F10F2}" type="presOf" srcId="{15BBC93F-810C-45F0-B177-A798A2587E10}" destId="{0458679B-1B54-4DFA-BC49-14C023C8C26C}" srcOrd="0" destOrd="0" presId="urn:microsoft.com/office/officeart/2005/8/layout/vList2"/>
    <dgm:cxn modelId="{B84C84E0-8BDF-4E49-B1A9-DDF2397F9F3F}" srcId="{D9342BC1-62EC-4724-83DF-F8BD4FD3A6EF}" destId="{E08E26F1-10AF-494A-8E6A-5BA8EBE7E1E0}" srcOrd="0" destOrd="0" parTransId="{72922EB8-4020-4C22-9E42-22E63EDC4C3D}" sibTransId="{D082DED6-F287-42BA-A15F-09DD914E07DC}"/>
    <dgm:cxn modelId="{F34BABE7-F747-444F-B075-8598DE6C72B7}" type="presOf" srcId="{A1340949-F5A6-4887-8B39-76AC280BED92}" destId="{122F229D-8E95-4D47-A0BF-1E5C4C7A9C68}" srcOrd="0" destOrd="0" presId="urn:microsoft.com/office/officeart/2005/8/layout/vList2"/>
    <dgm:cxn modelId="{F86467D9-465C-42D2-8C26-3F8EB56F8945}" type="presParOf" srcId="{C73E7CEA-9756-4360-AB52-2BBFEB4E56D0}" destId="{00A3D7BD-2443-4C8C-AF39-C9EF6D03FC9F}" srcOrd="0" destOrd="0" presId="urn:microsoft.com/office/officeart/2005/8/layout/vList2"/>
    <dgm:cxn modelId="{8F59D5F6-ADCD-4A5B-9AD2-216FFEED3E22}" type="presParOf" srcId="{C73E7CEA-9756-4360-AB52-2BBFEB4E56D0}" destId="{CE73AE80-57D2-42A9-AB9B-6EFDE917620E}" srcOrd="1" destOrd="0" presId="urn:microsoft.com/office/officeart/2005/8/layout/vList2"/>
    <dgm:cxn modelId="{377351F1-D2B4-423C-B68E-2D18037C75C8}" type="presParOf" srcId="{C73E7CEA-9756-4360-AB52-2BBFEB4E56D0}" destId="{A9CE31DC-B8F2-409D-A2EC-359A669780A2}" srcOrd="2" destOrd="0" presId="urn:microsoft.com/office/officeart/2005/8/layout/vList2"/>
    <dgm:cxn modelId="{8983C90E-EC31-45B5-9A4E-D177449A0331}" type="presParOf" srcId="{C73E7CEA-9756-4360-AB52-2BBFEB4E56D0}" destId="{351A1049-F43F-4DA0-8E9B-207BA8E454FE}" srcOrd="3" destOrd="0" presId="urn:microsoft.com/office/officeart/2005/8/layout/vList2"/>
    <dgm:cxn modelId="{79B3E344-FEC6-4244-B56F-8D2939016B82}" type="presParOf" srcId="{C73E7CEA-9756-4360-AB52-2BBFEB4E56D0}" destId="{0458679B-1B54-4DFA-BC49-14C023C8C26C}" srcOrd="4" destOrd="0" presId="urn:microsoft.com/office/officeart/2005/8/layout/vList2"/>
    <dgm:cxn modelId="{62A31766-1EF1-49C9-9BA7-EBC7A6F75FCC}" type="presParOf" srcId="{C73E7CEA-9756-4360-AB52-2BBFEB4E56D0}" destId="{BDC1EB1B-EF35-4B27-9928-61112A59FF46}" srcOrd="5" destOrd="0" presId="urn:microsoft.com/office/officeart/2005/8/layout/vList2"/>
    <dgm:cxn modelId="{78B17438-A5E8-43BF-AA31-2D2C8958B1D3}" type="presParOf" srcId="{C73E7CEA-9756-4360-AB52-2BBFEB4E56D0}" destId="{122F229D-8E95-4D47-A0BF-1E5C4C7A9C68}" srcOrd="6" destOrd="0" presId="urn:microsoft.com/office/officeart/2005/8/layout/vList2"/>
    <dgm:cxn modelId="{83DF3DCD-FC81-4661-B384-FEFFEFAD218E}" type="presParOf" srcId="{C73E7CEA-9756-4360-AB52-2BBFEB4E56D0}" destId="{EA21FA3D-F3D6-4A8E-A2A2-9BCB83741527}" srcOrd="7" destOrd="0" presId="urn:microsoft.com/office/officeart/2005/8/layout/vList2"/>
    <dgm:cxn modelId="{27D57A53-7988-4E1B-8610-C90022B563A7}" type="presParOf" srcId="{C73E7CEA-9756-4360-AB52-2BBFEB4E56D0}" destId="{E7BA3BD6-539D-4CD7-9923-5619942C2B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rtl="0"/>
          <a:r>
            <a:rPr lang="en-US" b="1" i="0" dirty="0">
              <a:latin typeface="Century Gothic" panose="020B0502020202020204"/>
            </a:rPr>
            <a:t>2</a:t>
          </a:r>
          <a:r>
            <a:rPr lang="en-US" b="1" i="0" dirty="0"/>
            <a:t>)The product of 2 numbers is 18750 and their LCM is 750 </a:t>
          </a:r>
          <a:r>
            <a:rPr lang="en-US" b="1" i="0" dirty="0">
              <a:latin typeface="Century Gothic" panose="020B0502020202020204"/>
            </a:rPr>
            <a:t>then,  </a:t>
          </a:r>
          <a:r>
            <a:rPr lang="en-US" b="1" i="0" dirty="0"/>
            <a:t>find the HCF of the </a:t>
          </a:r>
          <a:r>
            <a:rPr lang="en-US" b="1" i="0" dirty="0">
              <a:latin typeface="Century Gothic" panose="020B0502020202020204"/>
            </a:rPr>
            <a:t>numbers</a:t>
          </a:r>
          <a:endParaRPr lang="en-US" b="0" i="0" dirty="0">
            <a:latin typeface="Century Gothic" panose="020B0502020202020204"/>
          </a:endParaRP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Century Gothic" panose="020B0502020202020204"/>
            </a:rPr>
            <a:t>B)</a:t>
          </a:r>
          <a:r>
            <a:rPr lang="en-US" b="1" dirty="0">
              <a:latin typeface="Century Gothic" panose="020B0502020202020204"/>
            </a:rPr>
            <a:t>50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Century Gothic" panose="020B0502020202020204"/>
            </a:rPr>
            <a:t>D)</a:t>
          </a:r>
          <a:r>
            <a:rPr lang="en-US" b="1" i="0" dirty="0"/>
            <a:t>100</a:t>
          </a:r>
          <a:endParaRPr lang="en-US" b="1" dirty="0"/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Century Gothic" panose="020B0502020202020204"/>
            </a:rPr>
            <a:t>A)25</a:t>
          </a:r>
          <a:endParaRPr lang="en-US" dirty="0"/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Century Gothic" panose="020B0502020202020204"/>
            </a:rPr>
            <a:t>C)75</a:t>
          </a:r>
          <a:endParaRPr lang="en-US" dirty="0"/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BB94375-E4E7-4C15-A02D-21E8DCCBC2BD}" type="presOf" srcId="{10EAFB68-FDF3-48D5-AE53-5063B45FB674}" destId="{8D98A246-5384-482E-9E5D-9936CDC502FE}" srcOrd="0" destOrd="2" presId="urn:microsoft.com/office/officeart/2005/8/layout/process1"/>
    <dgm:cxn modelId="{96E47E7E-EF31-459C-82D7-FC12F5869828}" type="presOf" srcId="{9BE7B726-4128-46EF-A864-427F652672EC}" destId="{8D98A246-5384-482E-9E5D-9936CDC502FE}" srcOrd="0" destOrd="4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E30D65CF-A475-457E-BE1C-721B0A93E084}" type="presOf" srcId="{685356D4-44FE-41CD-8703-4C2E8400D098}" destId="{8D98A246-5384-482E-9E5D-9936CDC502FE}" srcOrd="0" destOrd="0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0D026DF8-AAC1-497F-A9E6-18714FEFD904}" type="presOf" srcId="{745514E6-B640-4E4F-84A8-F3217292DD38}" destId="{8D98A246-5384-482E-9E5D-9936CDC502FE}" srcOrd="0" destOrd="3" presId="urn:microsoft.com/office/officeart/2005/8/layout/process1"/>
    <dgm:cxn modelId="{99EEDAF8-D802-4A20-A29B-434CAE7D5C9A}" type="presOf" srcId="{503FE0E4-3DE5-42B2-90D0-D0B77AF9A3F2}" destId="{8D98A246-5384-482E-9E5D-9936CDC502FE}" srcOrd="0" destOrd="1" presId="urn:microsoft.com/office/officeart/2005/8/layout/process1"/>
    <dgm:cxn modelId="{14287FF1-33A6-43EF-B537-4BD29D2946A1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3)</a:t>
          </a:r>
          <a:r>
            <a:rPr lang="en-US" b="0" i="0" dirty="0">
              <a:latin typeface="Aptos Display"/>
            </a:rPr>
            <a:t>What is the least number which when divided by </a:t>
          </a:r>
          <a:r>
            <a:rPr lang="en-US" b="1" i="0" dirty="0">
              <a:latin typeface="Aptos Display"/>
            </a:rPr>
            <a:t>12, 15, and 18</a:t>
          </a:r>
          <a:r>
            <a:rPr lang="en-US" b="0" i="0" dirty="0">
              <a:latin typeface="Aptos Display"/>
            </a:rPr>
            <a:t> leaves a remainder </a:t>
          </a:r>
          <a:r>
            <a:rPr lang="en-US" b="1" i="0" dirty="0">
              <a:latin typeface="Aptos Display"/>
            </a:rPr>
            <a:t>7</a:t>
          </a:r>
          <a:r>
            <a:rPr lang="en-US" b="0" i="0" dirty="0">
              <a:latin typeface="Aptos Display"/>
            </a:rPr>
            <a:t> in each case?</a:t>
          </a: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207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157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187</a:t>
          </a:r>
          <a:endParaRPr lang="en-US" dirty="0">
            <a:latin typeface="Aptos Display"/>
          </a:endParaRP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C)197</a:t>
          </a:r>
          <a:endParaRPr lang="en-US" dirty="0">
            <a:latin typeface="Aptos Display"/>
          </a:endParaRP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BB94375-E4E7-4C15-A02D-21E8DCCBC2BD}" type="presOf" srcId="{10EAFB68-FDF3-48D5-AE53-5063B45FB674}" destId="{8D98A246-5384-482E-9E5D-9936CDC502FE}" srcOrd="0" destOrd="2" presId="urn:microsoft.com/office/officeart/2005/8/layout/process1"/>
    <dgm:cxn modelId="{96E47E7E-EF31-459C-82D7-FC12F5869828}" type="presOf" srcId="{9BE7B726-4128-46EF-A864-427F652672EC}" destId="{8D98A246-5384-482E-9E5D-9936CDC502FE}" srcOrd="0" destOrd="4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E30D65CF-A475-457E-BE1C-721B0A93E084}" type="presOf" srcId="{685356D4-44FE-41CD-8703-4C2E8400D098}" destId="{8D98A246-5384-482E-9E5D-9936CDC502FE}" srcOrd="0" destOrd="0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0D026DF8-AAC1-497F-A9E6-18714FEFD904}" type="presOf" srcId="{745514E6-B640-4E4F-84A8-F3217292DD38}" destId="{8D98A246-5384-482E-9E5D-9936CDC502FE}" srcOrd="0" destOrd="3" presId="urn:microsoft.com/office/officeart/2005/8/layout/process1"/>
    <dgm:cxn modelId="{99EEDAF8-D802-4A20-A29B-434CAE7D5C9A}" type="presOf" srcId="{503FE0E4-3DE5-42B2-90D0-D0B77AF9A3F2}" destId="{8D98A246-5384-482E-9E5D-9936CDC502FE}" srcOrd="0" destOrd="1" presId="urn:microsoft.com/office/officeart/2005/8/layout/process1"/>
    <dgm:cxn modelId="{14287FF1-33A6-43EF-B537-4BD29D2946A1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4)</a:t>
          </a:r>
          <a:r>
            <a:rPr lang="en-US" b="0" i="0" dirty="0">
              <a:latin typeface="Aptos Display"/>
            </a:rPr>
            <a:t>Find the least number which when divided by 8, 12, 20 and 36 leaves remainders 6, 10, 18 and 34 respectively.</a:t>
          </a: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370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378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366</a:t>
          </a:r>
          <a:endParaRPr lang="en-US" dirty="0">
            <a:latin typeface="Aptos Display"/>
          </a:endParaRP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C)358</a:t>
          </a:r>
          <a:endParaRPr lang="en-US" dirty="0">
            <a:latin typeface="Aptos Display"/>
          </a:endParaRP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BB94375-E4E7-4C15-A02D-21E8DCCBC2BD}" type="presOf" srcId="{10EAFB68-FDF3-48D5-AE53-5063B45FB674}" destId="{8D98A246-5384-482E-9E5D-9936CDC502FE}" srcOrd="0" destOrd="2" presId="urn:microsoft.com/office/officeart/2005/8/layout/process1"/>
    <dgm:cxn modelId="{96E47E7E-EF31-459C-82D7-FC12F5869828}" type="presOf" srcId="{9BE7B726-4128-46EF-A864-427F652672EC}" destId="{8D98A246-5384-482E-9E5D-9936CDC502FE}" srcOrd="0" destOrd="4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E30D65CF-A475-457E-BE1C-721B0A93E084}" type="presOf" srcId="{685356D4-44FE-41CD-8703-4C2E8400D098}" destId="{8D98A246-5384-482E-9E5D-9936CDC502FE}" srcOrd="0" destOrd="0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0D026DF8-AAC1-497F-A9E6-18714FEFD904}" type="presOf" srcId="{745514E6-B640-4E4F-84A8-F3217292DD38}" destId="{8D98A246-5384-482E-9E5D-9936CDC502FE}" srcOrd="0" destOrd="3" presId="urn:microsoft.com/office/officeart/2005/8/layout/process1"/>
    <dgm:cxn modelId="{99EEDAF8-D802-4A20-A29B-434CAE7D5C9A}" type="presOf" srcId="{503FE0E4-3DE5-42B2-90D0-D0B77AF9A3F2}" destId="{8D98A246-5384-482E-9E5D-9936CDC502FE}" srcOrd="0" destOrd="1" presId="urn:microsoft.com/office/officeart/2005/8/layout/process1"/>
    <dgm:cxn modelId="{14287FF1-33A6-43EF-B537-4BD29D2946A1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5)The greatest number of four digits which is divisible by 15, 25, 40 and 75 is:</a:t>
          </a: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9600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9800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9000</a:t>
          </a:r>
          <a:endParaRPr lang="en-US" dirty="0">
            <a:latin typeface="Aptos Display"/>
          </a:endParaRP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C)9400</a:t>
          </a:r>
          <a:endParaRPr lang="en-US" dirty="0">
            <a:latin typeface="Aptos Display"/>
          </a:endParaRP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BB94375-E4E7-4C15-A02D-21E8DCCBC2BD}" type="presOf" srcId="{10EAFB68-FDF3-48D5-AE53-5063B45FB674}" destId="{8D98A246-5384-482E-9E5D-9936CDC502FE}" srcOrd="0" destOrd="2" presId="urn:microsoft.com/office/officeart/2005/8/layout/process1"/>
    <dgm:cxn modelId="{96E47E7E-EF31-459C-82D7-FC12F5869828}" type="presOf" srcId="{9BE7B726-4128-46EF-A864-427F652672EC}" destId="{8D98A246-5384-482E-9E5D-9936CDC502FE}" srcOrd="0" destOrd="4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E30D65CF-A475-457E-BE1C-721B0A93E084}" type="presOf" srcId="{685356D4-44FE-41CD-8703-4C2E8400D098}" destId="{8D98A246-5384-482E-9E5D-9936CDC502FE}" srcOrd="0" destOrd="0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0D026DF8-AAC1-497F-A9E6-18714FEFD904}" type="presOf" srcId="{745514E6-B640-4E4F-84A8-F3217292DD38}" destId="{8D98A246-5384-482E-9E5D-9936CDC502FE}" srcOrd="0" destOrd="3" presId="urn:microsoft.com/office/officeart/2005/8/layout/process1"/>
    <dgm:cxn modelId="{99EEDAF8-D802-4A20-A29B-434CAE7D5C9A}" type="presOf" srcId="{503FE0E4-3DE5-42B2-90D0-D0B77AF9A3F2}" destId="{8D98A246-5384-482E-9E5D-9936CDC502FE}" srcOrd="0" destOrd="1" presId="urn:microsoft.com/office/officeart/2005/8/layout/process1"/>
    <dgm:cxn modelId="{14287FF1-33A6-43EF-B537-4BD29D2946A1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6)</a:t>
          </a:r>
          <a:r>
            <a:rPr lang="en-US" b="1" i="0" dirty="0">
              <a:solidFill>
                <a:schemeClr val="tx1"/>
              </a:solidFill>
              <a:latin typeface="Aptos Display"/>
            </a:rPr>
            <a:t>Find the greatest number which when divides 259 and 465 leaves remainders 4 and 6 respectively.</a:t>
          </a: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37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95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51</a:t>
          </a:r>
          <a:endParaRPr lang="en-US" dirty="0">
            <a:latin typeface="Aptos Display"/>
          </a:endParaRP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C)93</a:t>
          </a:r>
          <a:endParaRPr lang="en-US" dirty="0">
            <a:latin typeface="Aptos Display"/>
          </a:endParaRP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BB94375-E4E7-4C15-A02D-21E8DCCBC2BD}" type="presOf" srcId="{10EAFB68-FDF3-48D5-AE53-5063B45FB674}" destId="{8D98A246-5384-482E-9E5D-9936CDC502FE}" srcOrd="0" destOrd="2" presId="urn:microsoft.com/office/officeart/2005/8/layout/process1"/>
    <dgm:cxn modelId="{96E47E7E-EF31-459C-82D7-FC12F5869828}" type="presOf" srcId="{9BE7B726-4128-46EF-A864-427F652672EC}" destId="{8D98A246-5384-482E-9E5D-9936CDC502FE}" srcOrd="0" destOrd="4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E30D65CF-A475-457E-BE1C-721B0A93E084}" type="presOf" srcId="{685356D4-44FE-41CD-8703-4C2E8400D098}" destId="{8D98A246-5384-482E-9E5D-9936CDC502FE}" srcOrd="0" destOrd="0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0D026DF8-AAC1-497F-A9E6-18714FEFD904}" type="presOf" srcId="{745514E6-B640-4E4F-84A8-F3217292DD38}" destId="{8D98A246-5384-482E-9E5D-9936CDC502FE}" srcOrd="0" destOrd="3" presId="urn:microsoft.com/office/officeart/2005/8/layout/process1"/>
    <dgm:cxn modelId="{99EEDAF8-D802-4A20-A29B-434CAE7D5C9A}" type="presOf" srcId="{503FE0E4-3DE5-42B2-90D0-D0B77AF9A3F2}" destId="{8D98A246-5384-482E-9E5D-9936CDC502FE}" srcOrd="0" destOrd="1" presId="urn:microsoft.com/office/officeart/2005/8/layout/process1"/>
    <dgm:cxn modelId="{14287FF1-33A6-43EF-B537-4BD29D2946A1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rtl="0"/>
          <a:r>
            <a:rPr lang="en-US" b="0" i="0" dirty="0">
              <a:latin typeface="Aptos Display"/>
            </a:rPr>
            <a:t>7)</a:t>
          </a:r>
          <a:r>
            <a:rPr lang="en-US" b="1" i="0" dirty="0">
              <a:latin typeface="Aptos Display"/>
            </a:rPr>
            <a:t>Let N be the greatest number that will divide 1305, 4665 and 6905, leaving the same remainder in each case. Then sum of the digits in N is:</a:t>
          </a: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5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8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4</a:t>
          </a:r>
          <a:endParaRPr lang="en-US" dirty="0">
            <a:latin typeface="Aptos Display"/>
          </a:endParaRP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C)6</a:t>
          </a:r>
          <a:endParaRPr lang="en-US" dirty="0">
            <a:latin typeface="Aptos Display"/>
          </a:endParaRP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7BB94375-E4E7-4C15-A02D-21E8DCCBC2BD}" type="presOf" srcId="{10EAFB68-FDF3-48D5-AE53-5063B45FB674}" destId="{8D98A246-5384-482E-9E5D-9936CDC502FE}" srcOrd="0" destOrd="2" presId="urn:microsoft.com/office/officeart/2005/8/layout/process1"/>
    <dgm:cxn modelId="{96E47E7E-EF31-459C-82D7-FC12F5869828}" type="presOf" srcId="{9BE7B726-4128-46EF-A864-427F652672EC}" destId="{8D98A246-5384-482E-9E5D-9936CDC502FE}" srcOrd="0" destOrd="4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E30D65CF-A475-457E-BE1C-721B0A93E084}" type="presOf" srcId="{685356D4-44FE-41CD-8703-4C2E8400D098}" destId="{8D98A246-5384-482E-9E5D-9936CDC502FE}" srcOrd="0" destOrd="0" presId="urn:microsoft.com/office/officeart/2005/8/layout/process1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0D026DF8-AAC1-497F-A9E6-18714FEFD904}" type="presOf" srcId="{745514E6-B640-4E4F-84A8-F3217292DD38}" destId="{8D98A246-5384-482E-9E5D-9936CDC502FE}" srcOrd="0" destOrd="3" presId="urn:microsoft.com/office/officeart/2005/8/layout/process1"/>
    <dgm:cxn modelId="{99EEDAF8-D802-4A20-A29B-434CAE7D5C9A}" type="presOf" srcId="{503FE0E4-3DE5-42B2-90D0-D0B77AF9A3F2}" destId="{8D98A246-5384-482E-9E5D-9936CDC502FE}" srcOrd="0" destOrd="1" presId="urn:microsoft.com/office/officeart/2005/8/layout/process1"/>
    <dgm:cxn modelId="{14287FF1-33A6-43EF-B537-4BD29D2946A1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D4F8460-4EF9-48AB-A7C1-3F64F7834DD7}" type="doc">
      <dgm:prSet loTypeId="urn:microsoft.com/office/officeart/2005/8/layout/process1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685356D4-44FE-41CD-8703-4C2E8400D098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1)</a:t>
          </a:r>
          <a:r>
            <a:rPr lang="en-US" b="1" i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Find the remainder when 47 x 52 is divided by 6</a:t>
          </a:r>
          <a:endParaRPr lang="en-US" b="1" i="0" dirty="0">
            <a:latin typeface="Aptos Display"/>
            <a:ea typeface="Calibri"/>
            <a:cs typeface="Calibri"/>
          </a:endParaRPr>
        </a:p>
      </dgm:t>
    </dgm:pt>
    <dgm:pt modelId="{9FC62ECF-BCDE-4D79-A144-B7D8F6D7A13F}" type="parTrans" cxnId="{C533F26E-1199-42B5-AFA4-DDFF52E3CAE2}">
      <dgm:prSet/>
      <dgm:spPr/>
      <dgm:t>
        <a:bodyPr/>
        <a:lstStyle/>
        <a:p>
          <a:endParaRPr lang="en-US"/>
        </a:p>
      </dgm:t>
    </dgm:pt>
    <dgm:pt modelId="{E8585674-9476-4C2A-B30F-84ACE26FBB3E}" type="sibTrans" cxnId="{C533F26E-1199-42B5-AFA4-DDFF52E3CAE2}">
      <dgm:prSet/>
      <dgm:spPr/>
      <dgm:t>
        <a:bodyPr/>
        <a:lstStyle/>
        <a:p>
          <a:endParaRPr lang="en-US"/>
        </a:p>
      </dgm:t>
    </dgm:pt>
    <dgm:pt modelId="{10EAFB68-FDF3-48D5-AE53-5063B45FB674}">
      <dgm:prSet/>
      <dgm:spPr/>
      <dgm:t>
        <a:bodyPr/>
        <a:lstStyle/>
        <a:p>
          <a:pPr rtl="0"/>
          <a:r>
            <a:rPr lang="en-US" b="1" i="0" dirty="0">
              <a:latin typeface="Aptos Display"/>
            </a:rPr>
            <a:t>B)</a:t>
          </a:r>
          <a:r>
            <a:rPr lang="en-US" b="1" dirty="0">
              <a:latin typeface="Aptos Display"/>
            </a:rPr>
            <a:t>2</a:t>
          </a:r>
        </a:p>
      </dgm:t>
    </dgm:pt>
    <dgm:pt modelId="{B4DB08BE-12C3-48F1-92D5-C1F1A9F27E4E}" type="parTrans" cxnId="{58D9B6E9-8EBA-4C91-A26E-47650B6B1383}">
      <dgm:prSet/>
      <dgm:spPr/>
      <dgm:t>
        <a:bodyPr/>
        <a:lstStyle/>
        <a:p>
          <a:endParaRPr lang="en-US"/>
        </a:p>
      </dgm:t>
    </dgm:pt>
    <dgm:pt modelId="{A7CD5089-0092-41AB-924E-C41FE3E0B61E}" type="sibTrans" cxnId="{58D9B6E9-8EBA-4C91-A26E-47650B6B1383}">
      <dgm:prSet/>
      <dgm:spPr/>
      <dgm:t>
        <a:bodyPr/>
        <a:lstStyle/>
        <a:p>
          <a:endParaRPr lang="en-US"/>
        </a:p>
      </dgm:t>
    </dgm:pt>
    <dgm:pt modelId="{9BE7B726-4128-46EF-A864-427F652672EC}">
      <dgm:prSet/>
      <dgm:spPr/>
      <dgm:t>
        <a:bodyPr/>
        <a:lstStyle/>
        <a:p>
          <a:r>
            <a:rPr lang="en-US" b="1" i="0" dirty="0">
              <a:latin typeface="Aptos Display"/>
            </a:rPr>
            <a:t>D)</a:t>
          </a:r>
          <a:r>
            <a:rPr lang="en-US" b="1" dirty="0">
              <a:latin typeface="Aptos Display"/>
            </a:rPr>
            <a:t>4</a:t>
          </a:r>
        </a:p>
      </dgm:t>
    </dgm:pt>
    <dgm:pt modelId="{539EE344-3204-491E-92AA-C1E2E3938D31}" type="parTrans" cxnId="{AE0AAFCB-1CEE-41ED-AA42-8CBE4EE1F959}">
      <dgm:prSet/>
      <dgm:spPr/>
      <dgm:t>
        <a:bodyPr/>
        <a:lstStyle/>
        <a:p>
          <a:endParaRPr lang="en-US"/>
        </a:p>
      </dgm:t>
    </dgm:pt>
    <dgm:pt modelId="{49527E42-E4B0-422A-85FE-DFA0D8B7230F}" type="sibTrans" cxnId="{AE0AAFCB-1CEE-41ED-AA42-8CBE4EE1F959}">
      <dgm:prSet/>
      <dgm:spPr/>
      <dgm:t>
        <a:bodyPr/>
        <a:lstStyle/>
        <a:p>
          <a:endParaRPr lang="en-US"/>
        </a:p>
      </dgm:t>
    </dgm:pt>
    <dgm:pt modelId="{503FE0E4-3DE5-42B2-90D0-D0B77AF9A3F2}">
      <dgm:prSet phldr="0"/>
      <dgm:spPr/>
      <dgm:t>
        <a:bodyPr/>
        <a:lstStyle/>
        <a:p>
          <a:pPr rtl="0"/>
          <a:r>
            <a:rPr lang="en-US" b="1" i="0" dirty="0">
              <a:latin typeface="Aptos Display"/>
            </a:rPr>
            <a:t>A)</a:t>
          </a:r>
          <a:r>
            <a:rPr lang="en-US" b="1" dirty="0">
              <a:latin typeface="Aptos Display"/>
            </a:rPr>
            <a:t>1</a:t>
          </a:r>
          <a:endParaRPr lang="en-US" dirty="0">
            <a:latin typeface="Aptos Display"/>
          </a:endParaRPr>
        </a:p>
      </dgm:t>
    </dgm:pt>
    <dgm:pt modelId="{876B37BD-D022-479F-964A-31A8F317B609}" type="parTrans" cxnId="{3EDCF42A-7D48-4BC2-BF8C-475B8F07DCD4}">
      <dgm:prSet/>
      <dgm:spPr/>
    </dgm:pt>
    <dgm:pt modelId="{11AB125A-5778-4184-9512-179DFEEAF007}" type="sibTrans" cxnId="{3EDCF42A-7D48-4BC2-BF8C-475B8F07DCD4}">
      <dgm:prSet/>
      <dgm:spPr/>
      <dgm:t>
        <a:bodyPr/>
        <a:lstStyle/>
        <a:p>
          <a:endParaRPr lang="en-US"/>
        </a:p>
      </dgm:t>
    </dgm:pt>
    <dgm:pt modelId="{745514E6-B640-4E4F-84A8-F3217292DD38}">
      <dgm:prSet phldr="0"/>
      <dgm:spPr/>
      <dgm:t>
        <a:bodyPr/>
        <a:lstStyle/>
        <a:p>
          <a:r>
            <a:rPr lang="en-US" b="1" dirty="0">
              <a:latin typeface="Aptos Display"/>
            </a:rPr>
            <a:t>C)3</a:t>
          </a:r>
          <a:endParaRPr lang="en-US" dirty="0">
            <a:latin typeface="Aptos Display"/>
          </a:endParaRPr>
        </a:p>
      </dgm:t>
    </dgm:pt>
    <dgm:pt modelId="{8D535D87-79DE-4DFB-8C6F-43D3AC010E8E}" type="parTrans" cxnId="{DCFC07A0-252D-488D-8FD7-14350556560C}">
      <dgm:prSet/>
      <dgm:spPr/>
    </dgm:pt>
    <dgm:pt modelId="{6111AE46-BF08-4EF7-AD7B-EAD8C23DAD9A}" type="sibTrans" cxnId="{DCFC07A0-252D-488D-8FD7-14350556560C}">
      <dgm:prSet/>
      <dgm:spPr/>
      <dgm:t>
        <a:bodyPr/>
        <a:lstStyle/>
        <a:p>
          <a:endParaRPr lang="en-US"/>
        </a:p>
      </dgm:t>
    </dgm:pt>
    <dgm:pt modelId="{F8D774F5-C19D-4608-9510-36245B63779F}" type="pres">
      <dgm:prSet presAssocID="{0D4F8460-4EF9-48AB-A7C1-3F64F7834DD7}" presName="Name0" presStyleCnt="0">
        <dgm:presLayoutVars>
          <dgm:dir/>
          <dgm:resizeHandles val="exact"/>
        </dgm:presLayoutVars>
      </dgm:prSet>
      <dgm:spPr/>
    </dgm:pt>
    <dgm:pt modelId="{8D98A246-5384-482E-9E5D-9936CDC502FE}" type="pres">
      <dgm:prSet presAssocID="{685356D4-44FE-41CD-8703-4C2E8400D098}" presName="node" presStyleLbl="node1" presStyleIdx="0" presStyleCnt="1">
        <dgm:presLayoutVars>
          <dgm:bulletEnabled val="1"/>
        </dgm:presLayoutVars>
      </dgm:prSet>
      <dgm:spPr/>
    </dgm:pt>
  </dgm:ptLst>
  <dgm:cxnLst>
    <dgm:cxn modelId="{1154CE0C-00E6-433A-B943-ACD0E3D0AC86}" type="presOf" srcId="{685356D4-44FE-41CD-8703-4C2E8400D098}" destId="{8D98A246-5384-482E-9E5D-9936CDC502FE}" srcOrd="0" destOrd="0" presId="urn:microsoft.com/office/officeart/2005/8/layout/process1"/>
    <dgm:cxn modelId="{2ED6E41E-4FAD-4396-AFC9-88E1C07929FC}" type="presOf" srcId="{10EAFB68-FDF3-48D5-AE53-5063B45FB674}" destId="{8D98A246-5384-482E-9E5D-9936CDC502FE}" srcOrd="0" destOrd="2" presId="urn:microsoft.com/office/officeart/2005/8/layout/process1"/>
    <dgm:cxn modelId="{3EDCF42A-7D48-4BC2-BF8C-475B8F07DCD4}" srcId="{685356D4-44FE-41CD-8703-4C2E8400D098}" destId="{503FE0E4-3DE5-42B2-90D0-D0B77AF9A3F2}" srcOrd="0" destOrd="0" parTransId="{876B37BD-D022-479F-964A-31A8F317B609}" sibTransId="{11AB125A-5778-4184-9512-179DFEEAF007}"/>
    <dgm:cxn modelId="{C533F26E-1199-42B5-AFA4-DDFF52E3CAE2}" srcId="{0D4F8460-4EF9-48AB-A7C1-3F64F7834DD7}" destId="{685356D4-44FE-41CD-8703-4C2E8400D098}" srcOrd="0" destOrd="0" parTransId="{9FC62ECF-BCDE-4D79-A144-B7D8F6D7A13F}" sibTransId="{E8585674-9476-4C2A-B30F-84ACE26FBB3E}"/>
    <dgm:cxn modelId="{B394785A-D756-424C-B663-C28FBA6CAFE5}" type="presOf" srcId="{745514E6-B640-4E4F-84A8-F3217292DD38}" destId="{8D98A246-5384-482E-9E5D-9936CDC502FE}" srcOrd="0" destOrd="3" presId="urn:microsoft.com/office/officeart/2005/8/layout/process1"/>
    <dgm:cxn modelId="{DCFC07A0-252D-488D-8FD7-14350556560C}" srcId="{685356D4-44FE-41CD-8703-4C2E8400D098}" destId="{745514E6-B640-4E4F-84A8-F3217292DD38}" srcOrd="2" destOrd="0" parTransId="{8D535D87-79DE-4DFB-8C6F-43D3AC010E8E}" sibTransId="{6111AE46-BF08-4EF7-AD7B-EAD8C23DAD9A}"/>
    <dgm:cxn modelId="{9D495DA6-E76A-4AC5-8C1E-4A4E5CBBDBB7}" type="presOf" srcId="{9BE7B726-4128-46EF-A864-427F652672EC}" destId="{8D98A246-5384-482E-9E5D-9936CDC502FE}" srcOrd="0" destOrd="4" presId="urn:microsoft.com/office/officeart/2005/8/layout/process1"/>
    <dgm:cxn modelId="{41D5F7BD-16BA-4683-B47C-61AAEF6DE377}" type="presOf" srcId="{503FE0E4-3DE5-42B2-90D0-D0B77AF9A3F2}" destId="{8D98A246-5384-482E-9E5D-9936CDC502FE}" srcOrd="0" destOrd="1" presId="urn:microsoft.com/office/officeart/2005/8/layout/process1"/>
    <dgm:cxn modelId="{1463F0C5-86EE-4ED3-94CB-786DFDA0943E}" type="presOf" srcId="{0D4F8460-4EF9-48AB-A7C1-3F64F7834DD7}" destId="{F8D774F5-C19D-4608-9510-36245B63779F}" srcOrd="0" destOrd="0" presId="urn:microsoft.com/office/officeart/2005/8/layout/process1"/>
    <dgm:cxn modelId="{AE0AAFCB-1CEE-41ED-AA42-8CBE4EE1F959}" srcId="{685356D4-44FE-41CD-8703-4C2E8400D098}" destId="{9BE7B726-4128-46EF-A864-427F652672EC}" srcOrd="3" destOrd="0" parTransId="{539EE344-3204-491E-92AA-C1E2E3938D31}" sibTransId="{49527E42-E4B0-422A-85FE-DFA0D8B7230F}"/>
    <dgm:cxn modelId="{58D9B6E9-8EBA-4C91-A26E-47650B6B1383}" srcId="{685356D4-44FE-41CD-8703-4C2E8400D098}" destId="{10EAFB68-FDF3-48D5-AE53-5063B45FB674}" srcOrd="1" destOrd="0" parTransId="{B4DB08BE-12C3-48F1-92D5-C1F1A9F27E4E}" sibTransId="{A7CD5089-0092-41AB-924E-C41FE3E0B61E}"/>
    <dgm:cxn modelId="{F1844123-B48B-4C76-BF77-2C73A83959C0}" type="presParOf" srcId="{F8D774F5-C19D-4608-9510-36245B63779F}" destId="{8D98A246-5384-482E-9E5D-9936CDC502F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3D7BD-2443-4C8C-AF39-C9EF6D03FC9F}">
      <dsp:nvSpPr>
        <dsp:cNvPr id="0" name=""/>
        <dsp:cNvSpPr/>
      </dsp:nvSpPr>
      <dsp:spPr>
        <a:xfrm>
          <a:off x="0" y="57518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ptos Display"/>
            </a:rPr>
            <a:t>1) Convert the following decimals to fractions</a:t>
          </a:r>
        </a:p>
      </dsp:txBody>
      <dsp:txXfrm>
        <a:off x="45578" y="103096"/>
        <a:ext cx="9919507" cy="842504"/>
      </dsp:txXfrm>
    </dsp:sp>
    <dsp:sp modelId="{A9CE31DC-B8F2-409D-A2EC-359A669780A2}">
      <dsp:nvSpPr>
        <dsp:cNvPr id="0" name=""/>
        <dsp:cNvSpPr/>
      </dsp:nvSpPr>
      <dsp:spPr>
        <a:xfrm>
          <a:off x="0" y="1100618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ptos Display"/>
            </a:rPr>
            <a:t>a)0.777....</a:t>
          </a:r>
        </a:p>
      </dsp:txBody>
      <dsp:txXfrm>
        <a:off x="45578" y="1146196"/>
        <a:ext cx="9919507" cy="842504"/>
      </dsp:txXfrm>
    </dsp:sp>
    <dsp:sp modelId="{0458679B-1B54-4DFA-BC49-14C023C8C26C}">
      <dsp:nvSpPr>
        <dsp:cNvPr id="0" name=""/>
        <dsp:cNvSpPr/>
      </dsp:nvSpPr>
      <dsp:spPr>
        <a:xfrm>
          <a:off x="0" y="2143718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ptos Display"/>
            </a:rPr>
            <a:t>b)0.233333....</a:t>
          </a:r>
        </a:p>
      </dsp:txBody>
      <dsp:txXfrm>
        <a:off x="45578" y="2189296"/>
        <a:ext cx="9919507" cy="842504"/>
      </dsp:txXfrm>
    </dsp:sp>
    <dsp:sp modelId="{122F229D-8E95-4D47-A0BF-1E5C4C7A9C68}">
      <dsp:nvSpPr>
        <dsp:cNvPr id="0" name=""/>
        <dsp:cNvSpPr/>
      </dsp:nvSpPr>
      <dsp:spPr>
        <a:xfrm>
          <a:off x="0" y="3186818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ptos Display"/>
            </a:rPr>
            <a:t>b)0.23232323.....</a:t>
          </a:r>
        </a:p>
      </dsp:txBody>
      <dsp:txXfrm>
        <a:off x="45578" y="3232396"/>
        <a:ext cx="9919507" cy="842504"/>
      </dsp:txXfrm>
    </dsp:sp>
    <dsp:sp modelId="{E7BA3BD6-539D-4CD7-9923-5619942C2BB7}">
      <dsp:nvSpPr>
        <dsp:cNvPr id="0" name=""/>
        <dsp:cNvSpPr/>
      </dsp:nvSpPr>
      <dsp:spPr>
        <a:xfrm>
          <a:off x="0" y="4229919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>
              <a:latin typeface="Aptos Display"/>
            </a:rPr>
            <a:t>c)0.324242424.....</a:t>
          </a:r>
        </a:p>
      </dsp:txBody>
      <dsp:txXfrm>
        <a:off x="45578" y="4275497"/>
        <a:ext cx="9919507" cy="84250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just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 dirty="0">
              <a:latin typeface="Aptos Display"/>
            </a:rPr>
            <a:t>2)</a:t>
          </a:r>
          <a:r>
            <a:rPr lang="en-US" sz="5100" b="1" i="0" kern="120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Find the remainder </a:t>
          </a:r>
          <a:r>
            <a:rPr lang="en-US" sz="5100" b="1" i="0" kern="120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when (321) </a:t>
          </a:r>
          <a:r>
            <a:rPr lang="en-US" sz="5100" b="1" i="0" kern="1200" baseline="30000" dirty="0">
              <a:latin typeface="Aptos Display"/>
              <a:ea typeface="Calibri"/>
              <a:cs typeface="Calibri"/>
            </a:rPr>
            <a:t>5687 </a:t>
          </a:r>
          <a:r>
            <a:rPr lang="en-US" sz="5100" b="1" i="0" kern="1200" baseline="30000" dirty="0">
              <a:solidFill>
                <a:srgbClr val="000000"/>
              </a:solidFill>
              <a:latin typeface="Aptos Display"/>
              <a:ea typeface="Calibri"/>
              <a:cs typeface="Calibri"/>
            </a:rPr>
            <a:t> </a:t>
          </a:r>
          <a:r>
            <a:rPr lang="en-US" sz="5100" b="1" i="0" kern="120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is divided by 8</a:t>
          </a:r>
          <a:endParaRPr lang="en-US" sz="5100" b="1" i="0" kern="1200" dirty="0">
            <a:latin typeface="Aptos Display"/>
            <a:ea typeface="Calibri"/>
            <a:cs typeface="Calibri"/>
          </a:endParaRP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A)</a:t>
          </a:r>
          <a:r>
            <a:rPr lang="en-US" sz="4000" b="1" kern="1200" dirty="0">
              <a:latin typeface="Aptos Display"/>
            </a:rPr>
            <a:t>1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B)</a:t>
          </a:r>
          <a:r>
            <a:rPr lang="en-US" sz="4000" b="1" kern="1200" dirty="0">
              <a:latin typeface="Aptos Display"/>
            </a:rPr>
            <a:t>5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>
              <a:latin typeface="Aptos Display"/>
            </a:rPr>
            <a:t>C)3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D)</a:t>
          </a:r>
          <a:r>
            <a:rPr lang="en-US" sz="4000" b="1" kern="1200" dirty="0">
              <a:latin typeface="Aptos Display"/>
            </a:rPr>
            <a:t>4</a:t>
          </a:r>
        </a:p>
      </dsp:txBody>
      <dsp:txXfrm>
        <a:off x="151184" y="145934"/>
        <a:ext cx="10450136" cy="46906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just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 dirty="0">
              <a:latin typeface="Aptos Display"/>
            </a:rPr>
            <a:t>3)</a:t>
          </a:r>
          <a:r>
            <a:rPr lang="en-US" sz="5100" b="1" i="0" kern="120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Find the remainder </a:t>
          </a:r>
          <a:r>
            <a:rPr lang="en-US" sz="5100" b="1" i="0" kern="120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when (146) </a:t>
          </a:r>
          <a:r>
            <a:rPr lang="en-US" sz="5100" b="1" i="0" kern="1200" baseline="30000" dirty="0">
              <a:latin typeface="Aptos Display"/>
              <a:ea typeface="Calibri"/>
              <a:cs typeface="Calibri"/>
            </a:rPr>
            <a:t>56 </a:t>
          </a:r>
          <a:r>
            <a:rPr lang="en-US" sz="5100" b="1" i="0" kern="1200" baseline="30000" dirty="0">
              <a:solidFill>
                <a:srgbClr val="000000"/>
              </a:solidFill>
              <a:latin typeface="Aptos Display"/>
              <a:ea typeface="Calibri"/>
              <a:cs typeface="Calibri"/>
            </a:rPr>
            <a:t> </a:t>
          </a:r>
          <a:r>
            <a:rPr lang="en-US" sz="5100" b="1" i="0" kern="120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is divided by 7</a:t>
          </a:r>
          <a:endParaRPr lang="en-US" sz="5100" b="1" i="0" kern="1200" dirty="0">
            <a:latin typeface="Aptos Display"/>
            <a:ea typeface="Calibri"/>
            <a:cs typeface="Calibri"/>
          </a:endParaRP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A)</a:t>
          </a:r>
          <a:r>
            <a:rPr lang="en-US" sz="4000" b="1" kern="1200" dirty="0">
              <a:latin typeface="Aptos Display"/>
            </a:rPr>
            <a:t>1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B)</a:t>
          </a:r>
          <a:r>
            <a:rPr lang="en-US" sz="4000" b="1" kern="1200" dirty="0">
              <a:latin typeface="Aptos Display"/>
            </a:rPr>
            <a:t>6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>
              <a:latin typeface="Aptos Display"/>
            </a:rPr>
            <a:t>C)3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D)</a:t>
          </a:r>
          <a:r>
            <a:rPr lang="en-US" sz="4000" b="1" kern="1200" dirty="0">
              <a:latin typeface="Aptos Display"/>
            </a:rPr>
            <a:t>4</a:t>
          </a:r>
        </a:p>
      </dsp:txBody>
      <dsp:txXfrm>
        <a:off x="151184" y="145934"/>
        <a:ext cx="10450136" cy="46906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just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 dirty="0">
              <a:latin typeface="Aptos Display"/>
            </a:rPr>
            <a:t>4)</a:t>
          </a:r>
          <a:r>
            <a:rPr lang="en-US" sz="5100" b="1" i="0" kern="120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Find the remainder </a:t>
          </a:r>
          <a:r>
            <a:rPr lang="en-US" sz="5100" b="1" i="0" kern="120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when          (269) </a:t>
          </a:r>
          <a:r>
            <a:rPr lang="en-US" sz="5100" b="1" i="0" kern="1200" baseline="30000" dirty="0">
              <a:latin typeface="Aptos Display"/>
              <a:ea typeface="Calibri"/>
              <a:cs typeface="Calibri"/>
            </a:rPr>
            <a:t>56587 </a:t>
          </a:r>
          <a:r>
            <a:rPr lang="en-US" sz="5100" b="1" i="0" kern="1200" baseline="30000" dirty="0">
              <a:solidFill>
                <a:srgbClr val="000000"/>
              </a:solidFill>
              <a:latin typeface="Aptos Display"/>
              <a:ea typeface="Calibri"/>
              <a:cs typeface="Calibri"/>
            </a:rPr>
            <a:t> </a:t>
          </a:r>
          <a:r>
            <a:rPr lang="en-US" sz="5100" b="1" i="0" kern="120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is divided by 6</a:t>
          </a:r>
          <a:endParaRPr lang="en-US" sz="5100" b="1" i="0" kern="1200" dirty="0">
            <a:latin typeface="Aptos Display"/>
            <a:ea typeface="Calibri"/>
            <a:cs typeface="Calibri"/>
          </a:endParaRP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A)</a:t>
          </a:r>
          <a:r>
            <a:rPr lang="en-US" sz="4000" b="1" kern="1200" dirty="0">
              <a:latin typeface="Aptos Display"/>
            </a:rPr>
            <a:t>1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B)</a:t>
          </a:r>
          <a:r>
            <a:rPr lang="en-US" sz="4000" b="1" kern="1200" dirty="0">
              <a:latin typeface="Aptos Display"/>
            </a:rPr>
            <a:t>5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>
              <a:latin typeface="Aptos Display"/>
            </a:rPr>
            <a:t>C)3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D)</a:t>
          </a:r>
          <a:r>
            <a:rPr lang="en-US" sz="4000" b="1" kern="1200" dirty="0">
              <a:latin typeface="Aptos Display"/>
            </a:rPr>
            <a:t>4</a:t>
          </a:r>
        </a:p>
      </dsp:txBody>
      <dsp:txXfrm>
        <a:off x="151184" y="145934"/>
        <a:ext cx="10450136" cy="46906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just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 dirty="0">
              <a:latin typeface="Aptos Display"/>
            </a:rPr>
            <a:t>1)</a:t>
          </a:r>
          <a:r>
            <a:rPr lang="en-US" sz="5100" b="1" i="0" kern="120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What is </a:t>
          </a:r>
          <a:r>
            <a:rPr lang="en-US" sz="5100" b="1" i="0" kern="120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the last digit of   (269) </a:t>
          </a:r>
          <a:r>
            <a:rPr lang="en-US" sz="5100" b="1" i="0" kern="1200" baseline="30000" dirty="0">
              <a:latin typeface="Aptos Display"/>
              <a:ea typeface="Calibri"/>
              <a:cs typeface="Calibri"/>
            </a:rPr>
            <a:t>56587 </a:t>
          </a:r>
          <a:r>
            <a:rPr lang="en-US" sz="5100" b="1" i="0" kern="1200" baseline="30000" dirty="0">
              <a:solidFill>
                <a:srgbClr val="000000"/>
              </a:solidFill>
              <a:latin typeface="Aptos Display"/>
              <a:ea typeface="Calibri"/>
              <a:cs typeface="Calibri"/>
            </a:rPr>
            <a:t> </a:t>
          </a:r>
          <a:endParaRPr lang="en-US" sz="5100" b="1" i="0" kern="1200" dirty="0">
            <a:solidFill>
              <a:srgbClr val="FFFFFF"/>
            </a:solidFill>
            <a:latin typeface="Aptos Display"/>
            <a:ea typeface="Calibri"/>
            <a:cs typeface="Calibri"/>
          </a:endParaRP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A)</a:t>
          </a:r>
          <a:r>
            <a:rPr lang="en-US" sz="4000" b="1" kern="1200" dirty="0">
              <a:latin typeface="Aptos Display"/>
            </a:rPr>
            <a:t>1</a:t>
          </a: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B)</a:t>
          </a:r>
          <a:r>
            <a:rPr lang="en-US" sz="4000" b="1" kern="1200" dirty="0">
              <a:latin typeface="Aptos Display"/>
            </a:rPr>
            <a:t>9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>
              <a:latin typeface="Aptos Display"/>
            </a:rPr>
            <a:t>C)3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D)</a:t>
          </a:r>
          <a:r>
            <a:rPr lang="en-US" sz="4000" b="1" kern="1200" dirty="0">
              <a:latin typeface="Aptos Display"/>
            </a:rPr>
            <a:t>4</a:t>
          </a:r>
        </a:p>
      </dsp:txBody>
      <dsp:txXfrm>
        <a:off x="151184" y="145934"/>
        <a:ext cx="10450136" cy="46906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t" anchorCtr="0">
          <a:noAutofit/>
        </a:bodyPr>
        <a:lstStyle/>
        <a:p>
          <a:pPr marL="0" lvl="0" indent="0" algn="just" defTabSz="2355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b="1" i="0" kern="1200" dirty="0">
              <a:latin typeface="Aptos Display"/>
            </a:rPr>
            <a:t>2)</a:t>
          </a:r>
          <a:r>
            <a:rPr lang="en-US" sz="5300" b="1" i="0" kern="1200" baseline="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What is the last digit of  (322) </a:t>
          </a:r>
          <a:r>
            <a:rPr lang="en-US" sz="5300" b="1" i="0" kern="1200" baseline="30000" dirty="0">
              <a:latin typeface="Aptos Display"/>
              <a:ea typeface="Calibri"/>
              <a:cs typeface="Calibri"/>
            </a:rPr>
            <a:t>5687  </a:t>
          </a:r>
          <a:endParaRPr lang="en-US" sz="5300" b="1" i="0" kern="1200" baseline="0" dirty="0">
            <a:solidFill>
              <a:srgbClr val="FFFFFF"/>
            </a:solidFill>
            <a:latin typeface="Aptos Display"/>
            <a:ea typeface="Calibri"/>
            <a:cs typeface="Calibri"/>
          </a:endParaRP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1" i="0" kern="1200" baseline="0" dirty="0">
              <a:latin typeface="Aptos Display"/>
              <a:ea typeface="Calibri"/>
              <a:cs typeface="Calibri"/>
            </a:rPr>
            <a:t>A</a:t>
          </a:r>
          <a:r>
            <a:rPr lang="en-US" sz="4100" b="1" i="0" kern="1200" dirty="0">
              <a:latin typeface="Aptos Display"/>
            </a:rPr>
            <a:t>)</a:t>
          </a:r>
          <a:r>
            <a:rPr lang="en-US" sz="4100" b="1" kern="1200" dirty="0">
              <a:latin typeface="Aptos Display"/>
            </a:rPr>
            <a:t>2</a:t>
          </a:r>
          <a:endParaRPr lang="en-US" sz="4100" kern="1200" dirty="0"/>
        </a:p>
        <a:p>
          <a:pPr marL="285750" lvl="1" indent="-285750" algn="l" defTabSz="18224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1" i="0" kern="1200" dirty="0">
              <a:latin typeface="Aptos Display"/>
            </a:rPr>
            <a:t>B)</a:t>
          </a:r>
          <a:r>
            <a:rPr lang="en-US" sz="4100" b="1" kern="1200" dirty="0">
              <a:latin typeface="Aptos Display"/>
            </a:rPr>
            <a:t>4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1" kern="1200" dirty="0">
              <a:latin typeface="Aptos Display"/>
            </a:rPr>
            <a:t>C)6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b="1" i="0" kern="1200" dirty="0">
              <a:latin typeface="Aptos Display"/>
            </a:rPr>
            <a:t>D)</a:t>
          </a:r>
          <a:r>
            <a:rPr lang="en-US" sz="4100" b="1" kern="1200" dirty="0">
              <a:latin typeface="Aptos Display"/>
            </a:rPr>
            <a:t>8</a:t>
          </a:r>
        </a:p>
      </dsp:txBody>
      <dsp:txXfrm>
        <a:off x="151184" y="145934"/>
        <a:ext cx="10450136" cy="4690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3D7BD-2443-4C8C-AF39-C9EF6D03FC9F}">
      <dsp:nvSpPr>
        <dsp:cNvPr id="0" name=""/>
        <dsp:cNvSpPr/>
      </dsp:nvSpPr>
      <dsp:spPr>
        <a:xfrm>
          <a:off x="0" y="57518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Aptos Display"/>
            </a:rPr>
            <a:t>1) Find the LCM&amp;HCF of the following</a:t>
          </a:r>
        </a:p>
      </dsp:txBody>
      <dsp:txXfrm>
        <a:off x="45578" y="103096"/>
        <a:ext cx="9919507" cy="842504"/>
      </dsp:txXfrm>
    </dsp:sp>
    <dsp:sp modelId="{A9CE31DC-B8F2-409D-A2EC-359A669780A2}">
      <dsp:nvSpPr>
        <dsp:cNvPr id="0" name=""/>
        <dsp:cNvSpPr/>
      </dsp:nvSpPr>
      <dsp:spPr>
        <a:xfrm>
          <a:off x="0" y="1100618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Aptos Display"/>
            </a:rPr>
            <a:t>a)36,90,48</a:t>
          </a:r>
        </a:p>
      </dsp:txBody>
      <dsp:txXfrm>
        <a:off x="45578" y="1146196"/>
        <a:ext cx="9919507" cy="842504"/>
      </dsp:txXfrm>
    </dsp:sp>
    <dsp:sp modelId="{0458679B-1B54-4DFA-BC49-14C023C8C26C}">
      <dsp:nvSpPr>
        <dsp:cNvPr id="0" name=""/>
        <dsp:cNvSpPr/>
      </dsp:nvSpPr>
      <dsp:spPr>
        <a:xfrm>
          <a:off x="0" y="2143718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Aptos Display"/>
            </a:rPr>
            <a:t>b)24,36,144</a:t>
          </a:r>
        </a:p>
      </dsp:txBody>
      <dsp:txXfrm>
        <a:off x="45578" y="2189296"/>
        <a:ext cx="9919507" cy="842504"/>
      </dsp:txXfrm>
    </dsp:sp>
    <dsp:sp modelId="{122F229D-8E95-4D47-A0BF-1E5C4C7A9C68}">
      <dsp:nvSpPr>
        <dsp:cNvPr id="0" name=""/>
        <dsp:cNvSpPr/>
      </dsp:nvSpPr>
      <dsp:spPr>
        <a:xfrm>
          <a:off x="0" y="3186818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Aptos Display"/>
            </a:rPr>
            <a:t>b)5/7,10/9,15/14</a:t>
          </a:r>
        </a:p>
      </dsp:txBody>
      <dsp:txXfrm>
        <a:off x="45578" y="3232396"/>
        <a:ext cx="9919507" cy="842504"/>
      </dsp:txXfrm>
    </dsp:sp>
    <dsp:sp modelId="{E7BA3BD6-539D-4CD7-9923-5619942C2BB7}">
      <dsp:nvSpPr>
        <dsp:cNvPr id="0" name=""/>
        <dsp:cNvSpPr/>
      </dsp:nvSpPr>
      <dsp:spPr>
        <a:xfrm>
          <a:off x="0" y="4229919"/>
          <a:ext cx="10010663" cy="9336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>
              <a:latin typeface="Aptos Display"/>
            </a:rPr>
            <a:t>c)2/3,4/9,8/15</a:t>
          </a:r>
        </a:p>
      </dsp:txBody>
      <dsp:txXfrm>
        <a:off x="45578" y="4275497"/>
        <a:ext cx="9919507" cy="842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>
              <a:latin typeface="Century Gothic" panose="020B0502020202020204"/>
            </a:rPr>
            <a:t>2</a:t>
          </a:r>
          <a:r>
            <a:rPr lang="en-US" sz="4500" b="1" i="0" kern="1200" dirty="0"/>
            <a:t>)The product of 2 numbers is 18750 and their LCM is 750 </a:t>
          </a:r>
          <a:r>
            <a:rPr lang="en-US" sz="4500" b="1" i="0" kern="1200" dirty="0">
              <a:latin typeface="Century Gothic" panose="020B0502020202020204"/>
            </a:rPr>
            <a:t>then,  </a:t>
          </a:r>
          <a:r>
            <a:rPr lang="en-US" sz="4500" b="1" i="0" kern="1200" dirty="0"/>
            <a:t>find the HCF of the </a:t>
          </a:r>
          <a:r>
            <a:rPr lang="en-US" sz="4500" b="1" i="0" kern="1200" dirty="0">
              <a:latin typeface="Century Gothic" panose="020B0502020202020204"/>
            </a:rPr>
            <a:t>numbers</a:t>
          </a:r>
          <a:endParaRPr lang="en-US" sz="4500" b="0" i="0" kern="1200" dirty="0">
            <a:latin typeface="Century Gothic" panose="020B0502020202020204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Century Gothic" panose="020B0502020202020204"/>
            </a:rPr>
            <a:t>A)25</a:t>
          </a:r>
          <a:endParaRPr lang="en-US" sz="3500" kern="1200" dirty="0"/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Century Gothic" panose="020B0502020202020204"/>
            </a:rPr>
            <a:t>B)</a:t>
          </a:r>
          <a:r>
            <a:rPr lang="en-US" sz="3500" b="1" kern="1200" dirty="0">
              <a:latin typeface="Century Gothic" panose="020B0502020202020204"/>
            </a:rPr>
            <a:t>50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>
              <a:latin typeface="Century Gothic" panose="020B0502020202020204"/>
            </a:rPr>
            <a:t>C)75</a:t>
          </a:r>
          <a:endParaRPr lang="en-US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Century Gothic" panose="020B0502020202020204"/>
            </a:rPr>
            <a:t>D)</a:t>
          </a:r>
          <a:r>
            <a:rPr lang="en-US" sz="3500" b="1" i="0" kern="1200" dirty="0"/>
            <a:t>100</a:t>
          </a:r>
          <a:endParaRPr lang="en-US" sz="3500" b="1" kern="1200" dirty="0"/>
        </a:p>
      </dsp:txBody>
      <dsp:txXfrm>
        <a:off x="151184" y="145934"/>
        <a:ext cx="10450136" cy="46906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>
              <a:latin typeface="Aptos Display"/>
            </a:rPr>
            <a:t>3)</a:t>
          </a:r>
          <a:r>
            <a:rPr lang="en-US" sz="4500" b="0" i="0" kern="1200" dirty="0">
              <a:latin typeface="Aptos Display"/>
            </a:rPr>
            <a:t>What is the least number which when divided by </a:t>
          </a:r>
          <a:r>
            <a:rPr lang="en-US" sz="4500" b="1" i="0" kern="1200" dirty="0">
              <a:latin typeface="Aptos Display"/>
            </a:rPr>
            <a:t>12, 15, and 18</a:t>
          </a:r>
          <a:r>
            <a:rPr lang="en-US" sz="4500" b="0" i="0" kern="1200" dirty="0">
              <a:latin typeface="Aptos Display"/>
            </a:rPr>
            <a:t> leaves a remainder </a:t>
          </a:r>
          <a:r>
            <a:rPr lang="en-US" sz="4500" b="1" i="0" kern="1200" dirty="0">
              <a:latin typeface="Aptos Display"/>
            </a:rPr>
            <a:t>7</a:t>
          </a:r>
          <a:r>
            <a:rPr lang="en-US" sz="4500" b="0" i="0" kern="1200" dirty="0">
              <a:latin typeface="Aptos Display"/>
            </a:rPr>
            <a:t> in each case?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Aptos Display"/>
            </a:rPr>
            <a:t>A)</a:t>
          </a:r>
          <a:r>
            <a:rPr lang="en-US" sz="3500" b="1" kern="1200" dirty="0">
              <a:latin typeface="Aptos Display"/>
            </a:rPr>
            <a:t>187</a:t>
          </a:r>
          <a:endParaRPr lang="en-US" sz="3500" kern="1200" dirty="0">
            <a:latin typeface="Aptos Display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Aptos Display"/>
            </a:rPr>
            <a:t>B)</a:t>
          </a:r>
          <a:r>
            <a:rPr lang="en-US" sz="3500" b="1" kern="1200" dirty="0">
              <a:latin typeface="Aptos Display"/>
            </a:rPr>
            <a:t>207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>
              <a:latin typeface="Aptos Display"/>
            </a:rPr>
            <a:t>C)197</a:t>
          </a:r>
          <a:endParaRPr lang="en-US" sz="3500" kern="1200" dirty="0">
            <a:latin typeface="Aptos Display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Aptos Display"/>
            </a:rPr>
            <a:t>D)</a:t>
          </a:r>
          <a:r>
            <a:rPr lang="en-US" sz="3500" b="1" kern="1200" dirty="0">
              <a:latin typeface="Aptos Display"/>
            </a:rPr>
            <a:t>157</a:t>
          </a:r>
        </a:p>
      </dsp:txBody>
      <dsp:txXfrm>
        <a:off x="151184" y="145934"/>
        <a:ext cx="10450136" cy="46906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>
              <a:latin typeface="Aptos Display"/>
            </a:rPr>
            <a:t>4)</a:t>
          </a:r>
          <a:r>
            <a:rPr lang="en-US" sz="4500" b="0" i="0" kern="1200" dirty="0">
              <a:latin typeface="Aptos Display"/>
            </a:rPr>
            <a:t>Find the least number which when divided by 8, 12, 20 and 36 leaves remainders 6, 10, 18 and 34 respectively.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Aptos Display"/>
            </a:rPr>
            <a:t>A)</a:t>
          </a:r>
          <a:r>
            <a:rPr lang="en-US" sz="3500" b="1" kern="1200" dirty="0">
              <a:latin typeface="Aptos Display"/>
            </a:rPr>
            <a:t>366</a:t>
          </a:r>
          <a:endParaRPr lang="en-US" sz="3500" kern="1200" dirty="0">
            <a:latin typeface="Aptos Display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Aptos Display"/>
            </a:rPr>
            <a:t>B)</a:t>
          </a:r>
          <a:r>
            <a:rPr lang="en-US" sz="3500" b="1" kern="1200" dirty="0">
              <a:latin typeface="Aptos Display"/>
            </a:rPr>
            <a:t>370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>
              <a:latin typeface="Aptos Display"/>
            </a:rPr>
            <a:t>C)358</a:t>
          </a:r>
          <a:endParaRPr lang="en-US" sz="3500" kern="1200" dirty="0">
            <a:latin typeface="Aptos Display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Aptos Display"/>
            </a:rPr>
            <a:t>D)</a:t>
          </a:r>
          <a:r>
            <a:rPr lang="en-US" sz="3500" b="1" kern="1200" dirty="0">
              <a:latin typeface="Aptos Display"/>
            </a:rPr>
            <a:t>378</a:t>
          </a:r>
        </a:p>
      </dsp:txBody>
      <dsp:txXfrm>
        <a:off x="151184" y="145934"/>
        <a:ext cx="10450136" cy="46906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1" i="0" kern="1200" dirty="0">
              <a:latin typeface="Aptos Display"/>
            </a:rPr>
            <a:t>5)The greatest number of four digits which is divisible by 15, 25, 40 and 75 is:</a:t>
          </a: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i="0" kern="1200" dirty="0">
              <a:latin typeface="Aptos Display"/>
            </a:rPr>
            <a:t>A)</a:t>
          </a:r>
          <a:r>
            <a:rPr lang="en-US" sz="3600" b="1" kern="1200" dirty="0">
              <a:latin typeface="Aptos Display"/>
            </a:rPr>
            <a:t>9000</a:t>
          </a:r>
          <a:endParaRPr lang="en-US" sz="3600" kern="1200" dirty="0">
            <a:latin typeface="Aptos Display"/>
          </a:endParaRPr>
        </a:p>
        <a:p>
          <a:pPr marL="285750" lvl="1" indent="-285750" algn="l" defTabSz="1600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i="0" kern="1200" dirty="0">
              <a:latin typeface="Aptos Display"/>
            </a:rPr>
            <a:t>B)</a:t>
          </a:r>
          <a:r>
            <a:rPr lang="en-US" sz="3600" b="1" kern="1200" dirty="0">
              <a:latin typeface="Aptos Display"/>
            </a:rPr>
            <a:t>9600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kern="1200" dirty="0">
              <a:latin typeface="Aptos Display"/>
            </a:rPr>
            <a:t>C)9400</a:t>
          </a:r>
          <a:endParaRPr lang="en-US" sz="3600" kern="1200" dirty="0">
            <a:latin typeface="Aptos Display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b="1" i="0" kern="1200" dirty="0">
              <a:latin typeface="Aptos Display"/>
            </a:rPr>
            <a:t>D)</a:t>
          </a:r>
          <a:r>
            <a:rPr lang="en-US" sz="3600" b="1" kern="1200" dirty="0">
              <a:latin typeface="Aptos Display"/>
            </a:rPr>
            <a:t>9800</a:t>
          </a:r>
        </a:p>
      </dsp:txBody>
      <dsp:txXfrm>
        <a:off x="151184" y="145934"/>
        <a:ext cx="10450136" cy="46906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b="1" i="0" kern="1200" dirty="0">
              <a:latin typeface="Aptos Display"/>
            </a:rPr>
            <a:t>6)</a:t>
          </a:r>
          <a:r>
            <a:rPr lang="en-US" sz="4500" b="1" i="0" kern="1200" dirty="0">
              <a:solidFill>
                <a:schemeClr val="tx1"/>
              </a:solidFill>
              <a:latin typeface="Aptos Display"/>
            </a:rPr>
            <a:t>Find the greatest number which when divides 259 and 465 leaves remainders 4 and 6 respectively.</a:t>
          </a: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Aptos Display"/>
            </a:rPr>
            <a:t>A)</a:t>
          </a:r>
          <a:r>
            <a:rPr lang="en-US" sz="3500" b="1" kern="1200" dirty="0">
              <a:latin typeface="Aptos Display"/>
            </a:rPr>
            <a:t>51</a:t>
          </a:r>
          <a:endParaRPr lang="en-US" sz="3500" kern="1200" dirty="0">
            <a:latin typeface="Aptos Display"/>
          </a:endParaRPr>
        </a:p>
        <a:p>
          <a:pPr marL="285750" lvl="1" indent="-285750" algn="l" defTabSz="1555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Aptos Display"/>
            </a:rPr>
            <a:t>B)</a:t>
          </a:r>
          <a:r>
            <a:rPr lang="en-US" sz="3500" b="1" kern="1200" dirty="0">
              <a:latin typeface="Aptos Display"/>
            </a:rPr>
            <a:t>37</a:t>
          </a: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kern="1200" dirty="0">
              <a:latin typeface="Aptos Display"/>
            </a:rPr>
            <a:t>C)93</a:t>
          </a:r>
          <a:endParaRPr lang="en-US" sz="3500" kern="1200" dirty="0">
            <a:latin typeface="Aptos Display"/>
          </a:endParaRPr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500" b="1" i="0" kern="1200" dirty="0">
              <a:latin typeface="Aptos Display"/>
            </a:rPr>
            <a:t>D)</a:t>
          </a:r>
          <a:r>
            <a:rPr lang="en-US" sz="3500" b="1" kern="1200" dirty="0">
              <a:latin typeface="Aptos Display"/>
            </a:rPr>
            <a:t>95</a:t>
          </a:r>
        </a:p>
      </dsp:txBody>
      <dsp:txXfrm>
        <a:off x="151184" y="145934"/>
        <a:ext cx="10450136" cy="46906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>
              <a:latin typeface="Aptos Display"/>
            </a:rPr>
            <a:t>7)</a:t>
          </a:r>
          <a:r>
            <a:rPr lang="en-US" sz="3900" b="1" i="0" kern="1200" dirty="0">
              <a:latin typeface="Aptos Display"/>
            </a:rPr>
            <a:t>Let N be the greatest number that will divide 1305, 4665 and 6905, leaving the same remainder in each case. Then sum of the digits in N is:</a:t>
          </a: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i="0" kern="1200" dirty="0">
              <a:latin typeface="Aptos Display"/>
            </a:rPr>
            <a:t>A)</a:t>
          </a:r>
          <a:r>
            <a:rPr lang="en-US" sz="3000" b="1" kern="1200" dirty="0">
              <a:latin typeface="Aptos Display"/>
            </a:rPr>
            <a:t>4</a:t>
          </a:r>
          <a:endParaRPr lang="en-US" sz="3000" kern="1200" dirty="0">
            <a:latin typeface="Aptos Display"/>
          </a:endParaRPr>
        </a:p>
        <a:p>
          <a:pPr marL="285750" lvl="1" indent="-285750" algn="l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i="0" kern="1200" dirty="0">
              <a:latin typeface="Aptos Display"/>
            </a:rPr>
            <a:t>B)</a:t>
          </a:r>
          <a:r>
            <a:rPr lang="en-US" sz="3000" b="1" kern="1200" dirty="0">
              <a:latin typeface="Aptos Display"/>
            </a:rPr>
            <a:t>5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kern="1200" dirty="0">
              <a:latin typeface="Aptos Display"/>
            </a:rPr>
            <a:t>C)6</a:t>
          </a:r>
          <a:endParaRPr lang="en-US" sz="3000" kern="1200" dirty="0">
            <a:latin typeface="Aptos Display"/>
          </a:endParaRP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1" i="0" kern="1200" dirty="0">
              <a:latin typeface="Aptos Display"/>
            </a:rPr>
            <a:t>D)</a:t>
          </a:r>
          <a:r>
            <a:rPr lang="en-US" sz="3000" b="1" kern="1200" dirty="0">
              <a:latin typeface="Aptos Display"/>
            </a:rPr>
            <a:t>8</a:t>
          </a:r>
        </a:p>
      </dsp:txBody>
      <dsp:txXfrm>
        <a:off x="151184" y="145934"/>
        <a:ext cx="10450136" cy="46906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8A246-5384-482E-9E5D-9936CDC502FE}">
      <dsp:nvSpPr>
        <dsp:cNvPr id="0" name=""/>
        <dsp:cNvSpPr/>
      </dsp:nvSpPr>
      <dsp:spPr>
        <a:xfrm>
          <a:off x="5250" y="0"/>
          <a:ext cx="10742004" cy="498255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i="0" kern="1200" dirty="0">
              <a:latin typeface="Aptos Display"/>
            </a:rPr>
            <a:t>1)</a:t>
          </a:r>
          <a:r>
            <a:rPr lang="en-US" sz="5100" b="1" i="0" kern="1200" dirty="0">
              <a:solidFill>
                <a:srgbClr val="FFFFFF"/>
              </a:solidFill>
              <a:latin typeface="Aptos Display"/>
              <a:ea typeface="Calibri"/>
              <a:cs typeface="Calibri"/>
            </a:rPr>
            <a:t>Find the remainder when 47 x 52 is divided by 6</a:t>
          </a:r>
          <a:endParaRPr lang="en-US" sz="5100" b="1" i="0" kern="1200" dirty="0">
            <a:latin typeface="Aptos Display"/>
            <a:ea typeface="Calibri"/>
            <a:cs typeface="Calibri"/>
          </a:endParaRP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A)</a:t>
          </a:r>
          <a:r>
            <a:rPr lang="en-US" sz="4000" b="1" kern="1200" dirty="0">
              <a:latin typeface="Aptos Display"/>
            </a:rPr>
            <a:t>1</a:t>
          </a:r>
          <a:endParaRPr lang="en-US" sz="4000" kern="1200" dirty="0">
            <a:latin typeface="Aptos Display"/>
          </a:endParaRPr>
        </a:p>
        <a:p>
          <a:pPr marL="285750" lvl="1" indent="-285750" algn="l" defTabSz="1778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B)</a:t>
          </a:r>
          <a:r>
            <a:rPr lang="en-US" sz="4000" b="1" kern="1200" dirty="0">
              <a:latin typeface="Aptos Display"/>
            </a:rPr>
            <a:t>2</a:t>
          </a: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kern="1200" dirty="0">
              <a:latin typeface="Aptos Display"/>
            </a:rPr>
            <a:t>C)3</a:t>
          </a:r>
          <a:endParaRPr lang="en-US" sz="4000" kern="1200" dirty="0">
            <a:latin typeface="Aptos Display"/>
          </a:endParaRPr>
        </a:p>
        <a:p>
          <a:pPr marL="285750" lvl="1" indent="-285750" algn="l" defTabSz="1778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000" b="1" i="0" kern="1200" dirty="0">
              <a:latin typeface="Aptos Display"/>
            </a:rPr>
            <a:t>D)</a:t>
          </a:r>
          <a:r>
            <a:rPr lang="en-US" sz="4000" b="1" kern="1200" dirty="0">
              <a:latin typeface="Aptos Display"/>
            </a:rPr>
            <a:t>4</a:t>
          </a:r>
        </a:p>
      </dsp:txBody>
      <dsp:txXfrm>
        <a:off x="151184" y="145934"/>
        <a:ext cx="10450136" cy="4690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62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1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16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76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52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1901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54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90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7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76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4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223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2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32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0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7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A5E151-3F6D-45FF-A229-94F0E54D0DF5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2C87D-17F7-4A00-8138-938C7B22B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671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2.png"/><Relationship Id="rId7" Type="http://schemas.openxmlformats.org/officeDocument/2006/relationships/diagramData" Target="../diagrams/data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2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3" Type="http://schemas.openxmlformats.org/officeDocument/2006/relationships/image" Target="../media/image2.png"/><Relationship Id="rId7" Type="http://schemas.openxmlformats.org/officeDocument/2006/relationships/diagramData" Target="../diagrams/data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1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1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ubberized numbers on the wall">
            <a:extLst>
              <a:ext uri="{FF2B5EF4-FFF2-40B4-BE49-F238E27FC236}">
                <a16:creationId xmlns:a16="http://schemas.microsoft.com/office/drawing/2014/main" id="{49402F3C-25BF-4CF9-1BB5-A8BA8F71E1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841" b="6890"/>
          <a:stretch>
            <a:fillRect/>
          </a:stretch>
        </p:blipFill>
        <p:spPr>
          <a:xfrm>
            <a:off x="117251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7570" y="451338"/>
            <a:ext cx="8825658" cy="3329581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chemeClr val="tx1"/>
                </a:solidFill>
                <a:latin typeface="Cooper Black"/>
                <a:cs typeface="Aharoni"/>
              </a:rPr>
              <a:t>1.NUMBERS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5630" y="17811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tx1"/>
                </a:solidFill>
                <a:latin typeface="Cooper Black"/>
                <a:cs typeface="Aharoni"/>
              </a:rPr>
              <a:t>QUANTITATIVE APTITUDE</a:t>
            </a:r>
          </a:p>
          <a:p>
            <a:endParaRPr lang="en-US" sz="2400">
              <a:solidFill>
                <a:schemeClr val="tx1"/>
              </a:solidFill>
              <a:latin typeface="Cooper Black"/>
              <a:cs typeface="Aharoni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CD68E4-9C1A-9FF9-AD63-3945C694EEC8}"/>
              </a:ext>
            </a:extLst>
          </p:cNvPr>
          <p:cNvSpPr txBox="1">
            <a:spLocks/>
          </p:cNvSpPr>
          <p:nvPr/>
        </p:nvSpPr>
        <p:spPr>
          <a:xfrm>
            <a:off x="7590924" y="6430334"/>
            <a:ext cx="8825658" cy="8614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latin typeface="Cooper Black"/>
                <a:cs typeface="Aharoni"/>
              </a:rPr>
              <a:t>HARSHA S VIJAYAKUMAR</a:t>
            </a:r>
          </a:p>
          <a:p>
            <a:endParaRPr lang="en-US" sz="2400">
              <a:solidFill>
                <a:schemeClr val="tx1"/>
              </a:solidFill>
              <a:latin typeface="Cooper Black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2444697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30CA-862A-1522-A8A8-7A6CE0A0F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Aptos Display"/>
              </a:rPr>
              <a:t>Total no of Factors of a Number</a:t>
            </a:r>
          </a:p>
        </p:txBody>
      </p:sp>
      <p:pic>
        <p:nvPicPr>
          <p:cNvPr id="3" name="Picture 2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A579E73E-EBC9-9880-5227-994A185F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809" y="1978645"/>
            <a:ext cx="9780380" cy="40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08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28DEC5-E383-F4A9-4C63-CF1126D6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3755" y="1724464"/>
            <a:ext cx="3883282" cy="18824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i="0" kern="1200" dirty="0">
                <a:solidFill>
                  <a:srgbClr val="EBEBEB"/>
                </a:solidFill>
                <a:latin typeface="Aptos Display"/>
              </a:rPr>
              <a:t>LCM &amp; HCF</a:t>
            </a:r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A screenshot of a math problem&#10;&#10;AI-generated content may be incorrect.">
            <a:extLst>
              <a:ext uri="{FF2B5EF4-FFF2-40B4-BE49-F238E27FC236}">
                <a16:creationId xmlns:a16="http://schemas.microsoft.com/office/drawing/2014/main" id="{6D76C044-404C-DF43-22A6-EA3A5E9CF1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392" y="1572454"/>
            <a:ext cx="6275584" cy="371828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73245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0F73BF71-BDBA-AA8F-9DF9-7AB060845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589930"/>
              </p:ext>
            </p:extLst>
          </p:nvPr>
        </p:nvGraphicFramePr>
        <p:xfrm>
          <a:off x="1112949" y="872197"/>
          <a:ext cx="10010663" cy="5221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692898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AAE9DBF-F4E5-05F3-5EFA-6E7FB87C9F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974733"/>
              </p:ext>
            </p:extLst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0971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5516F9-1DB8-EEE9-3547-B5AF774F8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C107B0C-E651-4463-E06A-651DE9074F5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37993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8EE668-65B3-C203-E8F9-DF5550AC1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FBBCEBD4-AFB3-4E81-07C8-6D382A65A2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97366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2B5867-8954-82ED-A053-683CDCFA3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D99C2EC-7109-E88A-D685-7654E4047F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81325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0FADE3-F6A3-0B04-291F-1233C91F2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EBC37FA0-78B3-9E21-025B-4B86AB13C6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55810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486E7C-D9E4-2CA4-DDC2-DBBAE84E3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83A953AF-3683-C35B-7613-0E8A25286F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9691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CD0A4-157B-0EE8-C43B-C6B41762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721430-566B-0968-2335-F5BD985EC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5A7D5DF9-8731-27BF-EB76-4BF0A8EF51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4D0274-3487-9530-C94C-C13738DC8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D13C6-526D-9057-C415-A57B6EE44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DB6A-A872-6716-6193-AFF5AF728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109" y="930813"/>
            <a:ext cx="5919503" cy="518592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/>
          </a:p>
          <a:p>
            <a:pPr>
              <a:lnSpc>
                <a:spcPct val="80000"/>
              </a:lnSpc>
            </a:pPr>
            <a:r>
              <a:rPr lang="en-US" sz="2800" b="1" u="sng" dirty="0">
                <a:solidFill>
                  <a:schemeClr val="tx2"/>
                </a:solidFill>
                <a:latin typeface="Aptos Display"/>
                <a:ea typeface="+mj-lt"/>
                <a:cs typeface="+mj-lt"/>
              </a:rPr>
              <a:t>Rules pertaining to </a:t>
            </a:r>
            <a:r>
              <a:rPr lang="en-US" sz="2800" b="1" u="sng" err="1">
                <a:solidFill>
                  <a:schemeClr val="tx2"/>
                </a:solidFill>
                <a:latin typeface="Aptos Display"/>
                <a:ea typeface="+mj-lt"/>
                <a:cs typeface="+mj-lt"/>
              </a:rPr>
              <a:t>x^n</a:t>
            </a:r>
            <a:r>
              <a:rPr lang="en-US" sz="2800" b="1" u="sng" dirty="0">
                <a:solidFill>
                  <a:schemeClr val="tx2"/>
                </a:solidFill>
                <a:latin typeface="Aptos Display"/>
                <a:ea typeface="+mj-lt"/>
                <a:cs typeface="+mj-lt"/>
              </a:rPr>
              <a:t>–</a:t>
            </a:r>
            <a:r>
              <a:rPr lang="en-US" sz="2800" b="1" u="sng" err="1">
                <a:solidFill>
                  <a:schemeClr val="tx2"/>
                </a:solidFill>
                <a:latin typeface="Aptos Display"/>
                <a:ea typeface="+mj-lt"/>
                <a:cs typeface="+mj-lt"/>
              </a:rPr>
              <a:t>y^n</a:t>
            </a:r>
            <a:endParaRPr lang="en-US" sz="2800" b="1" u="sng">
              <a:solidFill>
                <a:schemeClr val="tx2"/>
              </a:solidFill>
              <a:latin typeface="Aptos Display"/>
              <a:ea typeface="+mj-lt"/>
              <a:cs typeface="+mj-lt"/>
            </a:endParaRPr>
          </a:p>
          <a:p>
            <a:pPr>
              <a:lnSpc>
                <a:spcPct val="80000"/>
              </a:lnSpc>
              <a:buClr>
                <a:srgbClr val="F7F7F7"/>
              </a:buClr>
            </a:pPr>
            <a:r>
              <a:rPr lang="en-US" sz="2200" dirty="0">
                <a:latin typeface="Aptos Display"/>
                <a:ea typeface="+mj-lt"/>
                <a:cs typeface="+mj-lt"/>
              </a:rPr>
              <a:t>(</a:t>
            </a:r>
            <a:r>
              <a:rPr lang="en-US" sz="2200" dirty="0" err="1">
                <a:latin typeface="Aptos Display"/>
                <a:ea typeface="+mj-lt"/>
                <a:cs typeface="+mj-lt"/>
              </a:rPr>
              <a:t>i</a:t>
            </a:r>
            <a:r>
              <a:rPr lang="en-US" sz="2200" dirty="0">
                <a:latin typeface="Aptos Display"/>
                <a:ea typeface="+mj-lt"/>
                <a:cs typeface="+mj-lt"/>
              </a:rPr>
              <a:t>)It is always divisible by x –y (i.e., x –y is always a factor of </a:t>
            </a:r>
            <a:r>
              <a:rPr lang="en-US" sz="2200" dirty="0" err="1">
                <a:latin typeface="Aptos Display"/>
                <a:ea typeface="+mj-lt"/>
                <a:cs typeface="+mj-lt"/>
              </a:rPr>
              <a:t>xn</a:t>
            </a:r>
            <a:r>
              <a:rPr lang="en-US" sz="2200" dirty="0">
                <a:latin typeface="Aptos Display"/>
                <a:ea typeface="+mj-lt"/>
                <a:cs typeface="+mj-lt"/>
              </a:rPr>
              <a:t>–</a:t>
            </a:r>
            <a:r>
              <a:rPr lang="en-US" sz="2200" dirty="0" err="1">
                <a:latin typeface="Aptos Display"/>
                <a:ea typeface="+mj-lt"/>
                <a:cs typeface="+mj-lt"/>
              </a:rPr>
              <a:t>yn</a:t>
            </a:r>
            <a:r>
              <a:rPr lang="en-US" sz="2200" dirty="0">
                <a:latin typeface="Aptos Display"/>
                <a:ea typeface="+mj-lt"/>
                <a:cs typeface="+mj-lt"/>
              </a:rPr>
              <a:t>).</a:t>
            </a:r>
          </a:p>
          <a:p>
            <a:pPr>
              <a:lnSpc>
                <a:spcPct val="80000"/>
              </a:lnSpc>
              <a:buClr>
                <a:srgbClr val="F7F7F7"/>
              </a:buClr>
            </a:pPr>
            <a:r>
              <a:rPr lang="en-US" sz="2200" dirty="0">
                <a:latin typeface="Aptos Display"/>
                <a:ea typeface="+mj-lt"/>
                <a:cs typeface="+mj-lt"/>
              </a:rPr>
              <a:t>(ii)It is also divisible by x + y when n is even.</a:t>
            </a:r>
          </a:p>
          <a:p>
            <a:pPr>
              <a:lnSpc>
                <a:spcPct val="80000"/>
              </a:lnSpc>
              <a:buClr>
                <a:srgbClr val="F7F7F7"/>
              </a:buClr>
            </a:pPr>
            <a:r>
              <a:rPr lang="en-US" sz="2200" dirty="0">
                <a:latin typeface="Aptos Display"/>
                <a:ea typeface="+mj-lt"/>
                <a:cs typeface="+mj-lt"/>
              </a:rPr>
              <a:t>(iii)It is not divisible by x + y when n is odd.</a:t>
            </a:r>
          </a:p>
          <a:p>
            <a:pPr>
              <a:lnSpc>
                <a:spcPct val="80000"/>
              </a:lnSpc>
              <a:buClr>
                <a:srgbClr val="F7F7F7"/>
              </a:buClr>
            </a:pPr>
            <a:endParaRPr lang="en-US" sz="2200" dirty="0">
              <a:solidFill>
                <a:srgbClr val="000000"/>
              </a:solidFill>
              <a:latin typeface="Aptos Display"/>
              <a:ea typeface="+mj-lt"/>
              <a:cs typeface="+mj-lt"/>
            </a:endParaRPr>
          </a:p>
          <a:p>
            <a:pPr>
              <a:lnSpc>
                <a:spcPct val="80000"/>
              </a:lnSpc>
            </a:pPr>
            <a:r>
              <a:rPr lang="en-US" sz="2800" b="1" u="sng" dirty="0">
                <a:solidFill>
                  <a:schemeClr val="tx2"/>
                </a:solidFill>
                <a:latin typeface="Aptos Display"/>
                <a:ea typeface="+mj-lt"/>
                <a:cs typeface="+mj-lt"/>
              </a:rPr>
              <a:t>Rules pertaining to </a:t>
            </a:r>
            <a:r>
              <a:rPr lang="en-US" sz="2800" b="1" u="sng" err="1">
                <a:solidFill>
                  <a:schemeClr val="tx2"/>
                </a:solidFill>
                <a:latin typeface="Aptos Display"/>
                <a:ea typeface="+mj-lt"/>
                <a:cs typeface="+mj-lt"/>
              </a:rPr>
              <a:t>x^n</a:t>
            </a:r>
            <a:r>
              <a:rPr lang="en-US" sz="2800" b="1" u="sng" dirty="0">
                <a:solidFill>
                  <a:schemeClr val="tx2"/>
                </a:solidFill>
                <a:latin typeface="Aptos Display"/>
                <a:ea typeface="+mj-lt"/>
                <a:cs typeface="+mj-lt"/>
              </a:rPr>
              <a:t>+ </a:t>
            </a:r>
            <a:r>
              <a:rPr lang="en-US" sz="2800" b="1" u="sng" err="1">
                <a:solidFill>
                  <a:schemeClr val="tx2"/>
                </a:solidFill>
                <a:latin typeface="Aptos Display"/>
                <a:ea typeface="+mj-lt"/>
                <a:cs typeface="+mj-lt"/>
              </a:rPr>
              <a:t>y^n</a:t>
            </a:r>
            <a:endParaRPr lang="en-US" sz="2800" b="1" u="sng" dirty="0">
              <a:solidFill>
                <a:schemeClr val="tx2"/>
              </a:solidFill>
              <a:latin typeface="Aptos Display"/>
              <a:ea typeface="+mj-lt"/>
              <a:cs typeface="+mj-lt"/>
            </a:endParaRPr>
          </a:p>
          <a:p>
            <a:pPr>
              <a:lnSpc>
                <a:spcPct val="80000"/>
              </a:lnSpc>
              <a:buClr>
                <a:srgbClr val="F7F7F7"/>
              </a:buClr>
            </a:pPr>
            <a:r>
              <a:rPr lang="en-US" sz="2200" dirty="0">
                <a:latin typeface="Aptos Display"/>
                <a:ea typeface="+mj-lt"/>
                <a:cs typeface="+mj-lt"/>
              </a:rPr>
              <a:t>(</a:t>
            </a:r>
            <a:r>
              <a:rPr lang="en-US" sz="2200" dirty="0" err="1">
                <a:latin typeface="Aptos Display"/>
                <a:ea typeface="+mj-lt"/>
                <a:cs typeface="+mj-lt"/>
              </a:rPr>
              <a:t>i</a:t>
            </a:r>
            <a:r>
              <a:rPr lang="en-US" sz="2200" dirty="0">
                <a:latin typeface="Aptos Display"/>
                <a:ea typeface="+mj-lt"/>
                <a:cs typeface="+mj-lt"/>
              </a:rPr>
              <a:t>)It is never divisible by x -y (i.e., x –y is never a factor of </a:t>
            </a:r>
            <a:r>
              <a:rPr lang="en-US" sz="2200" dirty="0" err="1">
                <a:latin typeface="Aptos Display"/>
                <a:ea typeface="+mj-lt"/>
                <a:cs typeface="+mj-lt"/>
              </a:rPr>
              <a:t>x^n</a:t>
            </a:r>
            <a:r>
              <a:rPr lang="en-US" sz="2200" dirty="0">
                <a:latin typeface="Aptos Display"/>
                <a:ea typeface="+mj-lt"/>
                <a:cs typeface="+mj-lt"/>
              </a:rPr>
              <a:t>+ </a:t>
            </a:r>
            <a:r>
              <a:rPr lang="en-US" sz="2200" dirty="0" err="1">
                <a:latin typeface="Aptos Display"/>
                <a:ea typeface="+mj-lt"/>
                <a:cs typeface="+mj-lt"/>
              </a:rPr>
              <a:t>y^n</a:t>
            </a:r>
            <a:r>
              <a:rPr lang="en-US" sz="2200" dirty="0">
                <a:latin typeface="Aptos Display"/>
                <a:ea typeface="+mj-lt"/>
                <a:cs typeface="+mj-lt"/>
              </a:rPr>
              <a:t>).</a:t>
            </a:r>
            <a:endParaRPr lang="en-US" dirty="0">
              <a:latin typeface="Century Gothic" panose="020B0502020202020204"/>
              <a:ea typeface="+mj-lt"/>
              <a:cs typeface="+mj-lt"/>
            </a:endParaRPr>
          </a:p>
          <a:p>
            <a:pPr>
              <a:lnSpc>
                <a:spcPct val="80000"/>
              </a:lnSpc>
              <a:buClr>
                <a:srgbClr val="F7F7F7"/>
              </a:buClr>
            </a:pPr>
            <a:r>
              <a:rPr lang="en-US" sz="2200" dirty="0">
                <a:latin typeface="Aptos Display"/>
                <a:ea typeface="+mj-lt"/>
                <a:cs typeface="+mj-lt"/>
              </a:rPr>
              <a:t>(ii)It is divisible by x + y whenever n is odd.</a:t>
            </a:r>
            <a:endParaRPr lang="en-US" dirty="0">
              <a:latin typeface="Century Gothic" panose="020B0502020202020204"/>
              <a:ea typeface="+mj-lt"/>
              <a:cs typeface="+mj-lt"/>
            </a:endParaRPr>
          </a:p>
          <a:p>
            <a:pPr>
              <a:lnSpc>
                <a:spcPct val="80000"/>
              </a:lnSpc>
              <a:buClr>
                <a:srgbClr val="F7F7F7"/>
              </a:buClr>
            </a:pPr>
            <a:r>
              <a:rPr lang="en-US" sz="2200" dirty="0">
                <a:latin typeface="Aptos Display"/>
                <a:ea typeface="+mj-lt"/>
                <a:cs typeface="+mj-lt"/>
              </a:rPr>
              <a:t>(iii)It is not divisible by x + y when n is even.</a:t>
            </a:r>
            <a:endParaRPr lang="en-US"/>
          </a:p>
          <a:p>
            <a:endParaRPr lang="en-US" sz="2200">
              <a:latin typeface="Aptos Display"/>
              <a:ea typeface="+mj-lt"/>
              <a:cs typeface="+mj-lt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2BE1E1-EA3B-9810-183F-268B3BEC2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39" y="2536873"/>
            <a:ext cx="3522879" cy="447082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Aptos Display"/>
              </a:rPr>
              <a:t>REMAINDER THEORAM</a:t>
            </a:r>
          </a:p>
        </p:txBody>
      </p:sp>
    </p:spTree>
    <p:extLst>
      <p:ext uri="{BB962C8B-B14F-4D97-AF65-F5344CB8AC3E}">
        <p14:creationId xmlns:p14="http://schemas.microsoft.com/office/powerpoint/2010/main" val="3958657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388" y="1294228"/>
            <a:ext cx="6681503" cy="531488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>
                <a:latin typeface="Aptos Display"/>
              </a:rPr>
              <a:t>Natural numbers:</a:t>
            </a:r>
            <a:r>
              <a:rPr lang="en-US" sz="2400">
                <a:latin typeface="Aptos Display"/>
              </a:rPr>
              <a:t> The counting numbers which are used for counting are known as natural numbers, i.e. 1,2,3,4,5…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>
              <a:latin typeface="Aptos Display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latin typeface="Aptos Display"/>
              </a:rPr>
              <a:t>Whole numbers:</a:t>
            </a:r>
            <a:r>
              <a:rPr lang="en-US" sz="2400">
                <a:latin typeface="Aptos Display"/>
              </a:rPr>
              <a:t> On including '0' in the natural numbers we get the whole numbers, i.e. 0,1,2,3,4,5,6,7,8…</a:t>
            </a:r>
          </a:p>
          <a:p>
            <a:pPr>
              <a:lnSpc>
                <a:spcPct val="90000"/>
              </a:lnSpc>
            </a:pPr>
            <a:endParaRPr lang="en-US" sz="2400">
              <a:latin typeface="Aptos Display"/>
            </a:endParaRPr>
          </a:p>
          <a:p>
            <a:pPr>
              <a:lnSpc>
                <a:spcPct val="90000"/>
              </a:lnSpc>
            </a:pPr>
            <a:r>
              <a:rPr lang="en-US" sz="2400" b="1">
                <a:latin typeface="Aptos Display"/>
              </a:rPr>
              <a:t>Integers:</a:t>
            </a:r>
            <a:r>
              <a:rPr lang="en-US" sz="2400">
                <a:latin typeface="Aptos Display"/>
              </a:rPr>
              <a:t> The whole numbers including the negative numbers and excluding fractions are known as integers, e.g. -5,-4,-3,-2,-1,0,1,2,3,4,5. So, integers can be positive(1,2,3,4,5), negative(-5,-4,-3,-2,-1) or zero(0)</a:t>
            </a:r>
          </a:p>
          <a:p>
            <a:pPr>
              <a:lnSpc>
                <a:spcPct val="90000"/>
              </a:lnSpc>
            </a:pPr>
            <a:endParaRPr lang="en-US" sz="2400">
              <a:latin typeface="Aptos Display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Aptos Display"/>
              </a:rPr>
              <a:t> </a:t>
            </a:r>
            <a:r>
              <a:rPr lang="en-US" sz="2400" b="1">
                <a:latin typeface="Aptos Display"/>
              </a:rPr>
              <a:t>Prime numbers:</a:t>
            </a:r>
            <a:r>
              <a:rPr lang="en-US" sz="2400">
                <a:latin typeface="Aptos Display"/>
              </a:rPr>
              <a:t> A whole number having exactly 2 factors including 1 &amp; itself . e.g. 2,3,5,7,11.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7670" y="2783058"/>
            <a:ext cx="3522879" cy="447082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Aptos Display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22770532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DD28D2-E540-A5AC-869E-E485AB780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123D03DE-AF50-9218-FBDB-C316FF1A4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79206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023F9B-B19B-FF74-8D9B-DCD198422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41CBA274-ADA4-5446-0941-BF91B743D98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9477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639D11-CF2A-C5C8-58F1-3A6AB7E3D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44EC12FC-C657-E034-A352-9E091AE960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47944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D1CCF1-2641-9D1B-167E-6F11FE706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942177CB-0789-DC8F-0CA8-3DFD2666294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8146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2435E-562D-F985-6B25-58C061115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2C6B-6AA5-8369-D138-11859A72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434" y="253426"/>
            <a:ext cx="9404723" cy="1400530"/>
          </a:xfrm>
        </p:spPr>
        <p:txBody>
          <a:bodyPr/>
          <a:lstStyle/>
          <a:p>
            <a:r>
              <a:rPr lang="en-US" sz="5400" b="1" dirty="0">
                <a:latin typeface="Aptos Display"/>
              </a:rPr>
              <a:t>LAST DIGIT</a:t>
            </a:r>
          </a:p>
        </p:txBody>
      </p:sp>
      <p:pic>
        <p:nvPicPr>
          <p:cNvPr id="5" name="Content Placeholder 5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E4C334E5-E97F-243A-738A-DBF2A22F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36" y="1358174"/>
            <a:ext cx="11853863" cy="525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75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D2963A-7F42-C0FC-7933-BC3146E72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5FC78294-3EB9-2A8C-AF7F-053A8BF0E7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65358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4EABD-C1E2-1C6A-BADC-8D72AFDFC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553CD5AB-9210-7108-7F1B-FDBFB71DE0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6111" y="1213962"/>
          <a:ext cx="10752505" cy="49825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64692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8389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87891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73" y="1575582"/>
            <a:ext cx="6740118" cy="4939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b="1" dirty="0">
                <a:latin typeface="Aptos Display"/>
              </a:rPr>
              <a:t>Co-prime numbers: </a:t>
            </a:r>
            <a:r>
              <a:rPr lang="en-US" sz="2200" dirty="0">
                <a:latin typeface="Aptos Display"/>
              </a:rPr>
              <a:t>Two natural numbers p and q are said to be co-prime if their H.C.F. is 1, e.g. (2, 3) (4, 5) (7, 9) (11, 9)</a:t>
            </a:r>
          </a:p>
          <a:p>
            <a:pPr>
              <a:lnSpc>
                <a:spcPct val="80000"/>
              </a:lnSpc>
            </a:pPr>
            <a:endParaRPr lang="en-US" sz="2200" b="1">
              <a:latin typeface="Aptos Display"/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latin typeface="Aptos Display"/>
              </a:rPr>
              <a:t>Composite number: </a:t>
            </a:r>
            <a:r>
              <a:rPr lang="en-US" sz="2200" dirty="0">
                <a:latin typeface="Aptos Display"/>
              </a:rPr>
              <a:t>It refers to a whole number which is greater than 1 and is not a prime number. It can be divided by numbers other than 1 and itself e.g. 4,6,8,9,10,12.</a:t>
            </a:r>
          </a:p>
          <a:p>
            <a:pPr>
              <a:lnSpc>
                <a:spcPct val="80000"/>
              </a:lnSpc>
            </a:pPr>
            <a:endParaRPr lang="en-US" sz="2200" b="1">
              <a:latin typeface="Aptos Display"/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latin typeface="Aptos Display"/>
              </a:rPr>
              <a:t>Even number: </a:t>
            </a:r>
            <a:r>
              <a:rPr lang="en-US" sz="2200" dirty="0">
                <a:latin typeface="Aptos Display"/>
              </a:rPr>
              <a:t>An integer which is divisible by 2 is known as an even number e.g. 2,4,6,8...</a:t>
            </a:r>
          </a:p>
          <a:p>
            <a:pPr>
              <a:lnSpc>
                <a:spcPct val="80000"/>
              </a:lnSpc>
              <a:buClr>
                <a:srgbClr val="F7F7F7"/>
              </a:buClr>
            </a:pPr>
            <a:endParaRPr lang="en-US" sz="2200" dirty="0">
              <a:latin typeface="Aptos Display"/>
            </a:endParaRPr>
          </a:p>
          <a:p>
            <a:pPr>
              <a:lnSpc>
                <a:spcPct val="80000"/>
              </a:lnSpc>
            </a:pPr>
            <a:r>
              <a:rPr lang="en-US" sz="2200" b="1" dirty="0">
                <a:latin typeface="Aptos Display"/>
              </a:rPr>
              <a:t>Odd number: </a:t>
            </a:r>
            <a:r>
              <a:rPr lang="en-US" sz="2200" dirty="0">
                <a:latin typeface="Aptos Display"/>
              </a:rPr>
              <a:t>An integer which is not divisible by 2 is known as an odd number e.g. 1,3,5,7,9...</a:t>
            </a:r>
          </a:p>
          <a:p>
            <a:pPr>
              <a:lnSpc>
                <a:spcPct val="80000"/>
              </a:lnSpc>
            </a:pPr>
            <a:endParaRPr lang="en-US" sz="2200" b="1">
              <a:latin typeface="Aptos Display"/>
            </a:endParaRPr>
          </a:p>
          <a:p>
            <a:pPr>
              <a:lnSpc>
                <a:spcPct val="80000"/>
              </a:lnSpc>
            </a:pPr>
            <a:endParaRPr lang="en-US" sz="2200" b="1">
              <a:latin typeface="Aptos Display"/>
            </a:endParaRPr>
          </a:p>
          <a:p>
            <a:pPr>
              <a:lnSpc>
                <a:spcPct val="90000"/>
              </a:lnSpc>
            </a:pPr>
            <a:endParaRPr lang="en-US" sz="1400"/>
          </a:p>
          <a:p>
            <a:pPr>
              <a:lnSpc>
                <a:spcPct val="90000"/>
              </a:lnSpc>
            </a:pPr>
            <a:endParaRPr lang="en-US" sz="140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01089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E26641-D57F-D32A-E3B9-921A959AE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7670" y="2783058"/>
            <a:ext cx="3522879" cy="447082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Aptos Display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35852387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109" y="1645920"/>
            <a:ext cx="5919503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b="1"/>
          </a:p>
          <a:p>
            <a:pPr>
              <a:lnSpc>
                <a:spcPct val="80000"/>
              </a:lnSpc>
            </a:pPr>
            <a:r>
              <a:rPr lang="en-US" sz="2200" b="1">
                <a:latin typeface="Aptos Display"/>
              </a:rPr>
              <a:t>Rational number: </a:t>
            </a:r>
            <a:r>
              <a:rPr lang="en-US" sz="2200">
                <a:latin typeface="Aptos Display"/>
              </a:rPr>
              <a:t>The numbers in the form of p/q where p and q are integers and q can't be zero are known as rational numbers, e.g., 22/7, 5/3, 0/11, -143/15.</a:t>
            </a:r>
          </a:p>
          <a:p>
            <a:pPr>
              <a:lnSpc>
                <a:spcPct val="80000"/>
              </a:lnSpc>
            </a:pPr>
            <a:endParaRPr lang="en-US" sz="2200" b="1">
              <a:latin typeface="Aptos Display"/>
            </a:endParaRPr>
          </a:p>
          <a:p>
            <a:pPr>
              <a:lnSpc>
                <a:spcPct val="80000"/>
              </a:lnSpc>
            </a:pPr>
            <a:r>
              <a:rPr lang="en-US" sz="2200" b="1">
                <a:latin typeface="Aptos Display"/>
              </a:rPr>
              <a:t>Irrational numbers: </a:t>
            </a:r>
            <a:r>
              <a:rPr lang="en-US" sz="2200">
                <a:latin typeface="Aptos Display"/>
              </a:rPr>
              <a:t>The numbers which when written in decimal form do not terminate and repeat are known as irrational numbers. These numbers cannot be expressed as a ratio of integers or as a fraction, e.g.√2,√3,√5, π, etc.</a:t>
            </a:r>
          </a:p>
          <a:p>
            <a:endParaRPr lang="en-US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C3F387-0FD1-BB84-E2D2-26DB1769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439" y="2536873"/>
            <a:ext cx="3522879" cy="447082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FFFF"/>
                </a:solidFill>
                <a:latin typeface="Aptos Display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16979001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B3CEA1-88D9-42FB-88ED-1E9807FE6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3894472" y="608298"/>
            <a:ext cx="6231856" cy="564140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A6C928E-4252-4F33-8C34-E50A12A31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39361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Picture 69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2" name="Oval 71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59D164-0FED-AB9A-B0A6-5059A398C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6571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>
                <a:solidFill>
                  <a:srgbClr val="FFFFFF"/>
                </a:solidFill>
                <a:latin typeface="Aptos Display"/>
              </a:rPr>
              <a:t>DIVISIBILITY RULES</a:t>
            </a:r>
          </a:p>
        </p:txBody>
      </p:sp>
      <p:sp>
        <p:nvSpPr>
          <p:cNvPr id="77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8" name="Freeform: Shape 77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1E21FD9-B3B5-31FC-322E-CB7639C3D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345649"/>
              </p:ext>
            </p:extLst>
          </p:nvPr>
        </p:nvGraphicFramePr>
        <p:xfrm>
          <a:off x="117231" y="117230"/>
          <a:ext cx="7355081" cy="662232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2453989">
                  <a:extLst>
                    <a:ext uri="{9D8B030D-6E8A-4147-A177-3AD203B41FA5}">
                      <a16:colId xmlns:a16="http://schemas.microsoft.com/office/drawing/2014/main" val="2506095538"/>
                    </a:ext>
                  </a:extLst>
                </a:gridCol>
                <a:gridCol w="4901092">
                  <a:extLst>
                    <a:ext uri="{9D8B030D-6E8A-4147-A177-3AD203B41FA5}">
                      <a16:colId xmlns:a16="http://schemas.microsoft.com/office/drawing/2014/main" val="1769493490"/>
                    </a:ext>
                  </a:extLst>
                </a:gridCol>
              </a:tblGrid>
              <a:tr h="662233"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  <a:ea typeface="+mn-ea"/>
                          <a:cs typeface="+mn-cs"/>
                        </a:rPr>
                        <a:t>Divisible by 2</a:t>
                      </a:r>
                    </a:p>
                  </a:txBody>
                  <a:tcPr marL="102886" marR="61841" marT="79143" marB="7914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>
                        <a:buNone/>
                      </a:pPr>
                      <a:r>
                        <a:rPr lang="en-US" sz="1600" b="1" kern="1200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  <a:ea typeface="+mn-ea"/>
                          <a:cs typeface="+mn-cs"/>
                        </a:rPr>
                        <a:t>A number that is even or a number whose last digit is an even number, i.e., 0, 2, 4, 6, and 8.</a:t>
                      </a:r>
                    </a:p>
                  </a:txBody>
                  <a:tcPr marL="102886" marR="61841" marT="79143" marB="7914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8476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3</a:t>
                      </a:r>
                    </a:p>
                  </a:txBody>
                  <a:tcPr marL="102886" marR="61841" marT="79143" marB="7914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The sum of all the digits of the number should be divisible by 3.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39099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4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The number formed by the last two digits of the number should be divisible by 4 or should be 00.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22282"/>
                  </a:ext>
                </a:extLst>
              </a:tr>
              <a:tr h="432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5</a:t>
                      </a:r>
                    </a:p>
                  </a:txBody>
                  <a:tcPr marL="102886" marR="61841" marT="79143" marB="7914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Numbers having 0 or 5 as their one's place digit.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129537"/>
                  </a:ext>
                </a:extLst>
              </a:tr>
              <a:tr h="432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6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A number that is divisible by both 2 and 3.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947493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7</a:t>
                      </a:r>
                    </a:p>
                  </a:txBody>
                  <a:tcPr marL="102886" marR="61841" marT="79143" marB="7914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Subtracting twice the last digit of the number from the remaining digits gives a multiple of 7.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901085"/>
                  </a:ext>
                </a:extLst>
              </a:tr>
              <a:tr h="9190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8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The number formed by the last three digits of the number should be divisible by 8 or should be 000.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85139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9</a:t>
                      </a:r>
                    </a:p>
                  </a:txBody>
                  <a:tcPr marL="102886" marR="61841" marT="79143" marB="7914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The sum of all the digits of the number should be divisible by 9.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6898341"/>
                  </a:ext>
                </a:extLst>
              </a:tr>
              <a:tr h="432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10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Any number whose ones place digit is 0.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19066"/>
                  </a:ext>
                </a:extLst>
              </a:tr>
              <a:tr h="6622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11</a:t>
                      </a:r>
                    </a:p>
                  </a:txBody>
                  <a:tcPr marL="102886" marR="61841" marT="79143" marB="7914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The difference of the sums of the alternative digits of a number is divisible by 11.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514352"/>
                  </a:ext>
                </a:extLst>
              </a:tr>
              <a:tr h="4324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Divisible by 12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tx1"/>
                          </a:solidFill>
                          <a:effectLst/>
                          <a:latin typeface="Aptos Display"/>
                        </a:rPr>
                        <a:t>A number that is divisible by both 3 and 4.</a:t>
                      </a:r>
                    </a:p>
                  </a:txBody>
                  <a:tcPr marL="102886" marR="61841" marT="79143" marB="79143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0724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25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1CF84E-1B52-A0C1-E86D-0912BC4E6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358BDAD-B364-7A94-2787-0A1A2D0A5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1CC7EDC-79D6-A74E-7532-9E5FD990A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887F5645-5810-23F2-D0BE-36FCAA156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77B8F3A-633C-82C2-0E44-F6DD563B4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61AB54B-5879-0EE4-8E21-1EC9926A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0D91D4A-574C-464B-1A57-D20AB6565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A034D39-3131-910E-B39C-F8517FFEA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7B6000-D4C8-60E3-F1AF-8B9EBA4D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28E6B042-22BD-B999-939B-6A76B773111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2949" y="872197"/>
          <a:ext cx="10010663" cy="52210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343391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49076D5E-68ED-4CD1-A04F-E7934EBFA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D6D412-2C3D-463E-B935-4D9308066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22" y="570651"/>
            <a:ext cx="4208878" cy="168093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4000" b="1" dirty="0">
                <a:solidFill>
                  <a:srgbClr val="EBEBEB"/>
                </a:solidFill>
                <a:latin typeface="Aptos Display"/>
              </a:rPr>
              <a:t>PRIME FACTORIZATION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1BE0A6B-EBF8-4301-B1AE-F6A1C4003E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ounded Rectangle 9">
            <a:extLst>
              <a:ext uri="{FF2B5EF4-FFF2-40B4-BE49-F238E27FC236}">
                <a16:creationId xmlns:a16="http://schemas.microsoft.com/office/drawing/2014/main" id="{03C06118-B3FE-4B51-80A1-B82C2E9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>
            <a:solidFill>
              <a:schemeClr val="bg2"/>
            </a:solidFill>
          </a:ln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D4569-37D3-4781-6218-CD9EB2A8E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350" y="1306763"/>
            <a:ext cx="6271327" cy="4736024"/>
          </a:xfrm>
          <a:prstGeom prst="rect">
            <a:avLst/>
          </a:prstGeom>
          <a:effectLst/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72BE3F8-96D6-4535-9AE4-694DC4F5B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83C0-1EA2-4A98-9BB6-8ACED0851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23" y="2438400"/>
            <a:ext cx="3505494" cy="37854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Aptos Display"/>
              </a:rPr>
              <a:t>Factorization using prime numbers </a:t>
            </a:r>
          </a:p>
          <a:p>
            <a:r>
              <a:rPr lang="en-US" sz="3200" dirty="0" err="1">
                <a:solidFill>
                  <a:srgbClr val="FFFFFF"/>
                </a:solidFill>
                <a:latin typeface="Aptos Display"/>
              </a:rPr>
              <a:t>Eg</a:t>
            </a:r>
            <a:r>
              <a:rPr lang="en-US" sz="3200" dirty="0">
                <a:solidFill>
                  <a:srgbClr val="FFFFFF"/>
                </a:solidFill>
                <a:latin typeface="Aptos Display"/>
              </a:rPr>
              <a:t>: 2,3,5,7,11,13….</a:t>
            </a:r>
            <a:endParaRPr lang="en-US" sz="3200">
              <a:solidFill>
                <a:srgbClr val="FFFFFF"/>
              </a:solidFill>
              <a:latin typeface="Aptos Display"/>
            </a:endParaRPr>
          </a:p>
          <a:p>
            <a:endParaRPr lang="en-US" sz="32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3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ACBE5-4D3B-9332-851D-7629C0D6E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7CA421-FA2B-47ED-A101-F8BBEBB29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015D5-3A60-26C4-A846-25F5DD3BC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0279" y="1325880"/>
            <a:ext cx="3344020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b="1" i="0" kern="1200" dirty="0">
                <a:solidFill>
                  <a:srgbClr val="EBEBEB"/>
                </a:solidFill>
                <a:latin typeface="Aptos Display"/>
              </a:rPr>
              <a:t>Total Sum &amp; Product of factors of a Number</a:t>
            </a: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2425D82-CD5E-45A4-9542-70951E59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6914" y="639905"/>
            <a:ext cx="6915664" cy="55781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1DB897-A621-4D5F-AC81-91199AC43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Picture 3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63A23190-D4D3-B31C-2AB4-DAAB60AB5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653" y="786088"/>
            <a:ext cx="6783584" cy="543458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262777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406</TotalTime>
  <Words>624</Words>
  <Application>Microsoft Office PowerPoint</Application>
  <PresentationFormat>Widescreen</PresentationFormat>
  <Paragraphs>67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Ion</vt:lpstr>
      <vt:lpstr>1.NUMBERS</vt:lpstr>
      <vt:lpstr>NUMBER SYSTEMS</vt:lpstr>
      <vt:lpstr>NUMBER SYSTEMS</vt:lpstr>
      <vt:lpstr>NUMBER SYSTEMS</vt:lpstr>
      <vt:lpstr>PowerPoint Presentation</vt:lpstr>
      <vt:lpstr>DIVISIBILITY RULES</vt:lpstr>
      <vt:lpstr>PowerPoint Presentation</vt:lpstr>
      <vt:lpstr>PRIME FACTORIZATION</vt:lpstr>
      <vt:lpstr>Total Sum &amp; Product of factors of a Number</vt:lpstr>
      <vt:lpstr>Total no of Factors of a Number</vt:lpstr>
      <vt:lpstr>LCM &amp; HCF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REMAINDER THEORAM</vt:lpstr>
      <vt:lpstr>PowerPoint Presentation</vt:lpstr>
      <vt:lpstr>PowerPoint Presentation</vt:lpstr>
      <vt:lpstr>PowerPoint Presentation</vt:lpstr>
      <vt:lpstr>PowerPoint Presentation</vt:lpstr>
      <vt:lpstr>LAST DIGIT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NUMBERS</dc:title>
  <dc:creator>user</dc:creator>
  <cp:lastModifiedBy>Harsha Vijayakumar</cp:lastModifiedBy>
  <cp:revision>500</cp:revision>
  <dcterms:created xsi:type="dcterms:W3CDTF">2020-08-09T15:33:12Z</dcterms:created>
  <dcterms:modified xsi:type="dcterms:W3CDTF">2025-06-17T08:55:13Z</dcterms:modified>
</cp:coreProperties>
</file>