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5C5"/>
    <a:srgbClr val="6E173E"/>
    <a:srgbClr val="AB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F9E28-3982-487A-C120-4D7C8D1C4B03}" v="718" dt="2025-06-28T09:02:47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S" userId="S::harshas@kh.amrita.edu::3ea4904a-a09c-4644-8b49-bb7dd8b1a4da" providerId="AD" clId="Web-{E5CF9E28-3982-487A-C120-4D7C8D1C4B03}"/>
    <pc:docChg chg="addSld modSld sldOrd addMainMaster delMainMaster">
      <pc:chgData name="HARSHA S" userId="S::harshas@kh.amrita.edu::3ea4904a-a09c-4644-8b49-bb7dd8b1a4da" providerId="AD" clId="Web-{E5CF9E28-3982-487A-C120-4D7C8D1C4B03}" dt="2025-06-28T09:02:46.730" v="693" actId="1076"/>
      <pc:docMkLst>
        <pc:docMk/>
      </pc:docMkLst>
      <pc:sldChg chg="addSp delSp modSp mod setBg modClrScheme setClrOvrMap chgLayout">
        <pc:chgData name="HARSHA S" userId="S::harshas@kh.amrita.edu::3ea4904a-a09c-4644-8b49-bb7dd8b1a4da" providerId="AD" clId="Web-{E5CF9E28-3982-487A-C120-4D7C8D1C4B03}" dt="2025-06-28T07:40:18.723" v="13" actId="20577"/>
        <pc:sldMkLst>
          <pc:docMk/>
          <pc:sldMk cId="109857222" sldId="256"/>
        </pc:sldMkLst>
        <pc:spChg chg="mod">
          <ac:chgData name="HARSHA S" userId="S::harshas@kh.amrita.edu::3ea4904a-a09c-4644-8b49-bb7dd8b1a4da" providerId="AD" clId="Web-{E5CF9E28-3982-487A-C120-4D7C8D1C4B03}" dt="2025-06-28T07:40:18.723" v="13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HARSHA S" userId="S::harshas@kh.amrita.edu::3ea4904a-a09c-4644-8b49-bb7dd8b1a4da" providerId="AD" clId="Web-{E5CF9E28-3982-487A-C120-4D7C8D1C4B03}" dt="2025-06-28T07:39:26.347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ARSHA S" userId="S::harshas@kh.amrita.edu::3ea4904a-a09c-4644-8b49-bb7dd8b1a4da" providerId="AD" clId="Web-{E5CF9E28-3982-487A-C120-4D7C8D1C4B03}" dt="2025-06-28T07:40:01.707" v="11"/>
          <ac:spMkLst>
            <pc:docMk/>
            <pc:sldMk cId="109857222" sldId="256"/>
            <ac:spMk id="9" creationId="{6E448DB1-4196-18A6-15DA-C72635C1B11E}"/>
          </ac:spMkLst>
        </pc:spChg>
        <pc:spChg chg="add del">
          <ac:chgData name="HARSHA S" userId="S::harshas@kh.amrita.edu::3ea4904a-a09c-4644-8b49-bb7dd8b1a4da" providerId="AD" clId="Web-{E5CF9E28-3982-487A-C120-4D7C8D1C4B03}" dt="2025-06-28T07:40:01.707" v="11"/>
          <ac:spMkLst>
            <pc:docMk/>
            <pc:sldMk cId="109857222" sldId="256"/>
            <ac:spMk id="11" creationId="{DF15DF8A-891A-1965-E372-1BA1F3B945EF}"/>
          </ac:spMkLst>
        </pc:spChg>
        <pc:spChg chg="add">
          <ac:chgData name="HARSHA S" userId="S::harshas@kh.amrita.edu::3ea4904a-a09c-4644-8b49-bb7dd8b1a4da" providerId="AD" clId="Web-{E5CF9E28-3982-487A-C120-4D7C8D1C4B03}" dt="2025-06-28T07:40:01.707" v="11"/>
          <ac:spMkLst>
            <pc:docMk/>
            <pc:sldMk cId="109857222" sldId="256"/>
            <ac:spMk id="16" creationId="{33E93247-6229-44AB-A550-739E971E690B}"/>
          </ac:spMkLst>
        </pc:spChg>
        <pc:spChg chg="add">
          <ac:chgData name="HARSHA S" userId="S::harshas@kh.amrita.edu::3ea4904a-a09c-4644-8b49-bb7dd8b1a4da" providerId="AD" clId="Web-{E5CF9E28-3982-487A-C120-4D7C8D1C4B03}" dt="2025-06-28T07:40:01.707" v="11"/>
          <ac:spMkLst>
            <pc:docMk/>
            <pc:sldMk cId="109857222" sldId="256"/>
            <ac:spMk id="18" creationId="{AAB476BF-4EE2-5243-CABB-6CC72C39BF52}"/>
          </ac:spMkLst>
        </pc:spChg>
        <pc:spChg chg="add">
          <ac:chgData name="HARSHA S" userId="S::harshas@kh.amrita.edu::3ea4904a-a09c-4644-8b49-bb7dd8b1a4da" providerId="AD" clId="Web-{E5CF9E28-3982-487A-C120-4D7C8D1C4B03}" dt="2025-06-28T07:40:01.707" v="11"/>
          <ac:spMkLst>
            <pc:docMk/>
            <pc:sldMk cId="109857222" sldId="256"/>
            <ac:spMk id="20" creationId="{20D28EA4-6F96-F7C6-1D07-5BA5C27387EC}"/>
          </ac:spMkLst>
        </pc:spChg>
        <pc:spChg chg="add">
          <ac:chgData name="HARSHA S" userId="S::harshas@kh.amrita.edu::3ea4904a-a09c-4644-8b49-bb7dd8b1a4da" providerId="AD" clId="Web-{E5CF9E28-3982-487A-C120-4D7C8D1C4B03}" dt="2025-06-28T07:40:01.707" v="11"/>
          <ac:spMkLst>
            <pc:docMk/>
            <pc:sldMk cId="109857222" sldId="256"/>
            <ac:spMk id="22" creationId="{FDFF93C5-0576-D227-80A7-4CFBA8791AE4}"/>
          </ac:spMkLst>
        </pc:spChg>
        <pc:picChg chg="add mod">
          <ac:chgData name="HARSHA S" userId="S::harshas@kh.amrita.edu::3ea4904a-a09c-4644-8b49-bb7dd8b1a4da" providerId="AD" clId="Web-{E5CF9E28-3982-487A-C120-4D7C8D1C4B03}" dt="2025-06-28T07:40:01.707" v="11"/>
          <ac:picMkLst>
            <pc:docMk/>
            <pc:sldMk cId="109857222" sldId="256"/>
            <ac:picMk id="4" creationId="{9AE66923-898E-6B60-37B2-B69EA507C0CD}"/>
          </ac:picMkLst>
        </pc:picChg>
      </pc:sldChg>
      <pc:sldChg chg="addSp delSp modSp new mod setBg">
        <pc:chgData name="HARSHA S" userId="S::harshas@kh.amrita.edu::3ea4904a-a09c-4644-8b49-bb7dd8b1a4da" providerId="AD" clId="Web-{E5CF9E28-3982-487A-C120-4D7C8D1C4B03}" dt="2025-06-28T08:40:00.538" v="453"/>
        <pc:sldMkLst>
          <pc:docMk/>
          <pc:sldMk cId="2213018340" sldId="257"/>
        </pc:sldMkLst>
        <pc:spChg chg="mod">
          <ac:chgData name="HARSHA S" userId="S::harshas@kh.amrita.edu::3ea4904a-a09c-4644-8b49-bb7dd8b1a4da" providerId="AD" clId="Web-{E5CF9E28-3982-487A-C120-4D7C8D1C4B03}" dt="2025-06-28T07:50:37.204" v="105" actId="20577"/>
          <ac:spMkLst>
            <pc:docMk/>
            <pc:sldMk cId="2213018340" sldId="257"/>
            <ac:spMk id="2" creationId="{EF7FAA51-2074-2CCE-7740-9036EAE2CC0E}"/>
          </ac:spMkLst>
        </pc:spChg>
        <pc:spChg chg="del mod">
          <ac:chgData name="HARSHA S" userId="S::harshas@kh.amrita.edu::3ea4904a-a09c-4644-8b49-bb7dd8b1a4da" providerId="AD" clId="Web-{E5CF9E28-3982-487A-C120-4D7C8D1C4B03}" dt="2025-06-28T07:43:03.803" v="38"/>
          <ac:spMkLst>
            <pc:docMk/>
            <pc:sldMk cId="2213018340" sldId="257"/>
            <ac:spMk id="3" creationId="{E29EB70E-5844-CB81-89C0-C59F6E736469}"/>
          </ac:spMkLst>
        </pc:spChg>
        <pc:spChg chg="add del">
          <ac:chgData name="HARSHA S" userId="S::harshas@kh.amrita.edu::3ea4904a-a09c-4644-8b49-bb7dd8b1a4da" providerId="AD" clId="Web-{E5CF9E28-3982-487A-C120-4D7C8D1C4B03}" dt="2025-06-28T07:45:30.871" v="77"/>
          <ac:spMkLst>
            <pc:docMk/>
            <pc:sldMk cId="2213018340" sldId="257"/>
            <ac:spMk id="10" creationId="{774A975B-A886-5202-0489-6965514A0D14}"/>
          </ac:spMkLst>
        </pc:spChg>
        <pc:spChg chg="add del">
          <ac:chgData name="HARSHA S" userId="S::harshas@kh.amrita.edu::3ea4904a-a09c-4644-8b49-bb7dd8b1a4da" providerId="AD" clId="Web-{E5CF9E28-3982-487A-C120-4D7C8D1C4B03}" dt="2025-06-28T07:45:30.871" v="77"/>
          <ac:spMkLst>
            <pc:docMk/>
            <pc:sldMk cId="2213018340" sldId="257"/>
            <ac:spMk id="12" creationId="{EA67E988-5919-57BB-C7DE-D3EAD38A3045}"/>
          </ac:spMkLst>
        </pc:spChg>
        <pc:spChg chg="add del">
          <ac:chgData name="HARSHA S" userId="S::harshas@kh.amrita.edu::3ea4904a-a09c-4644-8b49-bb7dd8b1a4da" providerId="AD" clId="Web-{E5CF9E28-3982-487A-C120-4D7C8D1C4B03}" dt="2025-06-28T07:45:30.871" v="77"/>
          <ac:spMkLst>
            <pc:docMk/>
            <pc:sldMk cId="2213018340" sldId="257"/>
            <ac:spMk id="14" creationId="{5820888B-4EA5-E0E8-6D52-7733E1E77451}"/>
          </ac:spMkLst>
        </pc:spChg>
        <pc:spChg chg="add del">
          <ac:chgData name="HARSHA S" userId="S::harshas@kh.amrita.edu::3ea4904a-a09c-4644-8b49-bb7dd8b1a4da" providerId="AD" clId="Web-{E5CF9E28-3982-487A-C120-4D7C8D1C4B03}" dt="2025-06-28T07:45:30.871" v="77"/>
          <ac:spMkLst>
            <pc:docMk/>
            <pc:sldMk cId="2213018340" sldId="257"/>
            <ac:spMk id="16" creationId="{06B5A8BF-0680-F9A7-27B1-3971EC934783}"/>
          </ac:spMkLst>
        </pc:spChg>
        <pc:spChg chg="add">
          <ac:chgData name="HARSHA S" userId="S::harshas@kh.amrita.edu::3ea4904a-a09c-4644-8b49-bb7dd8b1a4da" providerId="AD" clId="Web-{E5CF9E28-3982-487A-C120-4D7C8D1C4B03}" dt="2025-06-28T07:45:30.871" v="77"/>
          <ac:spMkLst>
            <pc:docMk/>
            <pc:sldMk cId="2213018340" sldId="257"/>
            <ac:spMk id="21" creationId="{04213918-F1EB-4BCE-BE23-F5E9851EE05C}"/>
          </ac:spMkLst>
        </pc:spChg>
        <pc:spChg chg="add mod">
          <ac:chgData name="HARSHA S" userId="S::harshas@kh.amrita.edu::3ea4904a-a09c-4644-8b49-bb7dd8b1a4da" providerId="AD" clId="Web-{E5CF9E28-3982-487A-C120-4D7C8D1C4B03}" dt="2025-06-28T07:49:59.469" v="104"/>
          <ac:spMkLst>
            <pc:docMk/>
            <pc:sldMk cId="2213018340" sldId="257"/>
            <ac:spMk id="23" creationId="{2062E862-C7F7-4CA1-B929-D0B75F5E9FB9}"/>
          </ac:spMkLst>
        </pc:spChg>
        <pc:graphicFrameChg chg="add mod ord modGraphic">
          <ac:chgData name="HARSHA S" userId="S::harshas@kh.amrita.edu::3ea4904a-a09c-4644-8b49-bb7dd8b1a4da" providerId="AD" clId="Web-{E5CF9E28-3982-487A-C120-4D7C8D1C4B03}" dt="2025-06-28T08:40:00.538" v="453"/>
          <ac:graphicFrameMkLst>
            <pc:docMk/>
            <pc:sldMk cId="2213018340" sldId="257"/>
            <ac:graphicFrameMk id="5" creationId="{FB735484-99AD-8C1F-CFF2-04C07AA8FBA7}"/>
          </ac:graphicFrameMkLst>
        </pc:graphicFrameChg>
      </pc:sldChg>
      <pc:sldChg chg="addSp delSp modSp add replId">
        <pc:chgData name="HARSHA S" userId="S::harshas@kh.amrita.edu::3ea4904a-a09c-4644-8b49-bb7dd8b1a4da" providerId="AD" clId="Web-{E5CF9E28-3982-487A-C120-4D7C8D1C4B03}" dt="2025-06-28T07:57:56.665" v="250"/>
        <pc:sldMkLst>
          <pc:docMk/>
          <pc:sldMk cId="1658097852" sldId="258"/>
        </pc:sldMkLst>
        <pc:spChg chg="mod">
          <ac:chgData name="HARSHA S" userId="S::harshas@kh.amrita.edu::3ea4904a-a09c-4644-8b49-bb7dd8b1a4da" providerId="AD" clId="Web-{E5CF9E28-3982-487A-C120-4D7C8D1C4B03}" dt="2025-06-28T07:51:17.236" v="133" actId="20577"/>
          <ac:spMkLst>
            <pc:docMk/>
            <pc:sldMk cId="1658097852" sldId="258"/>
            <ac:spMk id="2" creationId="{E6E63FD1-2290-1B13-4608-5D36299E8D5D}"/>
          </ac:spMkLst>
        </pc:spChg>
        <pc:spChg chg="add del mod">
          <ac:chgData name="HARSHA S" userId="S::harshas@kh.amrita.edu::3ea4904a-a09c-4644-8b49-bb7dd8b1a4da" providerId="AD" clId="Web-{E5CF9E28-3982-487A-C120-4D7C8D1C4B03}" dt="2025-06-28T07:53:35.675" v="139"/>
          <ac:spMkLst>
            <pc:docMk/>
            <pc:sldMk cId="1658097852" sldId="258"/>
            <ac:spMk id="4" creationId="{506FC3DB-A213-51B9-2894-F9C7234D6313}"/>
          </ac:spMkLst>
        </pc:spChg>
        <pc:graphicFrameChg chg="del mod modGraphic">
          <ac:chgData name="HARSHA S" userId="S::harshas@kh.amrita.edu::3ea4904a-a09c-4644-8b49-bb7dd8b1a4da" providerId="AD" clId="Web-{E5CF9E28-3982-487A-C120-4D7C8D1C4B03}" dt="2025-06-28T07:51:27.205" v="136"/>
          <ac:graphicFrameMkLst>
            <pc:docMk/>
            <pc:sldMk cId="1658097852" sldId="258"/>
            <ac:graphicFrameMk id="5" creationId="{0BDC51F1-AE97-2563-19E4-9876BEFD416D}"/>
          </ac:graphicFrameMkLst>
        </pc:graphicFrameChg>
        <pc:graphicFrameChg chg="add del mod ord modGraphic">
          <ac:chgData name="HARSHA S" userId="S::harshas@kh.amrita.edu::3ea4904a-a09c-4644-8b49-bb7dd8b1a4da" providerId="AD" clId="Web-{E5CF9E28-3982-487A-C120-4D7C8D1C4B03}" dt="2025-06-28T07:53:27.785" v="138"/>
          <ac:graphicFrameMkLst>
            <pc:docMk/>
            <pc:sldMk cId="1658097852" sldId="258"/>
            <ac:graphicFrameMk id="7" creationId="{49867915-A4E9-4FF9-8D00-8F63C533449E}"/>
          </ac:graphicFrameMkLst>
        </pc:graphicFrameChg>
        <pc:graphicFrameChg chg="add mod ord modGraphic">
          <ac:chgData name="HARSHA S" userId="S::harshas@kh.amrita.edu::3ea4904a-a09c-4644-8b49-bb7dd8b1a4da" providerId="AD" clId="Web-{E5CF9E28-3982-487A-C120-4D7C8D1C4B03}" dt="2025-06-28T07:56:50.273" v="248"/>
          <ac:graphicFrameMkLst>
            <pc:docMk/>
            <pc:sldMk cId="1658097852" sldId="258"/>
            <ac:graphicFrameMk id="9" creationId="{95A30487-AC2F-14D7-7E99-A1F0F7F93F90}"/>
          </ac:graphicFrameMkLst>
        </pc:graphicFrameChg>
        <pc:graphicFrameChg chg="add del mod">
          <ac:chgData name="HARSHA S" userId="S::harshas@kh.amrita.edu::3ea4904a-a09c-4644-8b49-bb7dd8b1a4da" providerId="AD" clId="Web-{E5CF9E28-3982-487A-C120-4D7C8D1C4B03}" dt="2025-06-28T07:57:56.665" v="250"/>
          <ac:graphicFrameMkLst>
            <pc:docMk/>
            <pc:sldMk cId="1658097852" sldId="258"/>
            <ac:graphicFrameMk id="11" creationId="{290D1747-ABCF-6FE9-9254-B2B459633B53}"/>
          </ac:graphicFrameMkLst>
        </pc:graphicFrameChg>
      </pc:sldChg>
      <pc:sldChg chg="addSp delSp modSp add replId">
        <pc:chgData name="HARSHA S" userId="S::harshas@kh.amrita.edu::3ea4904a-a09c-4644-8b49-bb7dd8b1a4da" providerId="AD" clId="Web-{E5CF9E28-3982-487A-C120-4D7C8D1C4B03}" dt="2025-06-28T08:36:30.160" v="346"/>
        <pc:sldMkLst>
          <pc:docMk/>
          <pc:sldMk cId="3992154992" sldId="259"/>
        </pc:sldMkLst>
        <pc:spChg chg="mod">
          <ac:chgData name="HARSHA S" userId="S::harshas@kh.amrita.edu::3ea4904a-a09c-4644-8b49-bb7dd8b1a4da" providerId="AD" clId="Web-{E5CF9E28-3982-487A-C120-4D7C8D1C4B03}" dt="2025-06-28T07:58:17.681" v="266" actId="20577"/>
          <ac:spMkLst>
            <pc:docMk/>
            <pc:sldMk cId="3992154992" sldId="259"/>
            <ac:spMk id="2" creationId="{2381A7E0-5427-8234-ECF5-568B88FEA45A}"/>
          </ac:spMkLst>
        </pc:spChg>
        <pc:spChg chg="add del mod">
          <ac:chgData name="HARSHA S" userId="S::harshas@kh.amrita.edu::3ea4904a-a09c-4644-8b49-bb7dd8b1a4da" providerId="AD" clId="Web-{E5CF9E28-3982-487A-C120-4D7C8D1C4B03}" dt="2025-06-28T08:30:05.546" v="268"/>
          <ac:spMkLst>
            <pc:docMk/>
            <pc:sldMk cId="3992154992" sldId="259"/>
            <ac:spMk id="4" creationId="{A0336B41-7572-028F-96F6-89F5A1123DB6}"/>
          </ac:spMkLst>
        </pc:spChg>
        <pc:graphicFrameChg chg="add mod ord modGraphic">
          <ac:chgData name="HARSHA S" userId="S::harshas@kh.amrita.edu::3ea4904a-a09c-4644-8b49-bb7dd8b1a4da" providerId="AD" clId="Web-{E5CF9E28-3982-487A-C120-4D7C8D1C4B03}" dt="2025-06-28T08:36:30.160" v="346"/>
          <ac:graphicFrameMkLst>
            <pc:docMk/>
            <pc:sldMk cId="3992154992" sldId="259"/>
            <ac:graphicFrameMk id="6" creationId="{E78544AE-7DAE-281A-95E9-C53868CCBD15}"/>
          </ac:graphicFrameMkLst>
        </pc:graphicFrameChg>
        <pc:graphicFrameChg chg="del">
          <ac:chgData name="HARSHA S" userId="S::harshas@kh.amrita.edu::3ea4904a-a09c-4644-8b49-bb7dd8b1a4da" providerId="AD" clId="Web-{E5CF9E28-3982-487A-C120-4D7C8D1C4B03}" dt="2025-06-28T08:30:02.014" v="267"/>
          <ac:graphicFrameMkLst>
            <pc:docMk/>
            <pc:sldMk cId="3992154992" sldId="259"/>
            <ac:graphicFrameMk id="9" creationId="{53BD61C0-1153-EDA3-4F44-132429D1C6F1}"/>
          </ac:graphicFrameMkLst>
        </pc:graphicFrameChg>
        <pc:picChg chg="add mod">
          <ac:chgData name="HARSHA S" userId="S::harshas@kh.amrita.edu::3ea4904a-a09c-4644-8b49-bb7dd8b1a4da" providerId="AD" clId="Web-{E5CF9E28-3982-487A-C120-4D7C8D1C4B03}" dt="2025-06-28T08:35:10.722" v="333" actId="14100"/>
          <ac:picMkLst>
            <pc:docMk/>
            <pc:sldMk cId="3992154992" sldId="259"/>
            <ac:picMk id="7" creationId="{4A65BB7C-342C-C687-2EFC-5EB60F311838}"/>
          </ac:picMkLst>
        </pc:picChg>
        <pc:picChg chg="add mod">
          <ac:chgData name="HARSHA S" userId="S::harshas@kh.amrita.edu::3ea4904a-a09c-4644-8b49-bb7dd8b1a4da" providerId="AD" clId="Web-{E5CF9E28-3982-487A-C120-4D7C8D1C4B03}" dt="2025-06-28T08:36:20.301" v="342" actId="1076"/>
          <ac:picMkLst>
            <pc:docMk/>
            <pc:sldMk cId="3992154992" sldId="259"/>
            <ac:picMk id="8" creationId="{68F27DFE-85D0-5ED0-2045-C530FF533C75}"/>
          </ac:picMkLst>
        </pc:picChg>
      </pc:sldChg>
      <pc:sldChg chg="addSp modSp new">
        <pc:chgData name="HARSHA S" userId="S::harshas@kh.amrita.edu::3ea4904a-a09c-4644-8b49-bb7dd8b1a4da" providerId="AD" clId="Web-{E5CF9E28-3982-487A-C120-4D7C8D1C4B03}" dt="2025-06-28T08:52:11.080" v="618" actId="1076"/>
        <pc:sldMkLst>
          <pc:docMk/>
          <pc:sldMk cId="3811004294" sldId="260"/>
        </pc:sldMkLst>
        <pc:spChg chg="add mod">
          <ac:chgData name="HARSHA S" userId="S::harshas@kh.amrita.edu::3ea4904a-a09c-4644-8b49-bb7dd8b1a4da" providerId="AD" clId="Web-{E5CF9E28-3982-487A-C120-4D7C8D1C4B03}" dt="2025-06-28T08:47:26.919" v="547" actId="20577"/>
          <ac:spMkLst>
            <pc:docMk/>
            <pc:sldMk cId="3811004294" sldId="260"/>
            <ac:spMk id="2" creationId="{8507F2D2-B293-155D-72C4-9240718C4955}"/>
          </ac:spMkLst>
        </pc:spChg>
        <pc:graphicFrameChg chg="add mod modGraphic">
          <ac:chgData name="HARSHA S" userId="S::harshas@kh.amrita.edu::3ea4904a-a09c-4644-8b49-bb7dd8b1a4da" providerId="AD" clId="Web-{E5CF9E28-3982-487A-C120-4D7C8D1C4B03}" dt="2025-06-28T08:52:11.080" v="618" actId="1076"/>
          <ac:graphicFrameMkLst>
            <pc:docMk/>
            <pc:sldMk cId="3811004294" sldId="260"/>
            <ac:graphicFrameMk id="3" creationId="{6348AA8F-B305-38E6-6456-1F86D21AA3FC}"/>
          </ac:graphicFrameMkLst>
        </pc:graphicFrameChg>
      </pc:sldChg>
      <pc:sldChg chg="addSp delSp modSp new ord">
        <pc:chgData name="HARSHA S" userId="S::harshas@kh.amrita.edu::3ea4904a-a09c-4644-8b49-bb7dd8b1a4da" providerId="AD" clId="Web-{E5CF9E28-3982-487A-C120-4D7C8D1C4B03}" dt="2025-06-28T08:53:30.192" v="623"/>
        <pc:sldMkLst>
          <pc:docMk/>
          <pc:sldMk cId="2996190665" sldId="261"/>
        </pc:sldMkLst>
        <pc:spChg chg="add del mod">
          <ac:chgData name="HARSHA S" userId="S::harshas@kh.amrita.edu::3ea4904a-a09c-4644-8b49-bb7dd8b1a4da" providerId="AD" clId="Web-{E5CF9E28-3982-487A-C120-4D7C8D1C4B03}" dt="2025-06-28T08:51:53.189" v="616"/>
          <ac:spMkLst>
            <pc:docMk/>
            <pc:sldMk cId="2996190665" sldId="261"/>
            <ac:spMk id="2" creationId="{49EAEB16-AAB7-4494-8576-48BE82964E99}"/>
          </ac:spMkLst>
        </pc:spChg>
        <pc:graphicFrameChg chg="add mod modGraphic">
          <ac:chgData name="HARSHA S" userId="S::harshas@kh.amrita.edu::3ea4904a-a09c-4644-8b49-bb7dd8b1a4da" providerId="AD" clId="Web-{E5CF9E28-3982-487A-C120-4D7C8D1C4B03}" dt="2025-06-28T08:52:03.126" v="617" actId="1076"/>
          <ac:graphicFrameMkLst>
            <pc:docMk/>
            <pc:sldMk cId="2996190665" sldId="261"/>
            <ac:graphicFrameMk id="4" creationId="{B778321E-2580-B999-2A21-56080D8E65B6}"/>
          </ac:graphicFrameMkLst>
        </pc:graphicFrameChg>
      </pc:sldChg>
      <pc:sldChg chg="addSp modSp new ord">
        <pc:chgData name="HARSHA S" userId="S::harshas@kh.amrita.edu::3ea4904a-a09c-4644-8b49-bb7dd8b1a4da" providerId="AD" clId="Web-{E5CF9E28-3982-487A-C120-4D7C8D1C4B03}" dt="2025-06-28T08:53:50.973" v="625"/>
        <pc:sldMkLst>
          <pc:docMk/>
          <pc:sldMk cId="3331047590" sldId="262"/>
        </pc:sldMkLst>
        <pc:picChg chg="add mod">
          <ac:chgData name="HARSHA S" userId="S::harshas@kh.amrita.edu::3ea4904a-a09c-4644-8b49-bb7dd8b1a4da" providerId="AD" clId="Web-{E5CF9E28-3982-487A-C120-4D7C8D1C4B03}" dt="2025-06-28T08:53:17.816" v="622" actId="14100"/>
          <ac:picMkLst>
            <pc:docMk/>
            <pc:sldMk cId="3331047590" sldId="262"/>
            <ac:picMk id="2" creationId="{4C9FAEE9-9D6E-5BBE-8077-24D3562B3405}"/>
          </ac:picMkLst>
        </pc:picChg>
      </pc:sldChg>
      <pc:sldChg chg="addSp delSp modSp new mod setBg">
        <pc:chgData name="HARSHA S" userId="S::harshas@kh.amrita.edu::3ea4904a-a09c-4644-8b49-bb7dd8b1a4da" providerId="AD" clId="Web-{E5CF9E28-3982-487A-C120-4D7C8D1C4B03}" dt="2025-06-28T09:01:02.698" v="672"/>
        <pc:sldMkLst>
          <pc:docMk/>
          <pc:sldMk cId="3318404114" sldId="263"/>
        </pc:sldMkLst>
        <pc:spChg chg="add del mod">
          <ac:chgData name="HARSHA S" userId="S::harshas@kh.amrita.edu::3ea4904a-a09c-4644-8b49-bb7dd8b1a4da" providerId="AD" clId="Web-{E5CF9E28-3982-487A-C120-4D7C8D1C4B03}" dt="2025-06-28T08:59:40.572" v="669"/>
          <ac:spMkLst>
            <pc:docMk/>
            <pc:sldMk cId="3318404114" sldId="263"/>
            <ac:spMk id="2" creationId="{1655AEC0-6AC4-7C92-AB0A-D9606E720A75}"/>
          </ac:spMkLst>
        </pc:spChg>
        <pc:spChg chg="add del">
          <ac:chgData name="HARSHA S" userId="S::harshas@kh.amrita.edu::3ea4904a-a09c-4644-8b49-bb7dd8b1a4da" providerId="AD" clId="Web-{E5CF9E28-3982-487A-C120-4D7C8D1C4B03}" dt="2025-06-28T08:59:25.134" v="667"/>
          <ac:spMkLst>
            <pc:docMk/>
            <pc:sldMk cId="3318404114" sldId="263"/>
            <ac:spMk id="8" creationId="{774A975B-A886-5202-0489-6965514A0D14}"/>
          </ac:spMkLst>
        </pc:spChg>
        <pc:spChg chg="add del">
          <ac:chgData name="HARSHA S" userId="S::harshas@kh.amrita.edu::3ea4904a-a09c-4644-8b49-bb7dd8b1a4da" providerId="AD" clId="Web-{E5CF9E28-3982-487A-C120-4D7C8D1C4B03}" dt="2025-06-28T08:59:25.134" v="667"/>
          <ac:spMkLst>
            <pc:docMk/>
            <pc:sldMk cId="3318404114" sldId="263"/>
            <ac:spMk id="10" creationId="{E8BAA160-18A6-38AE-4699-2AD01EF53C77}"/>
          </ac:spMkLst>
        </pc:spChg>
        <pc:spChg chg="add del">
          <ac:chgData name="HARSHA S" userId="S::harshas@kh.amrita.edu::3ea4904a-a09c-4644-8b49-bb7dd8b1a4da" providerId="AD" clId="Web-{E5CF9E28-3982-487A-C120-4D7C8D1C4B03}" dt="2025-06-28T08:59:25.134" v="667"/>
          <ac:spMkLst>
            <pc:docMk/>
            <pc:sldMk cId="3318404114" sldId="263"/>
            <ac:spMk id="12" creationId="{817D949E-564D-4503-A64E-D22FA3232C29}"/>
          </ac:spMkLst>
        </pc:spChg>
        <pc:spChg chg="add del">
          <ac:chgData name="HARSHA S" userId="S::harshas@kh.amrita.edu::3ea4904a-a09c-4644-8b49-bb7dd8b1a4da" providerId="AD" clId="Web-{E5CF9E28-3982-487A-C120-4D7C8D1C4B03}" dt="2025-06-28T08:59:25.134" v="667"/>
          <ac:spMkLst>
            <pc:docMk/>
            <pc:sldMk cId="3318404114" sldId="263"/>
            <ac:spMk id="14" creationId="{2C8EEB27-9249-8B3A-C8C2-18F9DC480810}"/>
          </ac:spMkLst>
        </pc:spChg>
        <pc:spChg chg="add del">
          <ac:chgData name="HARSHA S" userId="S::harshas@kh.amrita.edu::3ea4904a-a09c-4644-8b49-bb7dd8b1a4da" providerId="AD" clId="Web-{E5CF9E28-3982-487A-C120-4D7C8D1C4B03}" dt="2025-06-28T08:59:25.134" v="667"/>
          <ac:spMkLst>
            <pc:docMk/>
            <pc:sldMk cId="3318404114" sldId="263"/>
            <ac:spMk id="16" creationId="{18482CAC-96FF-EBE5-E97D-0BE2B8A51E3F}"/>
          </ac:spMkLst>
        </pc:spChg>
        <pc:spChg chg="add del">
          <ac:chgData name="HARSHA S" userId="S::harshas@kh.amrita.edu::3ea4904a-a09c-4644-8b49-bb7dd8b1a4da" providerId="AD" clId="Web-{E5CF9E28-3982-487A-C120-4D7C8D1C4B03}" dt="2025-06-28T08:59:40.572" v="669"/>
          <ac:spMkLst>
            <pc:docMk/>
            <pc:sldMk cId="3318404114" sldId="263"/>
            <ac:spMk id="18" creationId="{774A975B-A886-5202-0489-6965514A0D14}"/>
          </ac:spMkLst>
        </pc:spChg>
        <pc:spChg chg="add del">
          <ac:chgData name="HARSHA S" userId="S::harshas@kh.amrita.edu::3ea4904a-a09c-4644-8b49-bb7dd8b1a4da" providerId="AD" clId="Web-{E5CF9E28-3982-487A-C120-4D7C8D1C4B03}" dt="2025-06-28T08:59:40.572" v="669"/>
          <ac:spMkLst>
            <pc:docMk/>
            <pc:sldMk cId="3318404114" sldId="263"/>
            <ac:spMk id="19" creationId="{E8BAA160-18A6-38AE-4699-2AD01EF53C77}"/>
          </ac:spMkLst>
        </pc:spChg>
        <pc:spChg chg="add del">
          <ac:chgData name="HARSHA S" userId="S::harshas@kh.amrita.edu::3ea4904a-a09c-4644-8b49-bb7dd8b1a4da" providerId="AD" clId="Web-{E5CF9E28-3982-487A-C120-4D7C8D1C4B03}" dt="2025-06-28T08:59:40.572" v="669"/>
          <ac:spMkLst>
            <pc:docMk/>
            <pc:sldMk cId="3318404114" sldId="263"/>
            <ac:spMk id="20" creationId="{4E17AA97-89A7-45C1-B813-BFF6C23D79E1}"/>
          </ac:spMkLst>
        </pc:spChg>
        <pc:spChg chg="add del">
          <ac:chgData name="HARSHA S" userId="S::harshas@kh.amrita.edu::3ea4904a-a09c-4644-8b49-bb7dd8b1a4da" providerId="AD" clId="Web-{E5CF9E28-3982-487A-C120-4D7C8D1C4B03}" dt="2025-06-28T08:59:40.572" v="669"/>
          <ac:spMkLst>
            <pc:docMk/>
            <pc:sldMk cId="3318404114" sldId="263"/>
            <ac:spMk id="21" creationId="{A91E908F-EF1E-2FDB-BE4D-3F4C56B2F6B8}"/>
          </ac:spMkLst>
        </pc:spChg>
        <pc:spChg chg="add del">
          <ac:chgData name="HARSHA S" userId="S::harshas@kh.amrita.edu::3ea4904a-a09c-4644-8b49-bb7dd8b1a4da" providerId="AD" clId="Web-{E5CF9E28-3982-487A-C120-4D7C8D1C4B03}" dt="2025-06-28T08:59:40.572" v="669"/>
          <ac:spMkLst>
            <pc:docMk/>
            <pc:sldMk cId="3318404114" sldId="263"/>
            <ac:spMk id="22" creationId="{F7A2980E-8F82-6B7D-A838-277407403589}"/>
          </ac:spMkLst>
        </pc:spChg>
        <pc:graphicFrameChg chg="add del">
          <ac:chgData name="HARSHA S" userId="S::harshas@kh.amrita.edu::3ea4904a-a09c-4644-8b49-bb7dd8b1a4da" providerId="AD" clId="Web-{E5CF9E28-3982-487A-C120-4D7C8D1C4B03}" dt="2025-06-28T08:59:25.134" v="667"/>
          <ac:graphicFrameMkLst>
            <pc:docMk/>
            <pc:sldMk cId="3318404114" sldId="263"/>
            <ac:graphicFrameMk id="4" creationId="{C4A6E7DF-9416-29BF-024B-32F4B8A45111}"/>
          </ac:graphicFrameMkLst>
        </pc:graphicFrameChg>
        <pc:graphicFrameChg chg="add del">
          <ac:chgData name="HARSHA S" userId="S::harshas@kh.amrita.edu::3ea4904a-a09c-4644-8b49-bb7dd8b1a4da" providerId="AD" clId="Web-{E5CF9E28-3982-487A-C120-4D7C8D1C4B03}" dt="2025-06-28T08:59:40.572" v="669"/>
          <ac:graphicFrameMkLst>
            <pc:docMk/>
            <pc:sldMk cId="3318404114" sldId="263"/>
            <ac:graphicFrameMk id="23" creationId="{5A73B362-431F-22DA-0465-998201E3C8BF}"/>
          </ac:graphicFrameMkLst>
        </pc:graphicFrameChg>
      </pc:sldChg>
      <pc:sldChg chg="modSp add replId">
        <pc:chgData name="HARSHA S" userId="S::harshas@kh.amrita.edu::3ea4904a-a09c-4644-8b49-bb7dd8b1a4da" providerId="AD" clId="Web-{E5CF9E28-3982-487A-C120-4D7C8D1C4B03}" dt="2025-06-28T09:02:05.105" v="682" actId="1076"/>
        <pc:sldMkLst>
          <pc:docMk/>
          <pc:sldMk cId="1359396029" sldId="264"/>
        </pc:sldMkLst>
        <pc:spChg chg="mod">
          <ac:chgData name="HARSHA S" userId="S::harshas@kh.amrita.edu::3ea4904a-a09c-4644-8b49-bb7dd8b1a4da" providerId="AD" clId="Web-{E5CF9E28-3982-487A-C120-4D7C8D1C4B03}" dt="2025-06-28T09:02:05.105" v="682" actId="1076"/>
          <ac:spMkLst>
            <pc:docMk/>
            <pc:sldMk cId="1359396029" sldId="264"/>
            <ac:spMk id="2" creationId="{600D2610-D430-3784-A0F3-4F86EBE4A88F}"/>
          </ac:spMkLst>
        </pc:spChg>
      </pc:sldChg>
      <pc:sldChg chg="modSp add replId">
        <pc:chgData name="HARSHA S" userId="S::harshas@kh.amrita.edu::3ea4904a-a09c-4644-8b49-bb7dd8b1a4da" providerId="AD" clId="Web-{E5CF9E28-3982-487A-C120-4D7C8D1C4B03}" dt="2025-06-28T09:02:46.730" v="693" actId="1076"/>
        <pc:sldMkLst>
          <pc:docMk/>
          <pc:sldMk cId="711424037" sldId="265"/>
        </pc:sldMkLst>
        <pc:spChg chg="mod">
          <ac:chgData name="HARSHA S" userId="S::harshas@kh.amrita.edu::3ea4904a-a09c-4644-8b49-bb7dd8b1a4da" providerId="AD" clId="Web-{E5CF9E28-3982-487A-C120-4D7C8D1C4B03}" dt="2025-06-28T09:02:46.730" v="693" actId="1076"/>
          <ac:spMkLst>
            <pc:docMk/>
            <pc:sldMk cId="711424037" sldId="265"/>
            <ac:spMk id="2" creationId="{98813882-D617-2E10-7309-B6E7258401DA}"/>
          </ac:spMkLst>
        </pc:spChg>
      </pc:sldChg>
      <pc:sldMasterChg chg="del delSldLayout">
        <pc:chgData name="HARSHA S" userId="S::harshas@kh.amrita.edu::3ea4904a-a09c-4644-8b49-bb7dd8b1a4da" providerId="AD" clId="Web-{E5CF9E28-3982-487A-C120-4D7C8D1C4B03}" dt="2025-06-28T07:39:07.456" v="9"/>
        <pc:sldMasterMkLst>
          <pc:docMk/>
          <pc:sldMasterMk cId="2460954070" sldId="2147483660"/>
        </pc:sldMasterMkLst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SHA S" userId="S::harshas@kh.amrita.edu::3ea4904a-a09c-4644-8b49-bb7dd8b1a4da" providerId="AD" clId="Web-{E5CF9E28-3982-487A-C120-4D7C8D1C4B03}" dt="2025-06-28T07:39:07.456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ARSHA S" userId="S::harshas@kh.amrita.edu::3ea4904a-a09c-4644-8b49-bb7dd8b1a4da" providerId="AD" clId="Web-{E5CF9E28-3982-487A-C120-4D7C8D1C4B03}" dt="2025-06-28T07:40:01.707" v="11"/>
        <pc:sldMasterMkLst>
          <pc:docMk/>
          <pc:sldMasterMk cId="4172568635" sldId="2147483698"/>
        </pc:sldMasterMkLst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4019978359" sldId="2147483687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2602573264" sldId="2147483688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3259977796" sldId="2147483689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3191089035" sldId="2147483690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406798863" sldId="2147483691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2396631883" sldId="2147483692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3473490502" sldId="2147483693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3278716781" sldId="2147483694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1611932262" sldId="2147483695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2455470221" sldId="2147483696"/>
          </pc:sldLayoutMkLst>
        </pc:sldLayoutChg>
        <pc:sldLayoutChg chg="add del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4172568635" sldId="2147483698"/>
            <pc:sldLayoutMk cId="2621704604" sldId="2147483697"/>
          </pc:sldLayoutMkLst>
        </pc:sldLayoutChg>
      </pc:sldMasterChg>
      <pc:sldMasterChg chg="add addSldLayout">
        <pc:chgData name="HARSHA S" userId="S::harshas@kh.amrita.edu::3ea4904a-a09c-4644-8b49-bb7dd8b1a4da" providerId="AD" clId="Web-{E5CF9E28-3982-487A-C120-4D7C8D1C4B03}" dt="2025-06-28T07:40:01.707" v="11"/>
        <pc:sldMasterMkLst>
          <pc:docMk/>
          <pc:sldMasterMk cId="2002745177" sldId="2147483699"/>
        </pc:sldMasterMkLst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2722679618" sldId="2147483700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2175542294" sldId="2147483701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3770971756" sldId="2147483702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3614116481" sldId="2147483703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339831411" sldId="2147483704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2309618779" sldId="2147483705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2323364098" sldId="2147483706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282120938" sldId="2147483707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1107397323" sldId="2147483708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3341610410" sldId="2147483709"/>
          </pc:sldLayoutMkLst>
        </pc:sldLayoutChg>
        <pc:sldLayoutChg chg="add">
          <pc:chgData name="HARSHA S" userId="S::harshas@kh.amrita.edu::3ea4904a-a09c-4644-8b49-bb7dd8b1a4da" providerId="AD" clId="Web-{E5CF9E28-3982-487A-C120-4D7C8D1C4B03}" dt="2025-06-28T07:40:01.707" v="11"/>
          <pc:sldLayoutMkLst>
            <pc:docMk/>
            <pc:sldMasterMk cId="2002745177" sldId="2147483699"/>
            <pc:sldLayoutMk cId="1205639109" sldId="214748371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031C2-805F-4EB6-872C-03CEB76F1C18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97F9D9-2979-4962-8391-C62B20E0CF2C}">
      <dgm:prSet phldrT="[Text]" phldr="0"/>
      <dgm:spPr/>
      <dgm:t>
        <a:bodyPr/>
        <a:lstStyle/>
        <a:p>
          <a:pPr rtl="0"/>
          <a:r>
            <a:rPr lang="en-US">
              <a:latin typeface="Bierstadt"/>
            </a:rPr>
            <a:t>A) 49</a:t>
          </a:r>
        </a:p>
      </dgm:t>
    </dgm:pt>
    <dgm:pt modelId="{C34F7B6A-1720-4A25-A4CD-E121BF7ED16B}" type="parTrans" cxnId="{D250811C-A8A2-4A56-BE9C-C7FF613C3D84}">
      <dgm:prSet/>
      <dgm:spPr/>
      <dgm:t>
        <a:bodyPr/>
        <a:lstStyle/>
        <a:p>
          <a:endParaRPr lang="en-US"/>
        </a:p>
      </dgm:t>
    </dgm:pt>
    <dgm:pt modelId="{88E240FC-BD45-4629-9E2D-CFED17FCEAE5}" type="sibTrans" cxnId="{D250811C-A8A2-4A56-BE9C-C7FF613C3D84}">
      <dgm:prSet/>
      <dgm:spPr/>
      <dgm:t>
        <a:bodyPr/>
        <a:lstStyle/>
        <a:p>
          <a:endParaRPr lang="en-US"/>
        </a:p>
      </dgm:t>
    </dgm:pt>
    <dgm:pt modelId="{DA167E2D-2017-453C-A7BD-3F042C655225}">
      <dgm:prSet phldrT="[Text]" phldr="0"/>
      <dgm:spPr/>
      <dgm:t>
        <a:bodyPr/>
        <a:lstStyle/>
        <a:p>
          <a:pPr rtl="0"/>
          <a:r>
            <a:rPr lang="en-US">
              <a:latin typeface="Bierstadt"/>
            </a:rPr>
            <a:t>A) 10</a:t>
          </a:r>
        </a:p>
      </dgm:t>
    </dgm:pt>
    <dgm:pt modelId="{DD5D8DBE-DF1E-4CD5-A6AE-F2577A470637}" type="parTrans" cxnId="{2717081E-1AC5-416E-985C-53A4E3D96136}">
      <dgm:prSet/>
      <dgm:spPr/>
      <dgm:t>
        <a:bodyPr/>
        <a:lstStyle/>
        <a:p>
          <a:endParaRPr lang="en-US"/>
        </a:p>
      </dgm:t>
    </dgm:pt>
    <dgm:pt modelId="{A2FF29D0-72D1-413F-8F20-3C32555CCBA8}" type="sibTrans" cxnId="{2717081E-1AC5-416E-985C-53A4E3D96136}">
      <dgm:prSet/>
      <dgm:spPr/>
      <dgm:t>
        <a:bodyPr/>
        <a:lstStyle/>
        <a:p>
          <a:endParaRPr lang="en-US"/>
        </a:p>
      </dgm:t>
    </dgm:pt>
    <dgm:pt modelId="{03F0A59E-2556-4D84-A340-85C79B0E1F9D}">
      <dgm:prSet phldrT="[Text]" phldr="0"/>
      <dgm:spPr/>
      <dgm:t>
        <a:bodyPr/>
        <a:lstStyle/>
        <a:p>
          <a:pPr rtl="0"/>
          <a:r>
            <a:rPr lang="en-US" b="1">
              <a:latin typeface="Bierstadt"/>
            </a:rPr>
            <a:t>3.</a:t>
          </a:r>
          <a:r>
            <a:rPr lang="en-US">
              <a:latin typeface="Bierstadt"/>
            </a:rPr>
            <a:t> If the sum of the first 10 terms of an AP is 155, and the first term is 5, what is the common difference?</a:t>
          </a:r>
          <a:endParaRPr lang="en-US"/>
        </a:p>
      </dgm:t>
    </dgm:pt>
    <dgm:pt modelId="{883A930E-1089-4139-BE80-DE5FBB018D24}" type="parTrans" cxnId="{038EA7A2-CF20-419E-9DF6-1CDFCFDADAB7}">
      <dgm:prSet/>
      <dgm:spPr/>
      <dgm:t>
        <a:bodyPr/>
        <a:lstStyle/>
        <a:p>
          <a:endParaRPr lang="en-US"/>
        </a:p>
      </dgm:t>
    </dgm:pt>
    <dgm:pt modelId="{EE7750B7-6101-412D-83AA-026E91C2B05D}" type="sibTrans" cxnId="{038EA7A2-CF20-419E-9DF6-1CDFCFDADAB7}">
      <dgm:prSet/>
      <dgm:spPr/>
      <dgm:t>
        <a:bodyPr/>
        <a:lstStyle/>
        <a:p>
          <a:endParaRPr lang="en-US"/>
        </a:p>
      </dgm:t>
    </dgm:pt>
    <dgm:pt modelId="{D03FD4E3-7EA2-4236-BE17-F10395601561}">
      <dgm:prSet phldr="0"/>
      <dgm:spPr/>
      <dgm:t>
        <a:bodyPr/>
        <a:lstStyle/>
        <a:p>
          <a:pPr algn="l"/>
          <a:r>
            <a:rPr lang="en-US" b="1">
              <a:latin typeface="Bierstadt"/>
            </a:rPr>
            <a:t>1.</a:t>
          </a:r>
          <a:r>
            <a:rPr lang="en-US">
              <a:latin typeface="Bierstadt"/>
            </a:rPr>
            <a:t> What is the 15th term of the AP: 7, 10, 13, ...?</a:t>
          </a:r>
          <a:endParaRPr lang="en-US"/>
        </a:p>
      </dgm:t>
    </dgm:pt>
    <dgm:pt modelId="{7D6D8BAA-0FAC-4660-9216-8CD151EB7C9F}" type="parTrans" cxnId="{CEEAEEA5-4508-4048-A5F5-DE514AF03676}">
      <dgm:prSet/>
      <dgm:spPr/>
    </dgm:pt>
    <dgm:pt modelId="{3E2F9941-D40A-4FE1-9F3F-C8C1D6406E84}" type="sibTrans" cxnId="{CEEAEEA5-4508-4048-A5F5-DE514AF03676}">
      <dgm:prSet/>
      <dgm:spPr/>
    </dgm:pt>
    <dgm:pt modelId="{0544DFEA-0823-4DAF-8002-992751C8E31D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B) </a:t>
          </a:r>
          <a:r>
            <a:rPr lang="en-US">
              <a:latin typeface="Bierstadt"/>
            </a:rPr>
            <a:t>51</a:t>
          </a:r>
        </a:p>
      </dgm:t>
    </dgm:pt>
    <dgm:pt modelId="{54DAACCB-015A-4502-B3CF-5B9560545F11}" type="parTrans" cxnId="{EF3CBEA2-987B-4BE4-86F7-0BF9D64DF661}">
      <dgm:prSet/>
      <dgm:spPr/>
    </dgm:pt>
    <dgm:pt modelId="{B0BE2820-BC79-47ED-9B9E-D46F9E6D527C}" type="sibTrans" cxnId="{EF3CBEA2-987B-4BE4-86F7-0BF9D64DF661}">
      <dgm:prSet/>
      <dgm:spPr/>
    </dgm:pt>
    <dgm:pt modelId="{68DCB92D-8B47-40F8-86E4-66DFC390782E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C) 51</a:t>
          </a:r>
        </a:p>
      </dgm:t>
    </dgm:pt>
    <dgm:pt modelId="{7B7CB886-4D37-4952-92DB-51B0130C2B00}" type="parTrans" cxnId="{A3D5B1E0-BF8F-47EE-92D8-870664D76987}">
      <dgm:prSet/>
      <dgm:spPr/>
    </dgm:pt>
    <dgm:pt modelId="{5A86A88A-593F-4071-ABB9-292679869378}" type="sibTrans" cxnId="{A3D5B1E0-BF8F-47EE-92D8-870664D76987}">
      <dgm:prSet/>
      <dgm:spPr/>
    </dgm:pt>
    <dgm:pt modelId="{FC559FD5-1AE1-4803-A7F9-766568F40A15}">
      <dgm:prSet phldr="0"/>
      <dgm:spPr/>
      <dgm:t>
        <a:bodyPr/>
        <a:lstStyle/>
        <a:p>
          <a:r>
            <a:rPr lang="en-US">
              <a:latin typeface="Bierstadt"/>
            </a:rPr>
            <a:t>D) 52</a:t>
          </a:r>
          <a:endParaRPr lang="en-US"/>
        </a:p>
      </dgm:t>
    </dgm:pt>
    <dgm:pt modelId="{2339CDCF-8360-4237-82E8-3E440B0CC815}" type="parTrans" cxnId="{9DEE01B9-4D3C-408D-8155-280F217EB9AB}">
      <dgm:prSet/>
      <dgm:spPr/>
    </dgm:pt>
    <dgm:pt modelId="{FA001166-ECB2-4161-AC07-F70810E30D27}" type="sibTrans" cxnId="{9DEE01B9-4D3C-408D-8155-280F217EB9AB}">
      <dgm:prSet/>
      <dgm:spPr/>
    </dgm:pt>
    <dgm:pt modelId="{EC2F9FB6-63D1-40F6-817D-CA0B6D525CA8}">
      <dgm:prSet phldr="0"/>
      <dgm:spPr/>
      <dgm:t>
        <a:bodyPr/>
        <a:lstStyle/>
        <a:p>
          <a:pPr algn="l"/>
          <a:r>
            <a:rPr lang="en-US" b="1">
              <a:latin typeface="Bierstadt"/>
            </a:rPr>
            <a:t>2.</a:t>
          </a:r>
          <a:r>
            <a:rPr lang="en-US">
              <a:latin typeface="Bierstadt"/>
            </a:rPr>
            <a:t> The 5th term of an AP is 22 and the 11th term is 40. What is the first term?</a:t>
          </a:r>
          <a:endParaRPr lang="en-US"/>
        </a:p>
      </dgm:t>
    </dgm:pt>
    <dgm:pt modelId="{6F09F95E-F656-42A1-BF7D-9DF576AA78FF}" type="parTrans" cxnId="{808CE852-7FCA-4AA9-98D0-0649E9CD98E2}">
      <dgm:prSet/>
      <dgm:spPr/>
    </dgm:pt>
    <dgm:pt modelId="{E484248A-CFF2-4D58-BB68-92E148F9BD53}" type="sibTrans" cxnId="{808CE852-7FCA-4AA9-98D0-0649E9CD98E2}">
      <dgm:prSet/>
      <dgm:spPr/>
    </dgm:pt>
    <dgm:pt modelId="{90108BD1-6F29-4012-8463-8E8CF48C4D9E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B) 12</a:t>
          </a:r>
        </a:p>
      </dgm:t>
    </dgm:pt>
    <dgm:pt modelId="{94FFE01A-F55B-4222-A929-48CBBB6A1D4B}" type="parTrans" cxnId="{E95BF788-7BA5-44D1-A7EF-9FF9AD193DDD}">
      <dgm:prSet/>
      <dgm:spPr/>
    </dgm:pt>
    <dgm:pt modelId="{D7CA2400-6D6F-4A80-A9E2-CEFE839E719C}" type="sibTrans" cxnId="{E95BF788-7BA5-44D1-A7EF-9FF9AD193DDD}">
      <dgm:prSet/>
      <dgm:spPr/>
    </dgm:pt>
    <dgm:pt modelId="{90568D5E-44E8-4081-9EFF-87921B6DC303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C) 8</a:t>
          </a:r>
        </a:p>
      </dgm:t>
    </dgm:pt>
    <dgm:pt modelId="{057F9323-2C5B-4D59-A0D6-EEEED2B7E410}" type="parTrans" cxnId="{8A946145-1384-4EE3-8CB2-EE6006541AB2}">
      <dgm:prSet/>
      <dgm:spPr/>
    </dgm:pt>
    <dgm:pt modelId="{8BA2689A-818E-4E5C-8365-459F286360F0}" type="sibTrans" cxnId="{8A946145-1384-4EE3-8CB2-EE6006541AB2}">
      <dgm:prSet/>
      <dgm:spPr/>
    </dgm:pt>
    <dgm:pt modelId="{3001B57C-E745-4947-A143-0BD4A3293CE5}">
      <dgm:prSet phldr="0"/>
      <dgm:spPr/>
      <dgm:t>
        <a:bodyPr/>
        <a:lstStyle/>
        <a:p>
          <a:r>
            <a:rPr lang="en-US">
              <a:latin typeface="Bierstadt"/>
            </a:rPr>
            <a:t>D) 6</a:t>
          </a:r>
          <a:endParaRPr lang="en-US"/>
        </a:p>
      </dgm:t>
    </dgm:pt>
    <dgm:pt modelId="{A7E8C07C-A6FF-48CF-8782-6C3E810EAF25}" type="parTrans" cxnId="{A8DD9BFE-AAB5-4351-B560-A571FD6357E0}">
      <dgm:prSet/>
      <dgm:spPr/>
    </dgm:pt>
    <dgm:pt modelId="{81BAE497-F032-4AF2-B8B8-94988AAB65DB}" type="sibTrans" cxnId="{A8DD9BFE-AAB5-4351-B560-A571FD6357E0}">
      <dgm:prSet/>
      <dgm:spPr/>
    </dgm:pt>
    <dgm:pt modelId="{FBCC5536-09F1-451A-B1C4-A095FBD6DA82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A) 3</a:t>
          </a:r>
        </a:p>
      </dgm:t>
    </dgm:pt>
    <dgm:pt modelId="{A076EAF0-AE77-412B-AB85-22A18D357EC0}" type="parTrans" cxnId="{410D6D59-5F05-47E3-831A-1E110D7916E3}">
      <dgm:prSet/>
      <dgm:spPr/>
    </dgm:pt>
    <dgm:pt modelId="{F20E4277-82F2-418C-81DD-1377963F0A01}" type="sibTrans" cxnId="{410D6D59-5F05-47E3-831A-1E110D7916E3}">
      <dgm:prSet/>
      <dgm:spPr/>
    </dgm:pt>
    <dgm:pt modelId="{17001551-F31D-4BF1-A002-7E4FE7C9C926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B) 2</a:t>
          </a:r>
        </a:p>
      </dgm:t>
    </dgm:pt>
    <dgm:pt modelId="{0AFC9E63-5E3D-446D-8B93-9EA92696153A}" type="parTrans" cxnId="{CE0D09FF-17F6-458F-8FBD-D9921E7E8CA8}">
      <dgm:prSet/>
      <dgm:spPr/>
    </dgm:pt>
    <dgm:pt modelId="{DA21C2F1-AA90-465A-94D6-8B7C8092ED63}" type="sibTrans" cxnId="{CE0D09FF-17F6-458F-8FBD-D9921E7E8CA8}">
      <dgm:prSet/>
      <dgm:spPr/>
    </dgm:pt>
    <dgm:pt modelId="{7581A3D0-E554-49CA-808F-A56F5EB462ED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C) 1.5</a:t>
          </a:r>
        </a:p>
      </dgm:t>
    </dgm:pt>
    <dgm:pt modelId="{71504C3B-4AEC-4F10-8DA4-2F94D4867A85}" type="parTrans" cxnId="{5C9256A0-66FB-4E82-854D-4303E967A9B0}">
      <dgm:prSet/>
      <dgm:spPr/>
    </dgm:pt>
    <dgm:pt modelId="{637E26CB-89AD-4EA6-91AC-39488E246D36}" type="sibTrans" cxnId="{5C9256A0-66FB-4E82-854D-4303E967A9B0}">
      <dgm:prSet/>
      <dgm:spPr/>
    </dgm:pt>
    <dgm:pt modelId="{91D0D575-B301-4B4A-B020-CC8D99B61D2C}">
      <dgm:prSet phldr="0"/>
      <dgm:spPr/>
      <dgm:t>
        <a:bodyPr/>
        <a:lstStyle/>
        <a:p>
          <a:r>
            <a:rPr lang="en-US">
              <a:latin typeface="Bierstadt"/>
            </a:rPr>
            <a:t>D) 4</a:t>
          </a:r>
          <a:endParaRPr lang="en-US"/>
        </a:p>
      </dgm:t>
    </dgm:pt>
    <dgm:pt modelId="{DE12CBF5-5CFF-4FED-9CA7-DC1E92AD07C7}" type="parTrans" cxnId="{68BB83E3-1506-4603-B85A-0EB7BFC801BC}">
      <dgm:prSet/>
      <dgm:spPr/>
    </dgm:pt>
    <dgm:pt modelId="{7F29ACFC-2EFC-430F-9528-A27D9480454A}" type="sibTrans" cxnId="{68BB83E3-1506-4603-B85A-0EB7BFC801BC}">
      <dgm:prSet/>
      <dgm:spPr/>
    </dgm:pt>
    <dgm:pt modelId="{1561AD45-1B48-4A13-97A4-7D0D20E1ABFD}" type="pres">
      <dgm:prSet presAssocID="{42B031C2-805F-4EB6-872C-03CEB76F1C18}" presName="diagram" presStyleCnt="0">
        <dgm:presLayoutVars>
          <dgm:dir/>
          <dgm:resizeHandles val="exact"/>
        </dgm:presLayoutVars>
      </dgm:prSet>
      <dgm:spPr/>
    </dgm:pt>
    <dgm:pt modelId="{37694829-EDD9-4949-9A60-B052E2CD07AF}" type="pres">
      <dgm:prSet presAssocID="{D03FD4E3-7EA2-4236-BE17-F10395601561}" presName="node" presStyleLbl="node1" presStyleIdx="0" presStyleCnt="3">
        <dgm:presLayoutVars>
          <dgm:bulletEnabled val="1"/>
        </dgm:presLayoutVars>
      </dgm:prSet>
      <dgm:spPr/>
    </dgm:pt>
    <dgm:pt modelId="{9A4EF5F1-2A94-41F4-AEA6-729D620766CD}" type="pres">
      <dgm:prSet presAssocID="{3E2F9941-D40A-4FE1-9F3F-C8C1D6406E84}" presName="sibTrans" presStyleCnt="0"/>
      <dgm:spPr/>
    </dgm:pt>
    <dgm:pt modelId="{4D5A0E5F-EAAB-470D-8613-F4073B29F12D}" type="pres">
      <dgm:prSet presAssocID="{EC2F9FB6-63D1-40F6-817D-CA0B6D525CA8}" presName="node" presStyleLbl="node1" presStyleIdx="1" presStyleCnt="3">
        <dgm:presLayoutVars>
          <dgm:bulletEnabled val="1"/>
        </dgm:presLayoutVars>
      </dgm:prSet>
      <dgm:spPr/>
    </dgm:pt>
    <dgm:pt modelId="{FBB3DF54-BFF4-45A9-9063-B086F7B811AD}" type="pres">
      <dgm:prSet presAssocID="{E484248A-CFF2-4D58-BB68-92E148F9BD53}" presName="sibTrans" presStyleCnt="0"/>
      <dgm:spPr/>
    </dgm:pt>
    <dgm:pt modelId="{AC9B7E8F-942D-47E2-99D8-D96ECD9A68DE}" type="pres">
      <dgm:prSet presAssocID="{03F0A59E-2556-4D84-A340-85C79B0E1F9D}" presName="node" presStyleLbl="node1" presStyleIdx="2" presStyleCnt="3">
        <dgm:presLayoutVars>
          <dgm:bulletEnabled val="1"/>
        </dgm:presLayoutVars>
      </dgm:prSet>
      <dgm:spPr/>
    </dgm:pt>
  </dgm:ptLst>
  <dgm:cxnLst>
    <dgm:cxn modelId="{14ABC112-5640-40D9-B17D-928DCBE48055}" type="presOf" srcId="{90108BD1-6F29-4012-8463-8E8CF48C4D9E}" destId="{4D5A0E5F-EAAB-470D-8613-F4073B29F12D}" srcOrd="0" destOrd="2" presId="urn:microsoft.com/office/officeart/2005/8/layout/default"/>
    <dgm:cxn modelId="{DEA6E114-6879-4873-A34C-2A36EDD2D576}" type="presOf" srcId="{EC2F9FB6-63D1-40F6-817D-CA0B6D525CA8}" destId="{4D5A0E5F-EAAB-470D-8613-F4073B29F12D}" srcOrd="0" destOrd="0" presId="urn:microsoft.com/office/officeart/2005/8/layout/default"/>
    <dgm:cxn modelId="{D250811C-A8A2-4A56-BE9C-C7FF613C3D84}" srcId="{D03FD4E3-7EA2-4236-BE17-F10395601561}" destId="{A997F9D9-2979-4962-8391-C62B20E0CF2C}" srcOrd="0" destOrd="0" parTransId="{C34F7B6A-1720-4A25-A4CD-E121BF7ED16B}" sibTransId="{88E240FC-BD45-4629-9E2D-CFED17FCEAE5}"/>
    <dgm:cxn modelId="{2717081E-1AC5-416E-985C-53A4E3D96136}" srcId="{EC2F9FB6-63D1-40F6-817D-CA0B6D525CA8}" destId="{DA167E2D-2017-453C-A7BD-3F042C655225}" srcOrd="0" destOrd="0" parTransId="{DD5D8DBE-DF1E-4CD5-A6AE-F2577A470637}" sibTransId="{A2FF29D0-72D1-413F-8F20-3C32555CCBA8}"/>
    <dgm:cxn modelId="{F0756F23-CADD-4772-8551-108CD9AAB3B4}" type="presOf" srcId="{03F0A59E-2556-4D84-A340-85C79B0E1F9D}" destId="{AC9B7E8F-942D-47E2-99D8-D96ECD9A68DE}" srcOrd="0" destOrd="0" presId="urn:microsoft.com/office/officeart/2005/8/layout/default"/>
    <dgm:cxn modelId="{F7C6123C-9A31-48EA-8AA7-5C02DA93719F}" type="presOf" srcId="{90568D5E-44E8-4081-9EFF-87921B6DC303}" destId="{4D5A0E5F-EAAB-470D-8613-F4073B29F12D}" srcOrd="0" destOrd="3" presId="urn:microsoft.com/office/officeart/2005/8/layout/default"/>
    <dgm:cxn modelId="{8AB0C75C-F952-4706-9CD6-AA090A6EDA5D}" type="presOf" srcId="{FBCC5536-09F1-451A-B1C4-A095FBD6DA82}" destId="{AC9B7E8F-942D-47E2-99D8-D96ECD9A68DE}" srcOrd="0" destOrd="1" presId="urn:microsoft.com/office/officeart/2005/8/layout/default"/>
    <dgm:cxn modelId="{8A946145-1384-4EE3-8CB2-EE6006541AB2}" srcId="{EC2F9FB6-63D1-40F6-817D-CA0B6D525CA8}" destId="{90568D5E-44E8-4081-9EFF-87921B6DC303}" srcOrd="2" destOrd="0" parTransId="{057F9323-2C5B-4D59-A0D6-EEEED2B7E410}" sibTransId="{8BA2689A-818E-4E5C-8365-459F286360F0}"/>
    <dgm:cxn modelId="{E2292F4D-E5F1-4B0C-AEEB-97C7BE7EED34}" type="presOf" srcId="{17001551-F31D-4BF1-A002-7E4FE7C9C926}" destId="{AC9B7E8F-942D-47E2-99D8-D96ECD9A68DE}" srcOrd="0" destOrd="2" presId="urn:microsoft.com/office/officeart/2005/8/layout/default"/>
    <dgm:cxn modelId="{FF2EEF6E-7069-43E8-8422-7BBD1C6019DF}" type="presOf" srcId="{DA167E2D-2017-453C-A7BD-3F042C655225}" destId="{4D5A0E5F-EAAB-470D-8613-F4073B29F12D}" srcOrd="0" destOrd="1" presId="urn:microsoft.com/office/officeart/2005/8/layout/default"/>
    <dgm:cxn modelId="{14D05050-56B8-4486-BC15-4C5235FCC818}" type="presOf" srcId="{68DCB92D-8B47-40F8-86E4-66DFC390782E}" destId="{37694829-EDD9-4949-9A60-B052E2CD07AF}" srcOrd="0" destOrd="3" presId="urn:microsoft.com/office/officeart/2005/8/layout/default"/>
    <dgm:cxn modelId="{53C0C372-FB1B-42DE-810D-647EA34D1D58}" type="presOf" srcId="{42B031C2-805F-4EB6-872C-03CEB76F1C18}" destId="{1561AD45-1B48-4A13-97A4-7D0D20E1ABFD}" srcOrd="0" destOrd="0" presId="urn:microsoft.com/office/officeart/2005/8/layout/default"/>
    <dgm:cxn modelId="{808CE852-7FCA-4AA9-98D0-0649E9CD98E2}" srcId="{42B031C2-805F-4EB6-872C-03CEB76F1C18}" destId="{EC2F9FB6-63D1-40F6-817D-CA0B6D525CA8}" srcOrd="1" destOrd="0" parTransId="{6F09F95E-F656-42A1-BF7D-9DF576AA78FF}" sibTransId="{E484248A-CFF2-4D58-BB68-92E148F9BD53}"/>
    <dgm:cxn modelId="{410D6D59-5F05-47E3-831A-1E110D7916E3}" srcId="{03F0A59E-2556-4D84-A340-85C79B0E1F9D}" destId="{FBCC5536-09F1-451A-B1C4-A095FBD6DA82}" srcOrd="0" destOrd="0" parTransId="{A076EAF0-AE77-412B-AB85-22A18D357EC0}" sibTransId="{F20E4277-82F2-418C-81DD-1377963F0A01}"/>
    <dgm:cxn modelId="{630B0F87-7CC1-4E06-99C0-9AF6A033CE6D}" type="presOf" srcId="{91D0D575-B301-4B4A-B020-CC8D99B61D2C}" destId="{AC9B7E8F-942D-47E2-99D8-D96ECD9A68DE}" srcOrd="0" destOrd="4" presId="urn:microsoft.com/office/officeart/2005/8/layout/default"/>
    <dgm:cxn modelId="{E95BF788-7BA5-44D1-A7EF-9FF9AD193DDD}" srcId="{EC2F9FB6-63D1-40F6-817D-CA0B6D525CA8}" destId="{90108BD1-6F29-4012-8463-8E8CF48C4D9E}" srcOrd="1" destOrd="0" parTransId="{94FFE01A-F55B-4222-A929-48CBBB6A1D4B}" sibTransId="{D7CA2400-6D6F-4A80-A9E2-CEFE839E719C}"/>
    <dgm:cxn modelId="{A9070489-B620-474A-801C-B7FA08132473}" type="presOf" srcId="{D03FD4E3-7EA2-4236-BE17-F10395601561}" destId="{37694829-EDD9-4949-9A60-B052E2CD07AF}" srcOrd="0" destOrd="0" presId="urn:microsoft.com/office/officeart/2005/8/layout/default"/>
    <dgm:cxn modelId="{B515BB89-3A2D-4518-828A-9DE555DE5EC5}" type="presOf" srcId="{7581A3D0-E554-49CA-808F-A56F5EB462ED}" destId="{AC9B7E8F-942D-47E2-99D8-D96ECD9A68DE}" srcOrd="0" destOrd="3" presId="urn:microsoft.com/office/officeart/2005/8/layout/default"/>
    <dgm:cxn modelId="{19CFE799-9884-4601-B9C2-6F427DFF38D8}" type="presOf" srcId="{0544DFEA-0823-4DAF-8002-992751C8E31D}" destId="{37694829-EDD9-4949-9A60-B052E2CD07AF}" srcOrd="0" destOrd="2" presId="urn:microsoft.com/office/officeart/2005/8/layout/default"/>
    <dgm:cxn modelId="{5C9256A0-66FB-4E82-854D-4303E967A9B0}" srcId="{03F0A59E-2556-4D84-A340-85C79B0E1F9D}" destId="{7581A3D0-E554-49CA-808F-A56F5EB462ED}" srcOrd="2" destOrd="0" parTransId="{71504C3B-4AEC-4F10-8DA4-2F94D4867A85}" sibTransId="{637E26CB-89AD-4EA6-91AC-39488E246D36}"/>
    <dgm:cxn modelId="{038EA7A2-CF20-419E-9DF6-1CDFCFDADAB7}" srcId="{42B031C2-805F-4EB6-872C-03CEB76F1C18}" destId="{03F0A59E-2556-4D84-A340-85C79B0E1F9D}" srcOrd="2" destOrd="0" parTransId="{883A930E-1089-4139-BE80-DE5FBB018D24}" sibTransId="{EE7750B7-6101-412D-83AA-026E91C2B05D}"/>
    <dgm:cxn modelId="{EF3CBEA2-987B-4BE4-86F7-0BF9D64DF661}" srcId="{D03FD4E3-7EA2-4236-BE17-F10395601561}" destId="{0544DFEA-0823-4DAF-8002-992751C8E31D}" srcOrd="1" destOrd="0" parTransId="{54DAACCB-015A-4502-B3CF-5B9560545F11}" sibTransId="{B0BE2820-BC79-47ED-9B9E-D46F9E6D527C}"/>
    <dgm:cxn modelId="{CEEAEEA5-4508-4048-A5F5-DE514AF03676}" srcId="{42B031C2-805F-4EB6-872C-03CEB76F1C18}" destId="{D03FD4E3-7EA2-4236-BE17-F10395601561}" srcOrd="0" destOrd="0" parTransId="{7D6D8BAA-0FAC-4660-9216-8CD151EB7C9F}" sibTransId="{3E2F9941-D40A-4FE1-9F3F-C8C1D6406E84}"/>
    <dgm:cxn modelId="{855C02B4-B374-488D-B836-DAABA59984F1}" type="presOf" srcId="{FC559FD5-1AE1-4803-A7F9-766568F40A15}" destId="{37694829-EDD9-4949-9A60-B052E2CD07AF}" srcOrd="0" destOrd="4" presId="urn:microsoft.com/office/officeart/2005/8/layout/default"/>
    <dgm:cxn modelId="{9DEE01B9-4D3C-408D-8155-280F217EB9AB}" srcId="{D03FD4E3-7EA2-4236-BE17-F10395601561}" destId="{FC559FD5-1AE1-4803-A7F9-766568F40A15}" srcOrd="3" destOrd="0" parTransId="{2339CDCF-8360-4237-82E8-3E440B0CC815}" sibTransId="{FA001166-ECB2-4161-AC07-F70810E30D27}"/>
    <dgm:cxn modelId="{A9A155E0-B84C-4F82-97E4-1A3FBE44C420}" type="presOf" srcId="{A997F9D9-2979-4962-8391-C62B20E0CF2C}" destId="{37694829-EDD9-4949-9A60-B052E2CD07AF}" srcOrd="0" destOrd="1" presId="urn:microsoft.com/office/officeart/2005/8/layout/default"/>
    <dgm:cxn modelId="{A3D5B1E0-BF8F-47EE-92D8-870664D76987}" srcId="{D03FD4E3-7EA2-4236-BE17-F10395601561}" destId="{68DCB92D-8B47-40F8-86E4-66DFC390782E}" srcOrd="2" destOrd="0" parTransId="{7B7CB886-4D37-4952-92DB-51B0130C2B00}" sibTransId="{5A86A88A-593F-4071-ABB9-292679869378}"/>
    <dgm:cxn modelId="{68BB83E3-1506-4603-B85A-0EB7BFC801BC}" srcId="{03F0A59E-2556-4D84-A340-85C79B0E1F9D}" destId="{91D0D575-B301-4B4A-B020-CC8D99B61D2C}" srcOrd="3" destOrd="0" parTransId="{DE12CBF5-5CFF-4FED-9CA7-DC1E92AD07C7}" sibTransId="{7F29ACFC-2EFC-430F-9528-A27D9480454A}"/>
    <dgm:cxn modelId="{BD15CBEC-4590-42EB-ADA5-F5B78D282299}" type="presOf" srcId="{3001B57C-E745-4947-A143-0BD4A3293CE5}" destId="{4D5A0E5F-EAAB-470D-8613-F4073B29F12D}" srcOrd="0" destOrd="4" presId="urn:microsoft.com/office/officeart/2005/8/layout/default"/>
    <dgm:cxn modelId="{A8DD9BFE-AAB5-4351-B560-A571FD6357E0}" srcId="{EC2F9FB6-63D1-40F6-817D-CA0B6D525CA8}" destId="{3001B57C-E745-4947-A143-0BD4A3293CE5}" srcOrd="3" destOrd="0" parTransId="{A7E8C07C-A6FF-48CF-8782-6C3E810EAF25}" sibTransId="{81BAE497-F032-4AF2-B8B8-94988AAB65DB}"/>
    <dgm:cxn modelId="{CE0D09FF-17F6-458F-8FBD-D9921E7E8CA8}" srcId="{03F0A59E-2556-4D84-A340-85C79B0E1F9D}" destId="{17001551-F31D-4BF1-A002-7E4FE7C9C926}" srcOrd="1" destOrd="0" parTransId="{0AFC9E63-5E3D-446D-8B93-9EA92696153A}" sibTransId="{DA21C2F1-AA90-465A-94D6-8B7C8092ED63}"/>
    <dgm:cxn modelId="{C44F5347-35B4-4959-AC90-13565AB5FFD5}" type="presParOf" srcId="{1561AD45-1B48-4A13-97A4-7D0D20E1ABFD}" destId="{37694829-EDD9-4949-9A60-B052E2CD07AF}" srcOrd="0" destOrd="0" presId="urn:microsoft.com/office/officeart/2005/8/layout/default"/>
    <dgm:cxn modelId="{6D988141-06D8-4973-AF48-F3783A79C50F}" type="presParOf" srcId="{1561AD45-1B48-4A13-97A4-7D0D20E1ABFD}" destId="{9A4EF5F1-2A94-41F4-AEA6-729D620766CD}" srcOrd="1" destOrd="0" presId="urn:microsoft.com/office/officeart/2005/8/layout/default"/>
    <dgm:cxn modelId="{FB6EB58C-04C9-4DDA-9464-0FF68BCF728E}" type="presParOf" srcId="{1561AD45-1B48-4A13-97A4-7D0D20E1ABFD}" destId="{4D5A0E5F-EAAB-470D-8613-F4073B29F12D}" srcOrd="2" destOrd="0" presId="urn:microsoft.com/office/officeart/2005/8/layout/default"/>
    <dgm:cxn modelId="{5BA47584-4C41-4BAA-8B60-08DD93FA3AB2}" type="presParOf" srcId="{1561AD45-1B48-4A13-97A4-7D0D20E1ABFD}" destId="{FBB3DF54-BFF4-45A9-9063-B086F7B811AD}" srcOrd="3" destOrd="0" presId="urn:microsoft.com/office/officeart/2005/8/layout/default"/>
    <dgm:cxn modelId="{06F87051-2D1C-4F7B-AD78-F1F4B85180DF}" type="presParOf" srcId="{1561AD45-1B48-4A13-97A4-7D0D20E1ABFD}" destId="{AC9B7E8F-942D-47E2-99D8-D96ECD9A68D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031C2-805F-4EB6-872C-03CEB76F1C18}" type="doc">
      <dgm:prSet loTypeId="urn:microsoft.com/office/officeart/2005/8/layout/default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97F9D9-2979-4962-8391-C62B20E0CF2C}">
      <dgm:prSet phldrT="[Text]" phldr="0"/>
      <dgm:spPr/>
      <dgm:t>
        <a:bodyPr/>
        <a:lstStyle/>
        <a:p>
          <a:pPr rtl="0"/>
          <a:r>
            <a:rPr lang="en-US">
              <a:latin typeface="Bierstadt"/>
            </a:rPr>
            <a:t>A) 162</a:t>
          </a:r>
        </a:p>
      </dgm:t>
    </dgm:pt>
    <dgm:pt modelId="{C34F7B6A-1720-4A25-A4CD-E121BF7ED16B}" type="parTrans" cxnId="{D250811C-A8A2-4A56-BE9C-C7FF613C3D84}">
      <dgm:prSet/>
      <dgm:spPr/>
      <dgm:t>
        <a:bodyPr/>
        <a:lstStyle/>
        <a:p>
          <a:endParaRPr lang="en-US"/>
        </a:p>
      </dgm:t>
    </dgm:pt>
    <dgm:pt modelId="{88E240FC-BD45-4629-9E2D-CFED17FCEAE5}" type="sibTrans" cxnId="{D250811C-A8A2-4A56-BE9C-C7FF613C3D84}">
      <dgm:prSet/>
      <dgm:spPr/>
      <dgm:t>
        <a:bodyPr/>
        <a:lstStyle/>
        <a:p>
          <a:endParaRPr lang="en-US"/>
        </a:p>
      </dgm:t>
    </dgm:pt>
    <dgm:pt modelId="{DA167E2D-2017-453C-A7BD-3F042C655225}">
      <dgm:prSet phldrT="[Text]" phldr="0"/>
      <dgm:spPr/>
      <dgm:t>
        <a:bodyPr/>
        <a:lstStyle/>
        <a:p>
          <a:pPr rtl="0"/>
          <a:r>
            <a:rPr lang="en-US">
              <a:latin typeface="Bierstadt"/>
            </a:rPr>
            <a:t>A) 45</a:t>
          </a:r>
        </a:p>
      </dgm:t>
    </dgm:pt>
    <dgm:pt modelId="{DD5D8DBE-DF1E-4CD5-A6AE-F2577A470637}" type="parTrans" cxnId="{2717081E-1AC5-416E-985C-53A4E3D96136}">
      <dgm:prSet/>
      <dgm:spPr/>
      <dgm:t>
        <a:bodyPr/>
        <a:lstStyle/>
        <a:p>
          <a:endParaRPr lang="en-US"/>
        </a:p>
      </dgm:t>
    </dgm:pt>
    <dgm:pt modelId="{A2FF29D0-72D1-413F-8F20-3C32555CCBA8}" type="sibTrans" cxnId="{2717081E-1AC5-416E-985C-53A4E3D96136}">
      <dgm:prSet/>
      <dgm:spPr/>
      <dgm:t>
        <a:bodyPr/>
        <a:lstStyle/>
        <a:p>
          <a:endParaRPr lang="en-US"/>
        </a:p>
      </dgm:t>
    </dgm:pt>
    <dgm:pt modelId="{D03FD4E3-7EA2-4236-BE17-F10395601561}">
      <dgm:prSet phldr="0"/>
      <dgm:spPr/>
      <dgm:t>
        <a:bodyPr/>
        <a:lstStyle/>
        <a:p>
          <a:pPr algn="l" rtl="0"/>
          <a:r>
            <a:rPr lang="en-US" b="1">
              <a:latin typeface="Bierstadt"/>
            </a:rPr>
            <a:t>5.</a:t>
          </a:r>
          <a:r>
            <a:rPr lang="en-US">
              <a:latin typeface="Bierstadt"/>
            </a:rPr>
            <a:t> Find the 5th term of the GP: 2, 6, 18, ...</a:t>
          </a:r>
          <a:endParaRPr lang="en-US"/>
        </a:p>
      </dgm:t>
    </dgm:pt>
    <dgm:pt modelId="{7D6D8BAA-0FAC-4660-9216-8CD151EB7C9F}" type="parTrans" cxnId="{CEEAEEA5-4508-4048-A5F5-DE514AF03676}">
      <dgm:prSet/>
      <dgm:spPr/>
    </dgm:pt>
    <dgm:pt modelId="{3E2F9941-D40A-4FE1-9F3F-C8C1D6406E84}" type="sibTrans" cxnId="{CEEAEEA5-4508-4048-A5F5-DE514AF03676}">
      <dgm:prSet/>
      <dgm:spPr/>
    </dgm:pt>
    <dgm:pt modelId="{0544DFEA-0823-4DAF-8002-992751C8E31D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B) </a:t>
          </a:r>
          <a:r>
            <a:rPr lang="en-US">
              <a:latin typeface="Bierstadt"/>
            </a:rPr>
            <a:t>54</a:t>
          </a:r>
        </a:p>
      </dgm:t>
    </dgm:pt>
    <dgm:pt modelId="{54DAACCB-015A-4502-B3CF-5B9560545F11}" type="parTrans" cxnId="{EF3CBEA2-987B-4BE4-86F7-0BF9D64DF661}">
      <dgm:prSet/>
      <dgm:spPr/>
    </dgm:pt>
    <dgm:pt modelId="{B0BE2820-BC79-47ED-9B9E-D46F9E6D527C}" type="sibTrans" cxnId="{EF3CBEA2-987B-4BE4-86F7-0BF9D64DF661}">
      <dgm:prSet/>
      <dgm:spPr/>
    </dgm:pt>
    <dgm:pt modelId="{68DCB92D-8B47-40F8-86E4-66DFC390782E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C) 486</a:t>
          </a:r>
        </a:p>
      </dgm:t>
    </dgm:pt>
    <dgm:pt modelId="{7B7CB886-4D37-4952-92DB-51B0130C2B00}" type="parTrans" cxnId="{A3D5B1E0-BF8F-47EE-92D8-870664D76987}">
      <dgm:prSet/>
      <dgm:spPr/>
    </dgm:pt>
    <dgm:pt modelId="{5A86A88A-593F-4071-ABB9-292679869378}" type="sibTrans" cxnId="{A3D5B1E0-BF8F-47EE-92D8-870664D76987}">
      <dgm:prSet/>
      <dgm:spPr/>
    </dgm:pt>
    <dgm:pt modelId="{FC559FD5-1AE1-4803-A7F9-766568F40A15}">
      <dgm:prSet phldr="0"/>
      <dgm:spPr/>
      <dgm:t>
        <a:bodyPr/>
        <a:lstStyle/>
        <a:p>
          <a:r>
            <a:rPr lang="en-US">
              <a:latin typeface="Bierstadt"/>
            </a:rPr>
            <a:t>D) 108</a:t>
          </a:r>
          <a:endParaRPr lang="en-US"/>
        </a:p>
      </dgm:t>
    </dgm:pt>
    <dgm:pt modelId="{2339CDCF-8360-4237-82E8-3E440B0CC815}" type="parTrans" cxnId="{9DEE01B9-4D3C-408D-8155-280F217EB9AB}">
      <dgm:prSet/>
      <dgm:spPr/>
    </dgm:pt>
    <dgm:pt modelId="{FA001166-ECB2-4161-AC07-F70810E30D27}" type="sibTrans" cxnId="{9DEE01B9-4D3C-408D-8155-280F217EB9AB}">
      <dgm:prSet/>
      <dgm:spPr/>
    </dgm:pt>
    <dgm:pt modelId="{EC2F9FB6-63D1-40F6-817D-CA0B6D525CA8}">
      <dgm:prSet phldr="0"/>
      <dgm:spPr/>
      <dgm:t>
        <a:bodyPr/>
        <a:lstStyle/>
        <a:p>
          <a:pPr algn="l" rtl="0"/>
          <a:r>
            <a:rPr lang="en-US" b="1">
              <a:latin typeface="Bierstadt"/>
            </a:rPr>
            <a:t>6.</a:t>
          </a:r>
          <a:r>
            <a:rPr lang="en-US">
              <a:latin typeface="Bierstadt"/>
            </a:rPr>
            <a:t> In a GP, the first term is 3 and the common ratio is 2. Find the sum of the first 4 terms.</a:t>
          </a:r>
          <a:endParaRPr lang="en-US"/>
        </a:p>
      </dgm:t>
    </dgm:pt>
    <dgm:pt modelId="{6F09F95E-F656-42A1-BF7D-9DF576AA78FF}" type="parTrans" cxnId="{808CE852-7FCA-4AA9-98D0-0649E9CD98E2}">
      <dgm:prSet/>
      <dgm:spPr/>
    </dgm:pt>
    <dgm:pt modelId="{E484248A-CFF2-4D58-BB68-92E148F9BD53}" type="sibTrans" cxnId="{808CE852-7FCA-4AA9-98D0-0649E9CD98E2}">
      <dgm:prSet/>
      <dgm:spPr/>
    </dgm:pt>
    <dgm:pt modelId="{90108BD1-6F29-4012-8463-8E8CF48C4D9E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B) 48</a:t>
          </a:r>
        </a:p>
      </dgm:t>
    </dgm:pt>
    <dgm:pt modelId="{94FFE01A-F55B-4222-A929-48CBBB6A1D4B}" type="parTrans" cxnId="{E95BF788-7BA5-44D1-A7EF-9FF9AD193DDD}">
      <dgm:prSet/>
      <dgm:spPr/>
    </dgm:pt>
    <dgm:pt modelId="{D7CA2400-6D6F-4A80-A9E2-CEFE839E719C}" type="sibTrans" cxnId="{E95BF788-7BA5-44D1-A7EF-9FF9AD193DDD}">
      <dgm:prSet/>
      <dgm:spPr/>
    </dgm:pt>
    <dgm:pt modelId="{90568D5E-44E8-4081-9EFF-87921B6DC303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C) 30</a:t>
          </a:r>
        </a:p>
      </dgm:t>
    </dgm:pt>
    <dgm:pt modelId="{057F9323-2C5B-4D59-A0D6-EEEED2B7E410}" type="parTrans" cxnId="{8A946145-1384-4EE3-8CB2-EE6006541AB2}">
      <dgm:prSet/>
      <dgm:spPr/>
    </dgm:pt>
    <dgm:pt modelId="{8BA2689A-818E-4E5C-8365-459F286360F0}" type="sibTrans" cxnId="{8A946145-1384-4EE3-8CB2-EE6006541AB2}">
      <dgm:prSet/>
      <dgm:spPr/>
    </dgm:pt>
    <dgm:pt modelId="{3001B57C-E745-4947-A143-0BD4A3293CE5}">
      <dgm:prSet phldr="0"/>
      <dgm:spPr/>
      <dgm:t>
        <a:bodyPr/>
        <a:lstStyle/>
        <a:p>
          <a:r>
            <a:rPr lang="en-US">
              <a:latin typeface="Bierstadt"/>
            </a:rPr>
            <a:t>D) 42</a:t>
          </a:r>
          <a:endParaRPr lang="en-US"/>
        </a:p>
      </dgm:t>
    </dgm:pt>
    <dgm:pt modelId="{A7E8C07C-A6FF-48CF-8782-6C3E810EAF25}" type="parTrans" cxnId="{A8DD9BFE-AAB5-4351-B560-A571FD6357E0}">
      <dgm:prSet/>
      <dgm:spPr/>
    </dgm:pt>
    <dgm:pt modelId="{81BAE497-F032-4AF2-B8B8-94988AAB65DB}" type="sibTrans" cxnId="{A8DD9BFE-AAB5-4351-B560-A571FD6357E0}">
      <dgm:prSet/>
      <dgm:spPr/>
    </dgm:pt>
    <dgm:pt modelId="{1561AD45-1B48-4A13-97A4-7D0D20E1ABFD}" type="pres">
      <dgm:prSet presAssocID="{42B031C2-805F-4EB6-872C-03CEB76F1C18}" presName="diagram" presStyleCnt="0">
        <dgm:presLayoutVars>
          <dgm:dir/>
          <dgm:resizeHandles val="exact"/>
        </dgm:presLayoutVars>
      </dgm:prSet>
      <dgm:spPr/>
    </dgm:pt>
    <dgm:pt modelId="{37694829-EDD9-4949-9A60-B052E2CD07AF}" type="pres">
      <dgm:prSet presAssocID="{D03FD4E3-7EA2-4236-BE17-F10395601561}" presName="node" presStyleLbl="node1" presStyleIdx="0" presStyleCnt="2">
        <dgm:presLayoutVars>
          <dgm:bulletEnabled val="1"/>
        </dgm:presLayoutVars>
      </dgm:prSet>
      <dgm:spPr/>
    </dgm:pt>
    <dgm:pt modelId="{9A4EF5F1-2A94-41F4-AEA6-729D620766CD}" type="pres">
      <dgm:prSet presAssocID="{3E2F9941-D40A-4FE1-9F3F-C8C1D6406E84}" presName="sibTrans" presStyleCnt="0"/>
      <dgm:spPr/>
    </dgm:pt>
    <dgm:pt modelId="{4D5A0E5F-EAAB-470D-8613-F4073B29F12D}" type="pres">
      <dgm:prSet presAssocID="{EC2F9FB6-63D1-40F6-817D-CA0B6D525CA8}" presName="node" presStyleLbl="node1" presStyleIdx="1" presStyleCnt="2">
        <dgm:presLayoutVars>
          <dgm:bulletEnabled val="1"/>
        </dgm:presLayoutVars>
      </dgm:prSet>
      <dgm:spPr/>
    </dgm:pt>
  </dgm:ptLst>
  <dgm:cxnLst>
    <dgm:cxn modelId="{8FC23F00-C963-4B36-833F-FF39852548BC}" type="presOf" srcId="{DA167E2D-2017-453C-A7BD-3F042C655225}" destId="{4D5A0E5F-EAAB-470D-8613-F4073B29F12D}" srcOrd="0" destOrd="1" presId="urn:microsoft.com/office/officeart/2005/8/layout/default"/>
    <dgm:cxn modelId="{C4458D04-3396-4506-92AA-B2C7154D1332}" type="presOf" srcId="{3001B57C-E745-4947-A143-0BD4A3293CE5}" destId="{4D5A0E5F-EAAB-470D-8613-F4073B29F12D}" srcOrd="0" destOrd="4" presId="urn:microsoft.com/office/officeart/2005/8/layout/default"/>
    <dgm:cxn modelId="{C85E5F0D-D6D8-4C51-B7AC-923E04E715DE}" type="presOf" srcId="{90568D5E-44E8-4081-9EFF-87921B6DC303}" destId="{4D5A0E5F-EAAB-470D-8613-F4073B29F12D}" srcOrd="0" destOrd="3" presId="urn:microsoft.com/office/officeart/2005/8/layout/default"/>
    <dgm:cxn modelId="{31F0A20D-DB9B-4C8E-9B14-679776C8F90E}" type="presOf" srcId="{0544DFEA-0823-4DAF-8002-992751C8E31D}" destId="{37694829-EDD9-4949-9A60-B052E2CD07AF}" srcOrd="0" destOrd="2" presId="urn:microsoft.com/office/officeart/2005/8/layout/default"/>
    <dgm:cxn modelId="{D250811C-A8A2-4A56-BE9C-C7FF613C3D84}" srcId="{D03FD4E3-7EA2-4236-BE17-F10395601561}" destId="{A997F9D9-2979-4962-8391-C62B20E0CF2C}" srcOrd="0" destOrd="0" parTransId="{C34F7B6A-1720-4A25-A4CD-E121BF7ED16B}" sibTransId="{88E240FC-BD45-4629-9E2D-CFED17FCEAE5}"/>
    <dgm:cxn modelId="{2717081E-1AC5-416E-985C-53A4E3D96136}" srcId="{EC2F9FB6-63D1-40F6-817D-CA0B6D525CA8}" destId="{DA167E2D-2017-453C-A7BD-3F042C655225}" srcOrd="0" destOrd="0" parTransId="{DD5D8DBE-DF1E-4CD5-A6AE-F2577A470637}" sibTransId="{A2FF29D0-72D1-413F-8F20-3C32555CCBA8}"/>
    <dgm:cxn modelId="{AA7BE01F-84F9-417B-9E98-496A5473D11D}" type="presOf" srcId="{D03FD4E3-7EA2-4236-BE17-F10395601561}" destId="{37694829-EDD9-4949-9A60-B052E2CD07AF}" srcOrd="0" destOrd="0" presId="urn:microsoft.com/office/officeart/2005/8/layout/default"/>
    <dgm:cxn modelId="{0B292E61-F634-4ACF-82A4-ED133598D478}" type="presOf" srcId="{A997F9D9-2979-4962-8391-C62B20E0CF2C}" destId="{37694829-EDD9-4949-9A60-B052E2CD07AF}" srcOrd="0" destOrd="1" presId="urn:microsoft.com/office/officeart/2005/8/layout/default"/>
    <dgm:cxn modelId="{8A946145-1384-4EE3-8CB2-EE6006541AB2}" srcId="{EC2F9FB6-63D1-40F6-817D-CA0B6D525CA8}" destId="{90568D5E-44E8-4081-9EFF-87921B6DC303}" srcOrd="2" destOrd="0" parTransId="{057F9323-2C5B-4D59-A0D6-EEEED2B7E410}" sibTransId="{8BA2689A-818E-4E5C-8365-459F286360F0}"/>
    <dgm:cxn modelId="{0E211D66-1DE0-4336-84EE-CC9B6DAC3CCA}" type="presOf" srcId="{FC559FD5-1AE1-4803-A7F9-766568F40A15}" destId="{37694829-EDD9-4949-9A60-B052E2CD07AF}" srcOrd="0" destOrd="4" presId="urn:microsoft.com/office/officeart/2005/8/layout/default"/>
    <dgm:cxn modelId="{53C0C372-FB1B-42DE-810D-647EA34D1D58}" type="presOf" srcId="{42B031C2-805F-4EB6-872C-03CEB76F1C18}" destId="{1561AD45-1B48-4A13-97A4-7D0D20E1ABFD}" srcOrd="0" destOrd="0" presId="urn:microsoft.com/office/officeart/2005/8/layout/default"/>
    <dgm:cxn modelId="{808CE852-7FCA-4AA9-98D0-0649E9CD98E2}" srcId="{42B031C2-805F-4EB6-872C-03CEB76F1C18}" destId="{EC2F9FB6-63D1-40F6-817D-CA0B6D525CA8}" srcOrd="1" destOrd="0" parTransId="{6F09F95E-F656-42A1-BF7D-9DF576AA78FF}" sibTransId="{E484248A-CFF2-4D58-BB68-92E148F9BD53}"/>
    <dgm:cxn modelId="{CE8ED856-80AC-4F0C-8875-56F23719782B}" type="presOf" srcId="{EC2F9FB6-63D1-40F6-817D-CA0B6D525CA8}" destId="{4D5A0E5F-EAAB-470D-8613-F4073B29F12D}" srcOrd="0" destOrd="0" presId="urn:microsoft.com/office/officeart/2005/8/layout/default"/>
    <dgm:cxn modelId="{E95BF788-7BA5-44D1-A7EF-9FF9AD193DDD}" srcId="{EC2F9FB6-63D1-40F6-817D-CA0B6D525CA8}" destId="{90108BD1-6F29-4012-8463-8E8CF48C4D9E}" srcOrd="1" destOrd="0" parTransId="{94FFE01A-F55B-4222-A929-48CBBB6A1D4B}" sibTransId="{D7CA2400-6D6F-4A80-A9E2-CEFE839E719C}"/>
    <dgm:cxn modelId="{0F5EA6A2-84A1-4EF3-BCCC-40C1B798C6A2}" type="presOf" srcId="{68DCB92D-8B47-40F8-86E4-66DFC390782E}" destId="{37694829-EDD9-4949-9A60-B052E2CD07AF}" srcOrd="0" destOrd="3" presId="urn:microsoft.com/office/officeart/2005/8/layout/default"/>
    <dgm:cxn modelId="{EF3CBEA2-987B-4BE4-86F7-0BF9D64DF661}" srcId="{D03FD4E3-7EA2-4236-BE17-F10395601561}" destId="{0544DFEA-0823-4DAF-8002-992751C8E31D}" srcOrd="1" destOrd="0" parTransId="{54DAACCB-015A-4502-B3CF-5B9560545F11}" sibTransId="{B0BE2820-BC79-47ED-9B9E-D46F9E6D527C}"/>
    <dgm:cxn modelId="{CEEAEEA5-4508-4048-A5F5-DE514AF03676}" srcId="{42B031C2-805F-4EB6-872C-03CEB76F1C18}" destId="{D03FD4E3-7EA2-4236-BE17-F10395601561}" srcOrd="0" destOrd="0" parTransId="{7D6D8BAA-0FAC-4660-9216-8CD151EB7C9F}" sibTransId="{3E2F9941-D40A-4FE1-9F3F-C8C1D6406E84}"/>
    <dgm:cxn modelId="{9DEE01B9-4D3C-408D-8155-280F217EB9AB}" srcId="{D03FD4E3-7EA2-4236-BE17-F10395601561}" destId="{FC559FD5-1AE1-4803-A7F9-766568F40A15}" srcOrd="3" destOrd="0" parTransId="{2339CDCF-8360-4237-82E8-3E440B0CC815}" sibTransId="{FA001166-ECB2-4161-AC07-F70810E30D27}"/>
    <dgm:cxn modelId="{A3D5B1E0-BF8F-47EE-92D8-870664D76987}" srcId="{D03FD4E3-7EA2-4236-BE17-F10395601561}" destId="{68DCB92D-8B47-40F8-86E4-66DFC390782E}" srcOrd="2" destOrd="0" parTransId="{7B7CB886-4D37-4952-92DB-51B0130C2B00}" sibTransId="{5A86A88A-593F-4071-ABB9-292679869378}"/>
    <dgm:cxn modelId="{C3226FE5-70DE-4886-8118-D4E56429B7EF}" type="presOf" srcId="{90108BD1-6F29-4012-8463-8E8CF48C4D9E}" destId="{4D5A0E5F-EAAB-470D-8613-F4073B29F12D}" srcOrd="0" destOrd="2" presId="urn:microsoft.com/office/officeart/2005/8/layout/default"/>
    <dgm:cxn modelId="{A8DD9BFE-AAB5-4351-B560-A571FD6357E0}" srcId="{EC2F9FB6-63D1-40F6-817D-CA0B6D525CA8}" destId="{3001B57C-E745-4947-A143-0BD4A3293CE5}" srcOrd="3" destOrd="0" parTransId="{A7E8C07C-A6FF-48CF-8782-6C3E810EAF25}" sibTransId="{81BAE497-F032-4AF2-B8B8-94988AAB65DB}"/>
    <dgm:cxn modelId="{CBA9C3E3-BC9C-4B35-94D6-BBE62210A722}" type="presParOf" srcId="{1561AD45-1B48-4A13-97A4-7D0D20E1ABFD}" destId="{37694829-EDD9-4949-9A60-B052E2CD07AF}" srcOrd="0" destOrd="0" presId="urn:microsoft.com/office/officeart/2005/8/layout/default"/>
    <dgm:cxn modelId="{32595D88-3C6A-4338-BC76-3CE62CB36EE7}" type="presParOf" srcId="{1561AD45-1B48-4A13-97A4-7D0D20E1ABFD}" destId="{9A4EF5F1-2A94-41F4-AEA6-729D620766CD}" srcOrd="1" destOrd="0" presId="urn:microsoft.com/office/officeart/2005/8/layout/default"/>
    <dgm:cxn modelId="{BAAC9AD5-17DC-4592-BB54-F928619A8770}" type="presParOf" srcId="{1561AD45-1B48-4A13-97A4-7D0D20E1ABFD}" destId="{4D5A0E5F-EAAB-470D-8613-F4073B29F12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94829-EDD9-4949-9A60-B052E2CD07AF}">
      <dsp:nvSpPr>
        <dsp:cNvPr id="0" name=""/>
        <dsp:cNvSpPr/>
      </dsp:nvSpPr>
      <dsp:spPr>
        <a:xfrm>
          <a:off x="420747" y="3092"/>
          <a:ext cx="4793327" cy="28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Bierstadt"/>
            </a:rPr>
            <a:t>1.</a:t>
          </a:r>
          <a:r>
            <a:rPr lang="en-US" sz="2500" kern="1200">
              <a:latin typeface="Bierstadt"/>
            </a:rPr>
            <a:t> What is the 15th term of the AP: 7, 10, 13, ...?</a:t>
          </a:r>
          <a:endParaRPr lang="en-US" sz="25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A) 49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libri"/>
              <a:ea typeface="Calibri"/>
              <a:cs typeface="Calibri"/>
            </a:rPr>
            <a:t>B) </a:t>
          </a:r>
          <a:r>
            <a:rPr lang="en-US" sz="2000" kern="1200">
              <a:latin typeface="Bierstadt"/>
            </a:rPr>
            <a:t>51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C) 51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D) 52</a:t>
          </a:r>
          <a:endParaRPr lang="en-US" sz="2000" kern="1200"/>
        </a:p>
      </dsp:txBody>
      <dsp:txXfrm>
        <a:off x="420747" y="3092"/>
        <a:ext cx="4793327" cy="2875996"/>
      </dsp:txXfrm>
    </dsp:sp>
    <dsp:sp modelId="{4D5A0E5F-EAAB-470D-8613-F4073B29F12D}">
      <dsp:nvSpPr>
        <dsp:cNvPr id="0" name=""/>
        <dsp:cNvSpPr/>
      </dsp:nvSpPr>
      <dsp:spPr>
        <a:xfrm>
          <a:off x="5693408" y="3092"/>
          <a:ext cx="4793327" cy="28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Bierstadt"/>
            </a:rPr>
            <a:t>2.</a:t>
          </a:r>
          <a:r>
            <a:rPr lang="en-US" sz="2500" kern="1200">
              <a:latin typeface="Bierstadt"/>
            </a:rPr>
            <a:t> The 5th term of an AP is 22 and the 11th term is 40. What is the first term?</a:t>
          </a:r>
          <a:endParaRPr lang="en-US" sz="25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A) 10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B) 12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C) 8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D) 6</a:t>
          </a:r>
          <a:endParaRPr lang="en-US" sz="2000" kern="1200"/>
        </a:p>
      </dsp:txBody>
      <dsp:txXfrm>
        <a:off x="5693408" y="3092"/>
        <a:ext cx="4793327" cy="2875996"/>
      </dsp:txXfrm>
    </dsp:sp>
    <dsp:sp modelId="{AC9B7E8F-942D-47E2-99D8-D96ECD9A68DE}">
      <dsp:nvSpPr>
        <dsp:cNvPr id="0" name=""/>
        <dsp:cNvSpPr/>
      </dsp:nvSpPr>
      <dsp:spPr>
        <a:xfrm>
          <a:off x="3057078" y="3358422"/>
          <a:ext cx="4793327" cy="28759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Bierstadt"/>
            </a:rPr>
            <a:t>3.</a:t>
          </a:r>
          <a:r>
            <a:rPr lang="en-US" sz="2500" kern="1200">
              <a:latin typeface="Bierstadt"/>
            </a:rPr>
            <a:t> If the sum of the first 10 terms of an AP is 155, and the first term is 5, what is the common difference?</a:t>
          </a:r>
          <a:endParaRPr lang="en-US" sz="25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A) 3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B) 2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C) 1.5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Bierstadt"/>
            </a:rPr>
            <a:t>D) 4</a:t>
          </a:r>
          <a:endParaRPr lang="en-US" sz="2000" kern="1200"/>
        </a:p>
      </dsp:txBody>
      <dsp:txXfrm>
        <a:off x="3057078" y="3358422"/>
        <a:ext cx="4793327" cy="287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94829-EDD9-4949-9A60-B052E2CD07AF}">
      <dsp:nvSpPr>
        <dsp:cNvPr id="0" name=""/>
        <dsp:cNvSpPr/>
      </dsp:nvSpPr>
      <dsp:spPr>
        <a:xfrm>
          <a:off x="1331" y="1560924"/>
          <a:ext cx="5192771" cy="31156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latin typeface="Bierstadt"/>
            </a:rPr>
            <a:t>5.</a:t>
          </a:r>
          <a:r>
            <a:rPr lang="en-US" sz="3000" kern="1200">
              <a:latin typeface="Bierstadt"/>
            </a:rPr>
            <a:t> Find the 5th term of the GP: 2, 6, 18, ...</a:t>
          </a:r>
          <a:endParaRPr lang="en-US" sz="30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ierstadt"/>
            </a:rPr>
            <a:t>A) 162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Calibri"/>
              <a:ea typeface="Calibri"/>
              <a:cs typeface="Calibri"/>
            </a:rPr>
            <a:t>B) </a:t>
          </a:r>
          <a:r>
            <a:rPr lang="en-US" sz="2300" kern="1200">
              <a:latin typeface="Bierstadt"/>
            </a:rPr>
            <a:t>54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ierstadt"/>
            </a:rPr>
            <a:t>C) 486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ierstadt"/>
            </a:rPr>
            <a:t>D) 108</a:t>
          </a:r>
          <a:endParaRPr lang="en-US" sz="2300" kern="1200"/>
        </a:p>
      </dsp:txBody>
      <dsp:txXfrm>
        <a:off x="1331" y="1560924"/>
        <a:ext cx="5192771" cy="3115663"/>
      </dsp:txXfrm>
    </dsp:sp>
    <dsp:sp modelId="{4D5A0E5F-EAAB-470D-8613-F4073B29F12D}">
      <dsp:nvSpPr>
        <dsp:cNvPr id="0" name=""/>
        <dsp:cNvSpPr/>
      </dsp:nvSpPr>
      <dsp:spPr>
        <a:xfrm>
          <a:off x="5713380" y="1560924"/>
          <a:ext cx="5192771" cy="31156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latin typeface="Bierstadt"/>
            </a:rPr>
            <a:t>6.</a:t>
          </a:r>
          <a:r>
            <a:rPr lang="en-US" sz="3000" kern="1200">
              <a:latin typeface="Bierstadt"/>
            </a:rPr>
            <a:t> In a GP, the first term is 3 and the common ratio is 2. Find the sum of the first 4 terms.</a:t>
          </a:r>
          <a:endParaRPr lang="en-US" sz="30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ierstadt"/>
            </a:rPr>
            <a:t>A) 45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ierstadt"/>
            </a:rPr>
            <a:t>B) 48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ierstadt"/>
            </a:rPr>
            <a:t>C) 30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latin typeface="Bierstadt"/>
            </a:rPr>
            <a:t>D) 42</a:t>
          </a:r>
          <a:endParaRPr lang="en-US" sz="2300" kern="1200"/>
        </a:p>
      </dsp:txBody>
      <dsp:txXfrm>
        <a:off x="5713380" y="1560924"/>
        <a:ext cx="5192771" cy="311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66923-898E-6B60-37B2-B69EA507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6" t="17188" r="567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 algn="ctr"/>
            <a:r>
              <a:rPr lang="en-US" sz="6000"/>
              <a:t>SEQUENCE &amp; </a:t>
            </a:r>
            <a:br>
              <a:rPr lang="en-US" sz="6000"/>
            </a:br>
            <a:r>
              <a:rPr lang="en-US" sz="6000"/>
              <a:t>SERIES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778321E-2580-B999-2A21-56080D8E6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605676"/>
              </p:ext>
            </p:extLst>
          </p:nvPr>
        </p:nvGraphicFramePr>
        <p:xfrm>
          <a:off x="740228" y="163288"/>
          <a:ext cx="10907484" cy="6237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619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FAA51-2074-2CCE-7740-9036EAE2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6E173E"/>
                </a:solidFill>
              </a:rPr>
              <a:t>DIFFERENT TYPES OF SERIES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rgbClr val="AB8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35484-99AD-8C1F-CFF2-04C07AA8F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042140"/>
              </p:ext>
            </p:extLst>
          </p:nvPr>
        </p:nvGraphicFramePr>
        <p:xfrm>
          <a:off x="519043" y="2043043"/>
          <a:ext cx="11156952" cy="4590932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494639">
                  <a:extLst>
                    <a:ext uri="{9D8B030D-6E8A-4147-A177-3AD203B41FA5}">
                      <a16:colId xmlns:a16="http://schemas.microsoft.com/office/drawing/2014/main" val="2011257273"/>
                    </a:ext>
                  </a:extLst>
                </a:gridCol>
                <a:gridCol w="3263667">
                  <a:extLst>
                    <a:ext uri="{9D8B030D-6E8A-4147-A177-3AD203B41FA5}">
                      <a16:colId xmlns:a16="http://schemas.microsoft.com/office/drawing/2014/main" val="3332587864"/>
                    </a:ext>
                  </a:extLst>
                </a:gridCol>
                <a:gridCol w="4398646">
                  <a:extLst>
                    <a:ext uri="{9D8B030D-6E8A-4147-A177-3AD203B41FA5}">
                      <a16:colId xmlns:a16="http://schemas.microsoft.com/office/drawing/2014/main" val="3452640914"/>
                    </a:ext>
                  </a:extLst>
                </a:gridCol>
              </a:tblGrid>
              <a:tr h="5549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b="1"/>
                        <a:t>Type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b="1"/>
                        <a:t>Pattern Example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b="1"/>
                        <a:t>Explanation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95305"/>
                  </a:ext>
                </a:extLst>
              </a:tr>
              <a:tr h="5044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 b="1"/>
                        <a:t>Arithmetic Series</a:t>
                      </a:r>
                      <a:endParaRPr lang="en-US" sz="1900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5, 10, 15, 20, ?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Add same number each time (+5)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602553"/>
                  </a:ext>
                </a:extLst>
              </a:tr>
              <a:tr h="5044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 b="1"/>
                        <a:t>Geometric Series</a:t>
                      </a:r>
                      <a:endParaRPr lang="en-US" sz="1900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2, 4, 8, 16, ?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Multiply by same number each time (×2)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743969"/>
                  </a:ext>
                </a:extLst>
              </a:tr>
              <a:tr h="5044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 b="1"/>
                        <a:t>Fibonacci Series</a:t>
                      </a:r>
                      <a:endParaRPr lang="en-US" sz="1900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0, 1, 1, 2, 3, 5, 8, ?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Sum of previous two numbers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055524"/>
                  </a:ext>
                </a:extLst>
              </a:tr>
              <a:tr h="5044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 b="1"/>
                        <a:t>Square/Cube Series</a:t>
                      </a:r>
                      <a:endParaRPr lang="en-US" sz="1900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1, 4, 9, 16, 25, ?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Squares: 1², 2², 3²…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77949"/>
                  </a:ext>
                </a:extLst>
              </a:tr>
              <a:tr h="5044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 b="1"/>
                        <a:t>Alternate Patterns</a:t>
                      </a:r>
                      <a:endParaRPr lang="en-US" sz="1900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2, 4, 6, 9, 11, 13, ?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Different logic for odd/even positions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779684"/>
                  </a:ext>
                </a:extLst>
              </a:tr>
              <a:tr h="5044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 b="1"/>
                        <a:t>Difference Series</a:t>
                      </a:r>
                      <a:endParaRPr lang="en-US" sz="1900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3, 8, 15, 24, 35, ?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Differences: +5, +7, +9, +11…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605276"/>
                  </a:ext>
                </a:extLst>
              </a:tr>
              <a:tr h="5044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 b="1"/>
                        <a:t>Mixed Operations</a:t>
                      </a:r>
                      <a:endParaRPr lang="en-US" sz="1900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2, 5, 10, 17, 26, ?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/>
                        <a:t>Add 3, 5, 7, 9... (increasing additions)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068123"/>
                  </a:ext>
                </a:extLst>
              </a:tr>
              <a:tr h="5044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1"/>
                        <a:t>Letter Series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 b="0" i="0" u="none" strike="noStrike" noProof="0">
                          <a:latin typeface="Bierstadt"/>
                        </a:rPr>
                        <a:t>A, C, E, G, ? </a:t>
                      </a:r>
                      <a:endParaRPr lang="en-US"/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900"/>
                        <a:t>Skip one letter</a:t>
                      </a:r>
                    </a:p>
                  </a:txBody>
                  <a:tcPr marL="94448" marR="94448" marT="47224" marB="472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5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1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ding Decoding Tricks, Approach, and Questions">
            <a:extLst>
              <a:ext uri="{FF2B5EF4-FFF2-40B4-BE49-F238E27FC236}">
                <a16:creationId xmlns:a16="http://schemas.microsoft.com/office/drawing/2014/main" id="{4C9FAEE9-9D6E-5BBE-8077-24D3562B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8" y="937533"/>
            <a:ext cx="10525125" cy="48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5AEC0-6AC4-7C92-AB0A-D9606E720A75}"/>
              </a:ext>
            </a:extLst>
          </p:cNvPr>
          <p:cNvSpPr txBox="1"/>
          <p:nvPr/>
        </p:nvSpPr>
        <p:spPr>
          <a:xfrm>
            <a:off x="753836" y="508906"/>
            <a:ext cx="10678884" cy="6047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1. 144, 196, 256, 324, 400, 484, _____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 (1) 529  (2) 576  (3) 625  (4) 784  (5) 676</a:t>
            </a:r>
            <a:endParaRPr lang="en-US" sz="2800"/>
          </a:p>
          <a:p>
            <a:endParaRPr lang="en-US" sz="2400"/>
          </a:p>
          <a:p>
            <a:r>
              <a:rPr lang="en-US" sz="2800">
                <a:ea typeface="+mn-lt"/>
                <a:cs typeface="+mn-lt"/>
              </a:rPr>
              <a:t>2. 27, 125, 343, 729, _____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 (1) 1000  (2) 1728  (3) 121  (4) 1031  (5) 1331</a:t>
            </a:r>
            <a:endParaRPr lang="en-US" sz="2800"/>
          </a:p>
          <a:p>
            <a:endParaRPr lang="en-US" sz="2400"/>
          </a:p>
          <a:p>
            <a:r>
              <a:rPr lang="en-US" sz="2800">
                <a:ea typeface="+mn-lt"/>
                <a:cs typeface="+mn-lt"/>
              </a:rPr>
              <a:t>3. 11, 22, 34, 47, 61, 76, _____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 (1) 82  (2) 86  (3) 94  (4) 92  (5) 88</a:t>
            </a:r>
            <a:endParaRPr lang="en-US" sz="2800"/>
          </a:p>
          <a:p>
            <a:endParaRPr lang="en-US" sz="2400"/>
          </a:p>
          <a:p>
            <a:r>
              <a:rPr lang="en-US" sz="2800">
                <a:ea typeface="+mn-lt"/>
                <a:cs typeface="+mn-lt"/>
              </a:rPr>
              <a:t>4. 11, 22, 35, 52, 71, 94, _____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 (1) 123  (2) 115  (3) 129  (4) 117  (5) 131</a:t>
            </a:r>
            <a:endParaRPr lang="en-US" sz="2800"/>
          </a:p>
          <a:p>
            <a:endParaRPr lang="en-US" sz="2400"/>
          </a:p>
          <a:p>
            <a:r>
              <a:rPr lang="en-US" sz="2800">
                <a:ea typeface="+mn-lt"/>
                <a:cs typeface="+mn-lt"/>
              </a:rPr>
              <a:t>5. 11, 12, 16, 25, 41, 66, _____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 (1) 92  (2) 94  (3) 106  (4) 108  (5) 102</a:t>
            </a:r>
            <a:endParaRPr lang="en-US" sz="20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1840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DEB2F-9966-6769-0CD3-EE45F28B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D2610-D430-3784-A0F3-4F86EBE4A88F}"/>
              </a:ext>
            </a:extLst>
          </p:cNvPr>
          <p:cNvSpPr txBox="1"/>
          <p:nvPr/>
        </p:nvSpPr>
        <p:spPr>
          <a:xfrm>
            <a:off x="1613807" y="378277"/>
            <a:ext cx="10395856" cy="64786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6.</a:t>
            </a:r>
            <a:r>
              <a:rPr lang="en-US" sz="2400">
                <a:ea typeface="+mn-lt"/>
                <a:cs typeface="+mn-lt"/>
              </a:rPr>
              <a:t> 11, 12, 20, 47, 111,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222  (2) 214  (3) 236  (4) 244  (5) 226</a:t>
            </a:r>
            <a:endParaRPr lang="en-US" sz="2400"/>
          </a:p>
          <a:p>
            <a:br>
              <a:rPr lang="en-US"/>
            </a:br>
            <a:endParaRPr lang="en-US" sz="1600"/>
          </a:p>
          <a:p>
            <a:r>
              <a:rPr lang="en-US" sz="2400" b="1">
                <a:ea typeface="+mn-lt"/>
                <a:cs typeface="+mn-lt"/>
              </a:rPr>
              <a:t>7.</a:t>
            </a:r>
            <a:r>
              <a:rPr lang="en-US" sz="2400">
                <a:ea typeface="+mn-lt"/>
                <a:cs typeface="+mn-lt"/>
              </a:rPr>
              <a:t> 1, 2, 6, 24, 120,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680  (2) 720  (3) 780  (4) 560  (5) 640</a:t>
            </a:r>
            <a:endParaRPr lang="en-US" sz="2400"/>
          </a:p>
          <a:p>
            <a:br>
              <a:rPr lang="en-US"/>
            </a:br>
            <a:endParaRPr lang="en-US" sz="1600"/>
          </a:p>
          <a:p>
            <a:r>
              <a:rPr lang="en-US" sz="2400" b="1">
                <a:ea typeface="+mn-lt"/>
                <a:cs typeface="+mn-lt"/>
              </a:rPr>
              <a:t>8.</a:t>
            </a:r>
            <a:r>
              <a:rPr lang="en-US" sz="2400">
                <a:ea typeface="+mn-lt"/>
                <a:cs typeface="+mn-lt"/>
              </a:rPr>
              <a:t> 1, 2, 6, 30, 210,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1890  (2) 1640  (3) 1820  (4) 2400  (5) 2310</a:t>
            </a:r>
            <a:endParaRPr lang="en-US" sz="2400"/>
          </a:p>
          <a:p>
            <a:br>
              <a:rPr lang="en-US"/>
            </a:br>
            <a:endParaRPr lang="en-US" sz="1600"/>
          </a:p>
          <a:p>
            <a:r>
              <a:rPr lang="en-US" sz="2400" b="1">
                <a:ea typeface="+mn-lt"/>
                <a:cs typeface="+mn-lt"/>
              </a:rPr>
              <a:t>9.</a:t>
            </a:r>
            <a:r>
              <a:rPr lang="en-US" sz="2400">
                <a:ea typeface="+mn-lt"/>
                <a:cs typeface="+mn-lt"/>
              </a:rPr>
              <a:t> 36, 18, 18, 27, 54, 135,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415  (2) 385  (3) 365  (4) 405  (5) 425</a:t>
            </a:r>
            <a:endParaRPr lang="en-US" sz="2400"/>
          </a:p>
          <a:p>
            <a:br>
              <a:rPr lang="en-US"/>
            </a:br>
            <a:endParaRPr lang="en-US" sz="1600"/>
          </a:p>
          <a:p>
            <a:r>
              <a:rPr lang="en-US" sz="2400" b="1">
                <a:ea typeface="+mn-lt"/>
                <a:cs typeface="+mn-lt"/>
              </a:rPr>
              <a:t>10.</a:t>
            </a:r>
            <a:r>
              <a:rPr lang="en-US" sz="2400">
                <a:ea typeface="+mn-lt"/>
                <a:cs typeface="+mn-lt"/>
              </a:rPr>
              <a:t> 1, 2, 6, 21, 88,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425  (2) 445  (3) 385  (4) 405  (5) 545</a:t>
            </a:r>
            <a:endParaRPr lang="en-US" sz="2400"/>
          </a:p>
          <a:p>
            <a:endParaRPr lang="en-US" sz="28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35939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A29C4-553F-9144-D73A-B054B1149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13882-D617-2E10-7309-B6E7258401DA}"/>
              </a:ext>
            </a:extLst>
          </p:cNvPr>
          <p:cNvSpPr txBox="1"/>
          <p:nvPr/>
        </p:nvSpPr>
        <p:spPr>
          <a:xfrm>
            <a:off x="1559378" y="1357991"/>
            <a:ext cx="10395856" cy="438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11.</a:t>
            </a:r>
            <a:r>
              <a:rPr lang="en-US" sz="2400">
                <a:ea typeface="+mn-lt"/>
                <a:cs typeface="+mn-lt"/>
              </a:rPr>
              <a:t> BV, CU, ES, HP, LL, QG,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VB  (2) WB  (3) WA  (4) VC  (5) WC</a:t>
            </a:r>
            <a:endParaRPr lang="en-US"/>
          </a:p>
          <a:p>
            <a:br>
              <a:rPr lang="en-US"/>
            </a:br>
            <a:endParaRPr lang="en-US"/>
          </a:p>
          <a:p>
            <a:r>
              <a:rPr lang="en-US" sz="2400" b="1">
                <a:ea typeface="+mn-lt"/>
                <a:cs typeface="+mn-lt"/>
              </a:rPr>
              <a:t>12.</a:t>
            </a:r>
            <a:r>
              <a:rPr lang="en-US" sz="2400">
                <a:ea typeface="+mn-lt"/>
                <a:cs typeface="+mn-lt"/>
              </a:rPr>
              <a:t> PLD, QJG, RHJ, SFM, TDP,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UCR  (2) UDT  (3) UBR  (4) UBS  (5) UBU</a:t>
            </a:r>
            <a:endParaRPr lang="en-US"/>
          </a:p>
          <a:p>
            <a:br>
              <a:rPr lang="en-US"/>
            </a:br>
            <a:endParaRPr lang="en-US"/>
          </a:p>
          <a:p>
            <a:r>
              <a:rPr lang="en-US" sz="2400" b="1">
                <a:ea typeface="+mn-lt"/>
                <a:cs typeface="+mn-lt"/>
              </a:rPr>
              <a:t>13.</a:t>
            </a:r>
            <a:r>
              <a:rPr lang="en-US" sz="2400">
                <a:ea typeface="+mn-lt"/>
                <a:cs typeface="+mn-lt"/>
              </a:rPr>
              <a:t> BRDY, CPGU, DNJQ, ELMM, _____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 (1) FKQJ  (2) FHRI  (3) FJPI  (4) FRJH  (5) FIQJ</a:t>
            </a:r>
            <a:endParaRPr lang="en-US"/>
          </a:p>
          <a:p>
            <a:endParaRPr lang="en-US" sz="2400"/>
          </a:p>
          <a:p>
            <a:endParaRPr lang="en-US" sz="28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1142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AEB14-2799-609C-1A91-D87AABDA8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03DA24-0C05-B886-EB80-9ACA8EDC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63FD1-2290-1B13-4608-5D36299E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6E173E"/>
                </a:solidFill>
              </a:rPr>
              <a:t>Arithmetic progression/series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2E776-52E3-AC18-ECDD-EF470F42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rgbClr val="AB8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5A30487-AC2F-14D7-7E99-A1F0F7F93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77329"/>
              </p:ext>
            </p:extLst>
          </p:nvPr>
        </p:nvGraphicFramePr>
        <p:xfrm>
          <a:off x="519043" y="1755913"/>
          <a:ext cx="11156945" cy="46028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1785">
                  <a:extLst>
                    <a:ext uri="{9D8B030D-6E8A-4147-A177-3AD203B41FA5}">
                      <a16:colId xmlns:a16="http://schemas.microsoft.com/office/drawing/2014/main" val="2880481194"/>
                    </a:ext>
                  </a:extLst>
                </a:gridCol>
                <a:gridCol w="4576231">
                  <a:extLst>
                    <a:ext uri="{9D8B030D-6E8A-4147-A177-3AD203B41FA5}">
                      <a16:colId xmlns:a16="http://schemas.microsoft.com/office/drawing/2014/main" val="1182281321"/>
                    </a:ext>
                  </a:extLst>
                </a:gridCol>
                <a:gridCol w="3178929">
                  <a:extLst>
                    <a:ext uri="{9D8B030D-6E8A-4147-A177-3AD203B41FA5}">
                      <a16:colId xmlns:a16="http://schemas.microsoft.com/office/drawing/2014/main" val="3144199461"/>
                    </a:ext>
                  </a:extLst>
                </a:gridCol>
              </a:tblGrid>
              <a:tr h="84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Concept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Description / Formula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Example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1850"/>
                  </a:ext>
                </a:extLst>
              </a:tr>
              <a:tr h="84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A sequence where the </a:t>
                      </a:r>
                      <a:r>
                        <a:rPr lang="en-US" sz="2000" b="0"/>
                        <a:t>difference between consecutive terms is constant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3, 7, 11, 15, …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81207"/>
                  </a:ext>
                </a:extLst>
              </a:tr>
              <a:tr h="480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First Term (a)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The first number in the sequence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a = 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551982"/>
                  </a:ext>
                </a:extLst>
              </a:tr>
              <a:tr h="4801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Common Difference (d)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The fixed difference between terms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d = 7 – 3 = 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861520"/>
                  </a:ext>
                </a:extLst>
              </a:tr>
              <a:tr h="7450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General Term (Tₙ)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Tn=a+(n−1)d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T₅ = 3 + (5 – 1)×4 = 19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728042"/>
                  </a:ext>
                </a:extLst>
              </a:tr>
              <a:tr h="1208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Sum of n Terms (Sₙ)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Sn=n/2[2a+(n−1)d]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or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000"/>
                        <a:t>Sn=n/2(first term + last term)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/>
                        <a:t>S₅ = 5/2 × (2×3 + 4×4) = 55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7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09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9AE59-0BF0-C22F-CAB3-54265580D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B0906-A1DB-A5A8-E4BE-ACBB2B4F7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1A7E0-5427-8234-ECF5-568B88FE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6E173E"/>
                </a:solidFill>
              </a:rPr>
              <a:t>Geometric progression/series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0ACA2-5A01-9C70-DCE2-804AA2C0F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rgbClr val="AB8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78544AE-7DAE-281A-95E9-C53868CCB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889380"/>
              </p:ext>
            </p:extLst>
          </p:nvPr>
        </p:nvGraphicFramePr>
        <p:xfrm>
          <a:off x="519043" y="1877391"/>
          <a:ext cx="11156945" cy="44285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952220035"/>
                    </a:ext>
                  </a:extLst>
                </a:gridCol>
                <a:gridCol w="4667249">
                  <a:extLst>
                    <a:ext uri="{9D8B030D-6E8A-4147-A177-3AD203B41FA5}">
                      <a16:colId xmlns:a16="http://schemas.microsoft.com/office/drawing/2014/main" val="3116980612"/>
                    </a:ext>
                  </a:extLst>
                </a:gridCol>
                <a:gridCol w="3251196">
                  <a:extLst>
                    <a:ext uri="{9D8B030D-6E8A-4147-A177-3AD203B41FA5}">
                      <a16:colId xmlns:a16="http://schemas.microsoft.com/office/drawing/2014/main" val="2932301439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Concept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Description / Formula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Example</a:t>
                      </a:r>
                      <a:endParaRPr lang="en-US" sz="20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035117"/>
                  </a:ext>
                </a:extLst>
              </a:tr>
              <a:tr h="11974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Definition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sequence where each term is obtained by </a:t>
                      </a:r>
                      <a:r>
                        <a:rPr lang="en-US" b="1"/>
                        <a:t>multiplying</a:t>
                      </a:r>
                      <a:r>
                        <a:rPr lang="en-US"/>
                        <a:t> the previous term by a </a:t>
                      </a:r>
                      <a:r>
                        <a:rPr lang="en-US" b="1"/>
                        <a:t>fixed number (common ratio)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2, 4, 8, 16, …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315684"/>
                  </a:ext>
                </a:extLst>
              </a:tr>
              <a:tr h="4295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First Term (a)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first number in the sequence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 = 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10268"/>
                  </a:ext>
                </a:extLst>
              </a:tr>
              <a:tr h="7476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Common Ratio (r)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The factor between consecutive terms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r = 4 ÷ 2 = 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53072"/>
                  </a:ext>
                </a:extLst>
              </a:tr>
              <a:tr h="7075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General Term (Tₙ)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b="0" i="0" u="none" strike="noStrike" noProof="0">
                        <a:latin typeface="Bierstad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T₄ = 2 × 2³ = 16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50089"/>
                  </a:ext>
                </a:extLst>
              </a:tr>
              <a:tr h="7476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Sum of First n Terms (Sₙ)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S₄ = (2(2⁴ – 1))/(2 – 1) = (2×15)/1 = 30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7089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A65BB7C-342C-C687-2EFC-5EB60F31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81" y="4948721"/>
            <a:ext cx="2463384" cy="527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27DFE-85D0-5ED0-2045-C530FF53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73" y="5623685"/>
            <a:ext cx="2495687" cy="5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7F2D2-B293-155D-72C4-9240718C4955}"/>
              </a:ext>
            </a:extLst>
          </p:cNvPr>
          <p:cNvSpPr txBox="1"/>
          <p:nvPr/>
        </p:nvSpPr>
        <p:spPr>
          <a:xfrm>
            <a:off x="571499" y="231321"/>
            <a:ext cx="1114424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  <a:p>
            <a:endParaRPr lang="en-US" b="1"/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348AA8F-B305-38E6-6456-1F86D21AA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9872"/>
              </p:ext>
            </p:extLst>
          </p:nvPr>
        </p:nvGraphicFramePr>
        <p:xfrm>
          <a:off x="805543" y="304801"/>
          <a:ext cx="10907484" cy="6237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00429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GestaltVTI</vt:lpstr>
      <vt:lpstr>SEQUENCE &amp;  SERIES</vt:lpstr>
      <vt:lpstr>DIFFERENT TYPES OF SERIES</vt:lpstr>
      <vt:lpstr>PowerPoint Presentation</vt:lpstr>
      <vt:lpstr>PowerPoint Presentation</vt:lpstr>
      <vt:lpstr>PowerPoint Presentation</vt:lpstr>
      <vt:lpstr>PowerPoint Presentation</vt:lpstr>
      <vt:lpstr>Arithmetic progression/series</vt:lpstr>
      <vt:lpstr>Geometric progression/series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2025-06-28T06:34:44Z</dcterms:created>
  <dcterms:modified xsi:type="dcterms:W3CDTF">2025-06-28T09:03:29Z</dcterms:modified>
</cp:coreProperties>
</file>