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73" r:id="rId4"/>
    <p:sldId id="258" r:id="rId5"/>
    <p:sldId id="266" r:id="rId6"/>
    <p:sldId id="267" r:id="rId7"/>
    <p:sldId id="268" r:id="rId8"/>
    <p:sldId id="269" r:id="rId9"/>
    <p:sldId id="270" r:id="rId10"/>
    <p:sldId id="27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7B1FAC-1B60-E4CE-F638-DF82ECBE6BDD}" v="154" dt="2025-06-17T04:36:08.7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SHA S" userId="S::harshas@kh.amrita.edu::3ea4904a-a09c-4644-8b49-bb7dd8b1a4da" providerId="AD" clId="Web-{FD7B1FAC-1B60-E4CE-F638-DF82ECBE6BDD}"/>
    <pc:docChg chg="addSld delSld modSld addMainMaster delMainMaster">
      <pc:chgData name="HARSHA S" userId="S::harshas@kh.amrita.edu::3ea4904a-a09c-4644-8b49-bb7dd8b1a4da" providerId="AD" clId="Web-{FD7B1FAC-1B60-E4CE-F638-DF82ECBE6BDD}" dt="2025-06-17T04:37:18.588" v="545" actId="20577"/>
      <pc:docMkLst>
        <pc:docMk/>
      </pc:docMkLst>
      <pc:sldChg chg="addSp delSp modSp mod setBg modClrScheme setClrOvrMap delDesignElem chgLayout">
        <pc:chgData name="HARSHA S" userId="S::harshas@kh.amrita.edu::3ea4904a-a09c-4644-8b49-bb7dd8b1a4da" providerId="AD" clId="Web-{FD7B1FAC-1B60-E4CE-F638-DF82ECBE6BDD}" dt="2025-06-17T04:26:13.311" v="398" actId="1076"/>
        <pc:sldMkLst>
          <pc:docMk/>
          <pc:sldMk cId="3437329478" sldId="256"/>
        </pc:sldMkLst>
        <pc:spChg chg="del mod ord">
          <ac:chgData name="HARSHA S" userId="S::harshas@kh.amrita.edu::3ea4904a-a09c-4644-8b49-bb7dd8b1a4da" providerId="AD" clId="Web-{FD7B1FAC-1B60-E4CE-F638-DF82ECBE6BDD}" dt="2025-06-17T04:23:48.558" v="374"/>
          <ac:spMkLst>
            <pc:docMk/>
            <pc:sldMk cId="3437329478" sldId="256"/>
            <ac:spMk id="2" creationId="{00000000-0000-0000-0000-000000000000}"/>
          </ac:spMkLst>
        </pc:spChg>
        <pc:spChg chg="del mod ord">
          <ac:chgData name="HARSHA S" userId="S::harshas@kh.amrita.edu::3ea4904a-a09c-4644-8b49-bb7dd8b1a4da" providerId="AD" clId="Web-{FD7B1FAC-1B60-E4CE-F638-DF82ECBE6BDD}" dt="2025-06-17T04:20:14.023" v="352"/>
          <ac:spMkLst>
            <pc:docMk/>
            <pc:sldMk cId="3437329478" sldId="256"/>
            <ac:spMk id="3" creationId="{00000000-0000-0000-0000-000000000000}"/>
          </ac:spMkLst>
        </pc:spChg>
        <pc:spChg chg="add del">
          <ac:chgData name="HARSHA S" userId="S::harshas@kh.amrita.edu::3ea4904a-a09c-4644-8b49-bb7dd8b1a4da" providerId="AD" clId="Web-{FD7B1FAC-1B60-E4CE-F638-DF82ECBE6BDD}" dt="2025-06-17T03:51:13.134" v="11"/>
          <ac:spMkLst>
            <pc:docMk/>
            <pc:sldMk cId="3437329478" sldId="256"/>
            <ac:spMk id="6" creationId="{1C04AA99-545A-4E18-A307-9651263861DF}"/>
          </ac:spMkLst>
        </pc:spChg>
        <pc:spChg chg="add del">
          <ac:chgData name="HARSHA S" userId="S::harshas@kh.amrita.edu::3ea4904a-a09c-4644-8b49-bb7dd8b1a4da" providerId="AD" clId="Web-{FD7B1FAC-1B60-E4CE-F638-DF82ECBE6BDD}" dt="2025-06-17T03:51:13.134" v="11"/>
          <ac:spMkLst>
            <pc:docMk/>
            <pc:sldMk cId="3437329478" sldId="256"/>
            <ac:spMk id="7" creationId="{D21765B3-48FB-47ED-AFBD-CE583447188A}"/>
          </ac:spMkLst>
        </pc:spChg>
        <pc:spChg chg="add del">
          <ac:chgData name="HARSHA S" userId="S::harshas@kh.amrita.edu::3ea4904a-a09c-4644-8b49-bb7dd8b1a4da" providerId="AD" clId="Web-{FD7B1FAC-1B60-E4CE-F638-DF82ECBE6BDD}" dt="2025-06-17T03:50:25.274" v="7"/>
          <ac:spMkLst>
            <pc:docMk/>
            <pc:sldMk cId="3437329478" sldId="256"/>
            <ac:spMk id="8" creationId="{0ADFFC45-3DC9-4433-926F-043E879D9DFC}"/>
          </ac:spMkLst>
        </pc:spChg>
        <pc:spChg chg="add del">
          <ac:chgData name="HARSHA S" userId="S::harshas@kh.amrita.edu::3ea4904a-a09c-4644-8b49-bb7dd8b1a4da" providerId="AD" clId="Web-{FD7B1FAC-1B60-E4CE-F638-DF82ECBE6BDD}" dt="2025-06-17T03:51:13.134" v="11"/>
          <ac:spMkLst>
            <pc:docMk/>
            <pc:sldMk cId="3437329478" sldId="256"/>
            <ac:spMk id="13" creationId="{8B2A878B-CC9E-4401-8BAA-9D344B5AB8AE}"/>
          </ac:spMkLst>
        </pc:spChg>
        <pc:spChg chg="add del">
          <ac:chgData name="HARSHA S" userId="S::harshas@kh.amrita.edu::3ea4904a-a09c-4644-8b49-bb7dd8b1a4da" providerId="AD" clId="Web-{FD7B1FAC-1B60-E4CE-F638-DF82ECBE6BDD}" dt="2025-06-17T03:50:48.071" v="9"/>
          <ac:spMkLst>
            <pc:docMk/>
            <pc:sldMk cId="3437329478" sldId="256"/>
            <ac:spMk id="14" creationId="{52FB45E9-914E-4471-AC87-E475CD51767D}"/>
          </ac:spMkLst>
        </pc:spChg>
        <pc:spChg chg="add del">
          <ac:chgData name="HARSHA S" userId="S::harshas@kh.amrita.edu::3ea4904a-a09c-4644-8b49-bb7dd8b1a4da" providerId="AD" clId="Web-{FD7B1FAC-1B60-E4CE-F638-DF82ECBE6BDD}" dt="2025-06-17T03:51:13.134" v="11"/>
          <ac:spMkLst>
            <pc:docMk/>
            <pc:sldMk cId="3437329478" sldId="256"/>
            <ac:spMk id="15" creationId="{6DD53AF4-988B-41E6-AB9C-E5ADE7FCA86C}"/>
          </ac:spMkLst>
        </pc:spChg>
        <pc:spChg chg="add del">
          <ac:chgData name="HARSHA S" userId="S::harshas@kh.amrita.edu::3ea4904a-a09c-4644-8b49-bb7dd8b1a4da" providerId="AD" clId="Web-{FD7B1FAC-1B60-E4CE-F638-DF82ECBE6BDD}" dt="2025-06-17T03:50:48.071" v="9"/>
          <ac:spMkLst>
            <pc:docMk/>
            <pc:sldMk cId="3437329478" sldId="256"/>
            <ac:spMk id="16" creationId="{C310626D-5743-49D4-8F7D-88C4F8F05774}"/>
          </ac:spMkLst>
        </pc:spChg>
        <pc:spChg chg="add del">
          <ac:chgData name="HARSHA S" userId="S::harshas@kh.amrita.edu::3ea4904a-a09c-4644-8b49-bb7dd8b1a4da" providerId="AD" clId="Web-{FD7B1FAC-1B60-E4CE-F638-DF82ECBE6BDD}" dt="2025-06-17T03:51:13.134" v="11"/>
          <ac:spMkLst>
            <pc:docMk/>
            <pc:sldMk cId="3437329478" sldId="256"/>
            <ac:spMk id="17" creationId="{E3E2BE66-B731-4E8F-92AE-434C347FE904}"/>
          </ac:spMkLst>
        </pc:spChg>
        <pc:spChg chg="add del">
          <ac:chgData name="HARSHA S" userId="S::harshas@kh.amrita.edu::3ea4904a-a09c-4644-8b49-bb7dd8b1a4da" providerId="AD" clId="Web-{FD7B1FAC-1B60-E4CE-F638-DF82ECBE6BDD}" dt="2025-06-17T03:50:48.071" v="9"/>
          <ac:spMkLst>
            <pc:docMk/>
            <pc:sldMk cId="3437329478" sldId="256"/>
            <ac:spMk id="18" creationId="{3C195FC1-B568-4C72-9902-34CB35DDD7A1}"/>
          </ac:spMkLst>
        </pc:spChg>
        <pc:spChg chg="add del">
          <ac:chgData name="HARSHA S" userId="S::harshas@kh.amrita.edu::3ea4904a-a09c-4644-8b49-bb7dd8b1a4da" providerId="AD" clId="Web-{FD7B1FAC-1B60-E4CE-F638-DF82ECBE6BDD}" dt="2025-06-17T03:50:25.274" v="7"/>
          <ac:spMkLst>
            <pc:docMk/>
            <pc:sldMk cId="3437329478" sldId="256"/>
            <ac:spMk id="19" creationId="{69370F01-B8C9-4CE4-824C-92B2792E6ED0}"/>
          </ac:spMkLst>
        </pc:spChg>
        <pc:spChg chg="add del">
          <ac:chgData name="HARSHA S" userId="S::harshas@kh.amrita.edu::3ea4904a-a09c-4644-8b49-bb7dd8b1a4da" providerId="AD" clId="Web-{FD7B1FAC-1B60-E4CE-F638-DF82ECBE6BDD}" dt="2025-06-17T03:50:48.071" v="9"/>
          <ac:spMkLst>
            <pc:docMk/>
            <pc:sldMk cId="3437329478" sldId="256"/>
            <ac:spMk id="20" creationId="{EF2BDF77-362C-43F0-8CBB-A969EC2AE0C4}"/>
          </ac:spMkLst>
        </pc:spChg>
        <pc:spChg chg="add del">
          <ac:chgData name="HARSHA S" userId="S::harshas@kh.amrita.edu::3ea4904a-a09c-4644-8b49-bb7dd8b1a4da" providerId="AD" clId="Web-{FD7B1FAC-1B60-E4CE-F638-DF82ECBE6BDD}" dt="2025-06-17T03:50:48.071" v="9"/>
          <ac:spMkLst>
            <pc:docMk/>
            <pc:sldMk cId="3437329478" sldId="256"/>
            <ac:spMk id="21" creationId="{9179DE42-5613-4B35-A1E6-6CCBAA13C743}"/>
          </ac:spMkLst>
        </pc:spChg>
        <pc:spChg chg="add del">
          <ac:chgData name="HARSHA S" userId="S::harshas@kh.amrita.edu::3ea4904a-a09c-4644-8b49-bb7dd8b1a4da" providerId="AD" clId="Web-{FD7B1FAC-1B60-E4CE-F638-DF82ECBE6BDD}" dt="2025-06-17T03:50:48.071" v="9"/>
          <ac:spMkLst>
            <pc:docMk/>
            <pc:sldMk cId="3437329478" sldId="256"/>
            <ac:spMk id="22" creationId="{4BE96B01-3929-432D-B8C2-ADBCB74C2EF4}"/>
          </ac:spMkLst>
        </pc:spChg>
        <pc:spChg chg="add del">
          <ac:chgData name="HARSHA S" userId="S::harshas@kh.amrita.edu::3ea4904a-a09c-4644-8b49-bb7dd8b1a4da" providerId="AD" clId="Web-{FD7B1FAC-1B60-E4CE-F638-DF82ECBE6BDD}" dt="2025-06-17T03:50:48.071" v="9"/>
          <ac:spMkLst>
            <pc:docMk/>
            <pc:sldMk cId="3437329478" sldId="256"/>
            <ac:spMk id="24" creationId="{2A6FCDE6-CDE2-4C51-B18E-A95CFB679714}"/>
          </ac:spMkLst>
        </pc:spChg>
        <pc:spChg chg="add del">
          <ac:chgData name="HARSHA S" userId="S::harshas@kh.amrita.edu::3ea4904a-a09c-4644-8b49-bb7dd8b1a4da" providerId="AD" clId="Web-{FD7B1FAC-1B60-E4CE-F638-DF82ECBE6BDD}" dt="2025-06-17T03:51:13.134" v="11"/>
          <ac:spMkLst>
            <pc:docMk/>
            <pc:sldMk cId="3437329478" sldId="256"/>
            <ac:spMk id="25" creationId="{D9A05D3D-E46B-44B4-BDFD-F9F117379CA3}"/>
          </ac:spMkLst>
        </pc:spChg>
        <pc:spChg chg="add del">
          <ac:chgData name="HARSHA S" userId="S::harshas@kh.amrita.edu::3ea4904a-a09c-4644-8b49-bb7dd8b1a4da" providerId="AD" clId="Web-{FD7B1FAC-1B60-E4CE-F638-DF82ECBE6BDD}" dt="2025-06-17T03:50:48.071" v="9"/>
          <ac:spMkLst>
            <pc:docMk/>
            <pc:sldMk cId="3437329478" sldId="256"/>
            <ac:spMk id="26" creationId="{9D2E8756-2465-473A-BA2A-2DB1D6224745}"/>
          </ac:spMkLst>
        </pc:spChg>
        <pc:spChg chg="add del">
          <ac:chgData name="HARSHA S" userId="S::harshas@kh.amrita.edu::3ea4904a-a09c-4644-8b49-bb7dd8b1a4da" providerId="AD" clId="Web-{FD7B1FAC-1B60-E4CE-F638-DF82ECBE6BDD}" dt="2025-06-17T03:51:13.134" v="11"/>
          <ac:spMkLst>
            <pc:docMk/>
            <pc:sldMk cId="3437329478" sldId="256"/>
            <ac:spMk id="27" creationId="{9908EBEC-783D-4C0E-AE8E-165D6FAC6CC5}"/>
          </ac:spMkLst>
        </pc:spChg>
        <pc:spChg chg="add del">
          <ac:chgData name="HARSHA S" userId="S::harshas@kh.amrita.edu::3ea4904a-a09c-4644-8b49-bb7dd8b1a4da" providerId="AD" clId="Web-{FD7B1FAC-1B60-E4CE-F638-DF82ECBE6BDD}" dt="2025-06-17T03:51:17.853" v="13"/>
          <ac:spMkLst>
            <pc:docMk/>
            <pc:sldMk cId="3437329478" sldId="256"/>
            <ac:spMk id="32" creationId="{66D61E08-70C3-48D8-BEA0-787111DC30DA}"/>
          </ac:spMkLst>
        </pc:spChg>
        <pc:spChg chg="add del">
          <ac:chgData name="HARSHA S" userId="S::harshas@kh.amrita.edu::3ea4904a-a09c-4644-8b49-bb7dd8b1a4da" providerId="AD" clId="Web-{FD7B1FAC-1B60-E4CE-F638-DF82ECBE6BDD}" dt="2025-06-17T03:51:17.853" v="13"/>
          <ac:spMkLst>
            <pc:docMk/>
            <pc:sldMk cId="3437329478" sldId="256"/>
            <ac:spMk id="33" creationId="{FC55298F-0AE5-478E-AD2B-03C2614C5833}"/>
          </ac:spMkLst>
        </pc:spChg>
        <pc:spChg chg="add del">
          <ac:chgData name="HARSHA S" userId="S::harshas@kh.amrita.edu::3ea4904a-a09c-4644-8b49-bb7dd8b1a4da" providerId="AD" clId="Web-{FD7B1FAC-1B60-E4CE-F638-DF82ECBE6BDD}" dt="2025-06-17T03:51:17.853" v="13"/>
          <ac:spMkLst>
            <pc:docMk/>
            <pc:sldMk cId="3437329478" sldId="256"/>
            <ac:spMk id="34" creationId="{C180E4EA-0B63-4779-A895-7E90E71088F3}"/>
          </ac:spMkLst>
        </pc:spChg>
        <pc:spChg chg="add del">
          <ac:chgData name="HARSHA S" userId="S::harshas@kh.amrita.edu::3ea4904a-a09c-4644-8b49-bb7dd8b1a4da" providerId="AD" clId="Web-{FD7B1FAC-1B60-E4CE-F638-DF82ECBE6BDD}" dt="2025-06-17T03:51:17.853" v="13"/>
          <ac:spMkLst>
            <pc:docMk/>
            <pc:sldMk cId="3437329478" sldId="256"/>
            <ac:spMk id="35" creationId="{CEE01D9D-3DE8-4EED-B0D3-8F3C79CC7673}"/>
          </ac:spMkLst>
        </pc:spChg>
        <pc:spChg chg="add del">
          <ac:chgData name="HARSHA S" userId="S::harshas@kh.amrita.edu::3ea4904a-a09c-4644-8b49-bb7dd8b1a4da" providerId="AD" clId="Web-{FD7B1FAC-1B60-E4CE-F638-DF82ECBE6BDD}" dt="2025-06-17T03:51:17.853" v="13"/>
          <ac:spMkLst>
            <pc:docMk/>
            <pc:sldMk cId="3437329478" sldId="256"/>
            <ac:spMk id="36" creationId="{89AF5CE9-607F-43F4-8983-DCD6DA4051FD}"/>
          </ac:spMkLst>
        </pc:spChg>
        <pc:spChg chg="add del">
          <ac:chgData name="HARSHA S" userId="S::harshas@kh.amrita.edu::3ea4904a-a09c-4644-8b49-bb7dd8b1a4da" providerId="AD" clId="Web-{FD7B1FAC-1B60-E4CE-F638-DF82ECBE6BDD}" dt="2025-06-17T03:51:17.853" v="13"/>
          <ac:spMkLst>
            <pc:docMk/>
            <pc:sldMk cId="3437329478" sldId="256"/>
            <ac:spMk id="37" creationId="{6EEA2DBD-9E1E-4521-8C01-F32AD18A89E3}"/>
          </ac:spMkLst>
        </pc:spChg>
        <pc:spChg chg="add del">
          <ac:chgData name="HARSHA S" userId="S::harshas@kh.amrita.edu::3ea4904a-a09c-4644-8b49-bb7dd8b1a4da" providerId="AD" clId="Web-{FD7B1FAC-1B60-E4CE-F638-DF82ECBE6BDD}" dt="2025-06-17T03:51:17.853" v="13"/>
          <ac:spMkLst>
            <pc:docMk/>
            <pc:sldMk cId="3437329478" sldId="256"/>
            <ac:spMk id="38" creationId="{15BBD2C1-BA9B-46A9-A27A-33498B169272}"/>
          </ac:spMkLst>
        </pc:spChg>
        <pc:spChg chg="add del">
          <ac:chgData name="HARSHA S" userId="S::harshas@kh.amrita.edu::3ea4904a-a09c-4644-8b49-bb7dd8b1a4da" providerId="AD" clId="Web-{FD7B1FAC-1B60-E4CE-F638-DF82ECBE6BDD}" dt="2025-06-17T03:53:13.152" v="18"/>
          <ac:spMkLst>
            <pc:docMk/>
            <pc:sldMk cId="3437329478" sldId="256"/>
            <ac:spMk id="43" creationId="{8B2A878B-CC9E-4401-8BAA-9D344B5AB8AE}"/>
          </ac:spMkLst>
        </pc:spChg>
        <pc:spChg chg="add del">
          <ac:chgData name="HARSHA S" userId="S::harshas@kh.amrita.edu::3ea4904a-a09c-4644-8b49-bb7dd8b1a4da" providerId="AD" clId="Web-{FD7B1FAC-1B60-E4CE-F638-DF82ECBE6BDD}" dt="2025-06-17T03:53:13.152" v="18"/>
          <ac:spMkLst>
            <pc:docMk/>
            <pc:sldMk cId="3437329478" sldId="256"/>
            <ac:spMk id="44" creationId="{6DD53AF4-988B-41E6-AB9C-E5ADE7FCA86C}"/>
          </ac:spMkLst>
        </pc:spChg>
        <pc:spChg chg="add del">
          <ac:chgData name="HARSHA S" userId="S::harshas@kh.amrita.edu::3ea4904a-a09c-4644-8b49-bb7dd8b1a4da" providerId="AD" clId="Web-{FD7B1FAC-1B60-E4CE-F638-DF82ECBE6BDD}" dt="2025-06-17T03:53:13.152" v="18"/>
          <ac:spMkLst>
            <pc:docMk/>
            <pc:sldMk cId="3437329478" sldId="256"/>
            <ac:spMk id="45" creationId="{E3E2BE66-B731-4E8F-92AE-434C347FE904}"/>
          </ac:spMkLst>
        </pc:spChg>
        <pc:spChg chg="add del">
          <ac:chgData name="HARSHA S" userId="S::harshas@kh.amrita.edu::3ea4904a-a09c-4644-8b49-bb7dd8b1a4da" providerId="AD" clId="Web-{FD7B1FAC-1B60-E4CE-F638-DF82ECBE6BDD}" dt="2025-06-17T03:53:13.152" v="18"/>
          <ac:spMkLst>
            <pc:docMk/>
            <pc:sldMk cId="3437329478" sldId="256"/>
            <ac:spMk id="46" creationId="{1C04AA99-545A-4E18-A307-9651263861DF}"/>
          </ac:spMkLst>
        </pc:spChg>
        <pc:spChg chg="add del">
          <ac:chgData name="HARSHA S" userId="S::harshas@kh.amrita.edu::3ea4904a-a09c-4644-8b49-bb7dd8b1a4da" providerId="AD" clId="Web-{FD7B1FAC-1B60-E4CE-F638-DF82ECBE6BDD}" dt="2025-06-17T03:53:13.152" v="18"/>
          <ac:spMkLst>
            <pc:docMk/>
            <pc:sldMk cId="3437329478" sldId="256"/>
            <ac:spMk id="47" creationId="{D21765B3-48FB-47ED-AFBD-CE583447188A}"/>
          </ac:spMkLst>
        </pc:spChg>
        <pc:spChg chg="add del">
          <ac:chgData name="HARSHA S" userId="S::harshas@kh.amrita.edu::3ea4904a-a09c-4644-8b49-bb7dd8b1a4da" providerId="AD" clId="Web-{FD7B1FAC-1B60-E4CE-F638-DF82ECBE6BDD}" dt="2025-06-17T03:53:13.152" v="18"/>
          <ac:spMkLst>
            <pc:docMk/>
            <pc:sldMk cId="3437329478" sldId="256"/>
            <ac:spMk id="48" creationId="{9908EBEC-783D-4C0E-AE8E-165D6FAC6CC5}"/>
          </ac:spMkLst>
        </pc:spChg>
        <pc:spChg chg="add del">
          <ac:chgData name="HARSHA S" userId="S::harshas@kh.amrita.edu::3ea4904a-a09c-4644-8b49-bb7dd8b1a4da" providerId="AD" clId="Web-{FD7B1FAC-1B60-E4CE-F638-DF82ECBE6BDD}" dt="2025-06-17T03:53:13.152" v="18"/>
          <ac:spMkLst>
            <pc:docMk/>
            <pc:sldMk cId="3437329478" sldId="256"/>
            <ac:spMk id="49" creationId="{D9A05D3D-E46B-44B4-BDFD-F9F117379CA3}"/>
          </ac:spMkLst>
        </pc:spChg>
        <pc:spChg chg="add del">
          <ac:chgData name="HARSHA S" userId="S::harshas@kh.amrita.edu::3ea4904a-a09c-4644-8b49-bb7dd8b1a4da" providerId="AD" clId="Web-{FD7B1FAC-1B60-E4CE-F638-DF82ECBE6BDD}" dt="2025-06-17T03:53:52.856" v="24"/>
          <ac:spMkLst>
            <pc:docMk/>
            <pc:sldMk cId="3437329478" sldId="256"/>
            <ac:spMk id="51" creationId="{2D2FAE71-B8B1-4745-A59A-A88D3FE4835B}"/>
          </ac:spMkLst>
        </pc:spChg>
        <pc:spChg chg="add">
          <ac:chgData name="HARSHA S" userId="S::harshas@kh.amrita.edu::3ea4904a-a09c-4644-8b49-bb7dd8b1a4da" providerId="AD" clId="Web-{FD7B1FAC-1B60-E4CE-F638-DF82ECBE6BDD}" dt="2025-06-17T03:53:34.652" v="20"/>
          <ac:spMkLst>
            <pc:docMk/>
            <pc:sldMk cId="3437329478" sldId="256"/>
            <ac:spMk id="52" creationId="{E4C67344-C816-4380-85F7-CCFD7F8BAAB3}"/>
          </ac:spMkLst>
        </pc:spChg>
        <pc:spChg chg="add del">
          <ac:chgData name="HARSHA S" userId="S::harshas@kh.amrita.edu::3ea4904a-a09c-4644-8b49-bb7dd8b1a4da" providerId="AD" clId="Web-{FD7B1FAC-1B60-E4CE-F638-DF82ECBE6BDD}" dt="2025-06-17T03:53:52.856" v="24"/>
          <ac:spMkLst>
            <pc:docMk/>
            <pc:sldMk cId="3437329478" sldId="256"/>
            <ac:spMk id="53" creationId="{5A0B04CD-E5BD-4922-BE66-2D5B3A0DEF43}"/>
          </ac:spMkLst>
        </pc:spChg>
        <pc:spChg chg="add del">
          <ac:chgData name="HARSHA S" userId="S::harshas@kh.amrita.edu::3ea4904a-a09c-4644-8b49-bb7dd8b1a4da" providerId="AD" clId="Web-{FD7B1FAC-1B60-E4CE-F638-DF82ECBE6BDD}" dt="2025-06-17T03:53:52.856" v="24"/>
          <ac:spMkLst>
            <pc:docMk/>
            <pc:sldMk cId="3437329478" sldId="256"/>
            <ac:spMk id="54" creationId="{CF4C9BE8-5C78-476D-9042-ECD8BE635E2C}"/>
          </ac:spMkLst>
        </pc:spChg>
        <pc:spChg chg="add del">
          <ac:chgData name="HARSHA S" userId="S::harshas@kh.amrita.edu::3ea4904a-a09c-4644-8b49-bb7dd8b1a4da" providerId="AD" clId="Web-{FD7B1FAC-1B60-E4CE-F638-DF82ECBE6BDD}" dt="2025-06-17T03:53:52.856" v="24"/>
          <ac:spMkLst>
            <pc:docMk/>
            <pc:sldMk cId="3437329478" sldId="256"/>
            <ac:spMk id="55" creationId="{7D6A31B3-BF49-4DB2-8306-DD2E4B889765}"/>
          </ac:spMkLst>
        </pc:spChg>
        <pc:spChg chg="add del">
          <ac:chgData name="HARSHA S" userId="S::harshas@kh.amrita.edu::3ea4904a-a09c-4644-8b49-bb7dd8b1a4da" providerId="AD" clId="Web-{FD7B1FAC-1B60-E4CE-F638-DF82ECBE6BDD}" dt="2025-06-17T03:53:52.856" v="24"/>
          <ac:spMkLst>
            <pc:docMk/>
            <pc:sldMk cId="3437329478" sldId="256"/>
            <ac:spMk id="56" creationId="{A903E87B-DD97-4095-B106-3218D6AF7F44}"/>
          </ac:spMkLst>
        </pc:spChg>
        <pc:spChg chg="add del">
          <ac:chgData name="HARSHA S" userId="S::harshas@kh.amrita.edu::3ea4904a-a09c-4644-8b49-bb7dd8b1a4da" providerId="AD" clId="Web-{FD7B1FAC-1B60-E4CE-F638-DF82ECBE6BDD}" dt="2025-06-17T03:53:52.856" v="24"/>
          <ac:spMkLst>
            <pc:docMk/>
            <pc:sldMk cId="3437329478" sldId="256"/>
            <ac:spMk id="57" creationId="{954CB26F-45F0-4288-A3B1-32535127B98A}"/>
          </ac:spMkLst>
        </pc:spChg>
        <pc:spChg chg="add mod">
          <ac:chgData name="HARSHA S" userId="S::harshas@kh.amrita.edu::3ea4904a-a09c-4644-8b49-bb7dd8b1a4da" providerId="AD" clId="Web-{FD7B1FAC-1B60-E4CE-F638-DF82ECBE6BDD}" dt="2025-06-17T04:26:13.311" v="398" actId="1076"/>
          <ac:spMkLst>
            <pc:docMk/>
            <pc:sldMk cId="3437329478" sldId="256"/>
            <ac:spMk id="58" creationId="{81B8B765-0FA6-7461-8609-38419EFD1402}"/>
          </ac:spMkLst>
        </pc:spChg>
        <pc:spChg chg="add del mod">
          <ac:chgData name="HARSHA S" userId="S::harshas@kh.amrita.edu::3ea4904a-a09c-4644-8b49-bb7dd8b1a4da" providerId="AD" clId="Web-{FD7B1FAC-1B60-E4CE-F638-DF82ECBE6BDD}" dt="2025-06-17T04:24:28.996" v="379"/>
          <ac:spMkLst>
            <pc:docMk/>
            <pc:sldMk cId="3437329478" sldId="256"/>
            <ac:spMk id="60" creationId="{4E2B2651-5D5E-1EF4-2736-D85D399FDF5A}"/>
          </ac:spMkLst>
        </pc:spChg>
        <pc:spChg chg="add del">
          <ac:chgData name="HARSHA S" userId="S::harshas@kh.amrita.edu::3ea4904a-a09c-4644-8b49-bb7dd8b1a4da" providerId="AD" clId="Web-{FD7B1FAC-1B60-E4CE-F638-DF82ECBE6BDD}" dt="2025-06-17T04:23:25.042" v="368"/>
          <ac:spMkLst>
            <pc:docMk/>
            <pc:sldMk cId="3437329478" sldId="256"/>
            <ac:spMk id="61" creationId="{EDAD1468-6C9A-6128-7529-E97A7E39DB4D}"/>
          </ac:spMkLst>
        </pc:spChg>
        <pc:spChg chg="add del">
          <ac:chgData name="HARSHA S" userId="S::harshas@kh.amrita.edu::3ea4904a-a09c-4644-8b49-bb7dd8b1a4da" providerId="AD" clId="Web-{FD7B1FAC-1B60-E4CE-F638-DF82ECBE6BDD}" dt="2025-06-17T03:53:52.840" v="23"/>
          <ac:spMkLst>
            <pc:docMk/>
            <pc:sldMk cId="3437329478" sldId="256"/>
            <ac:spMk id="62" creationId="{9179DE42-5613-4B35-A1E6-6CCBAA13C743}"/>
          </ac:spMkLst>
        </pc:spChg>
        <pc:spChg chg="add mod">
          <ac:chgData name="HARSHA S" userId="S::harshas@kh.amrita.edu::3ea4904a-a09c-4644-8b49-bb7dd8b1a4da" providerId="AD" clId="Web-{FD7B1FAC-1B60-E4CE-F638-DF82ECBE6BDD}" dt="2025-06-17T04:26:00.857" v="397" actId="20577"/>
          <ac:spMkLst>
            <pc:docMk/>
            <pc:sldMk cId="3437329478" sldId="256"/>
            <ac:spMk id="63" creationId="{99B199BB-C0BD-A3D3-F430-D72436DE9DCD}"/>
          </ac:spMkLst>
        </pc:spChg>
        <pc:spChg chg="add del">
          <ac:chgData name="HARSHA S" userId="S::harshas@kh.amrita.edu::3ea4904a-a09c-4644-8b49-bb7dd8b1a4da" providerId="AD" clId="Web-{FD7B1FAC-1B60-E4CE-F638-DF82ECBE6BDD}" dt="2025-06-17T03:53:52.840" v="23"/>
          <ac:spMkLst>
            <pc:docMk/>
            <pc:sldMk cId="3437329478" sldId="256"/>
            <ac:spMk id="68" creationId="{52FB45E9-914E-4471-AC87-E475CD51767D}"/>
          </ac:spMkLst>
        </pc:spChg>
        <pc:spChg chg="add del">
          <ac:chgData name="HARSHA S" userId="S::harshas@kh.amrita.edu::3ea4904a-a09c-4644-8b49-bb7dd8b1a4da" providerId="AD" clId="Web-{FD7B1FAC-1B60-E4CE-F638-DF82ECBE6BDD}" dt="2025-06-17T03:53:52.840" v="23"/>
          <ac:spMkLst>
            <pc:docMk/>
            <pc:sldMk cId="3437329478" sldId="256"/>
            <ac:spMk id="72" creationId="{3C195FC1-B568-4C72-9902-34CB35DDD7A1}"/>
          </ac:spMkLst>
        </pc:spChg>
        <pc:spChg chg="add">
          <ac:chgData name="HARSHA S" userId="S::harshas@kh.amrita.edu::3ea4904a-a09c-4644-8b49-bb7dd8b1a4da" providerId="AD" clId="Web-{FD7B1FAC-1B60-E4CE-F638-DF82ECBE6BDD}" dt="2025-06-17T03:53:52.856" v="24"/>
          <ac:spMkLst>
            <pc:docMk/>
            <pc:sldMk cId="3437329478" sldId="256"/>
            <ac:spMk id="73" creationId="{69370F01-B8C9-4CE4-824C-92B2792E6ED0}"/>
          </ac:spMkLst>
        </pc:spChg>
        <pc:spChg chg="del">
          <ac:chgData name="HARSHA S" userId="S::harshas@kh.amrita.edu::3ea4904a-a09c-4644-8b49-bb7dd8b1a4da" providerId="AD" clId="Web-{FD7B1FAC-1B60-E4CE-F638-DF82ECBE6BDD}" dt="2025-06-17T03:53:52.840" v="23"/>
          <ac:spMkLst>
            <pc:docMk/>
            <pc:sldMk cId="3437329478" sldId="256"/>
            <ac:spMk id="74" creationId="{EF2BDF77-362C-43F0-8CBB-A969EC2AE0C4}"/>
          </ac:spMkLst>
        </pc:spChg>
        <pc:spChg chg="add del">
          <ac:chgData name="HARSHA S" userId="S::harshas@kh.amrita.edu::3ea4904a-a09c-4644-8b49-bb7dd8b1a4da" providerId="AD" clId="Web-{FD7B1FAC-1B60-E4CE-F638-DF82ECBE6BDD}" dt="2025-06-17T03:53:52.840" v="23"/>
          <ac:spMkLst>
            <pc:docMk/>
            <pc:sldMk cId="3437329478" sldId="256"/>
            <ac:spMk id="78" creationId="{2A6FCDE6-CDE2-4C51-B18E-A95CFB679714}"/>
          </ac:spMkLst>
        </pc:spChg>
        <pc:spChg chg="add del">
          <ac:chgData name="HARSHA S" userId="S::harshas@kh.amrita.edu::3ea4904a-a09c-4644-8b49-bb7dd8b1a4da" providerId="AD" clId="Web-{FD7B1FAC-1B60-E4CE-F638-DF82ECBE6BDD}" dt="2025-06-17T03:53:52.840" v="23"/>
          <ac:spMkLst>
            <pc:docMk/>
            <pc:sldMk cId="3437329478" sldId="256"/>
            <ac:spMk id="80" creationId="{9D2E8756-2465-473A-BA2A-2DB1D6224745}"/>
          </ac:spMkLst>
        </pc:spChg>
        <pc:spChg chg="add">
          <ac:chgData name="HARSHA S" userId="S::harshas@kh.amrita.edu::3ea4904a-a09c-4644-8b49-bb7dd8b1a4da" providerId="AD" clId="Web-{FD7B1FAC-1B60-E4CE-F638-DF82ECBE6BDD}" dt="2025-06-17T03:53:52.856" v="24"/>
          <ac:spMkLst>
            <pc:docMk/>
            <pc:sldMk cId="3437329478" sldId="256"/>
            <ac:spMk id="82" creationId="{0ADFFC45-3DC9-4433-926F-043E879D9DFC}"/>
          </ac:spMkLst>
        </pc:spChg>
        <pc:grpChg chg="add del">
          <ac:chgData name="HARSHA S" userId="S::harshas@kh.amrita.edu::3ea4904a-a09c-4644-8b49-bb7dd8b1a4da" providerId="AD" clId="Web-{FD7B1FAC-1B60-E4CE-F638-DF82ECBE6BDD}" dt="2025-06-17T03:50:25.274" v="7"/>
          <ac:grpSpMkLst>
            <pc:docMk/>
            <pc:sldMk cId="3437329478" sldId="256"/>
            <ac:grpSpMk id="10" creationId="{B5F26A87-0610-435F-AA13-BD658385C9D9}"/>
          </ac:grpSpMkLst>
        </pc:grpChg>
        <pc:picChg chg="add del">
          <ac:chgData name="HARSHA S" userId="S::harshas@kh.amrita.edu::3ea4904a-a09c-4644-8b49-bb7dd8b1a4da" providerId="AD" clId="Web-{FD7B1FAC-1B60-E4CE-F638-DF82ECBE6BDD}" dt="2025-06-17T03:51:13.134" v="11"/>
          <ac:picMkLst>
            <pc:docMk/>
            <pc:sldMk cId="3437329478" sldId="256"/>
            <ac:picMk id="5" creationId="{DD0C6AAF-8E8A-121F-8648-1095ED155D30}"/>
          </ac:picMkLst>
        </pc:picChg>
        <pc:picChg chg="add del">
          <ac:chgData name="HARSHA S" userId="S::harshas@kh.amrita.edu::3ea4904a-a09c-4644-8b49-bb7dd8b1a4da" providerId="AD" clId="Web-{FD7B1FAC-1B60-E4CE-F638-DF82ECBE6BDD}" dt="2025-06-17T03:53:40.777" v="21"/>
          <ac:picMkLst>
            <pc:docMk/>
            <pc:sldMk cId="3437329478" sldId="256"/>
            <ac:picMk id="28" creationId="{EA192843-89AD-8FE9-1F58-5FF15A73BF03}"/>
          </ac:picMkLst>
        </pc:picChg>
        <pc:picChg chg="add del">
          <ac:chgData name="HARSHA S" userId="S::harshas@kh.amrita.edu::3ea4904a-a09c-4644-8b49-bb7dd8b1a4da" providerId="AD" clId="Web-{FD7B1FAC-1B60-E4CE-F638-DF82ECBE6BDD}" dt="2025-06-17T03:51:17.853" v="13"/>
          <ac:picMkLst>
            <pc:docMk/>
            <pc:sldMk cId="3437329478" sldId="256"/>
            <ac:picMk id="29" creationId="{58B03716-249A-9108-6B55-D3A292ECB1C8}"/>
          </ac:picMkLst>
        </pc:picChg>
        <pc:picChg chg="add del mod">
          <ac:chgData name="HARSHA S" userId="S::harshas@kh.amrita.edu::3ea4904a-a09c-4644-8b49-bb7dd8b1a4da" providerId="AD" clId="Web-{FD7B1FAC-1B60-E4CE-F638-DF82ECBE6BDD}" dt="2025-06-17T03:52:20.135" v="17"/>
          <ac:picMkLst>
            <pc:docMk/>
            <pc:sldMk cId="3437329478" sldId="256"/>
            <ac:picMk id="40" creationId="{DD0C6AAF-8E8A-121F-8648-1095ED155D30}"/>
          </ac:picMkLst>
        </pc:picChg>
        <pc:cxnChg chg="add">
          <ac:chgData name="HARSHA S" userId="S::harshas@kh.amrita.edu::3ea4904a-a09c-4644-8b49-bb7dd8b1a4da" providerId="AD" clId="Web-{FD7B1FAC-1B60-E4CE-F638-DF82ECBE6BDD}" dt="2025-06-17T03:53:34.652" v="20"/>
          <ac:cxnSpMkLst>
            <pc:docMk/>
            <pc:sldMk cId="3437329478" sldId="256"/>
            <ac:cxnSpMk id="39" creationId="{A3D2D849-17D8-45A4-9FB8-B955CD22BD4B}"/>
          </ac:cxnSpMkLst>
        </pc:cxnChg>
        <pc:cxnChg chg="del">
          <ac:chgData name="HARSHA S" userId="S::harshas@kh.amrita.edu::3ea4904a-a09c-4644-8b49-bb7dd8b1a4da" providerId="AD" clId="Web-{FD7B1FAC-1B60-E4CE-F638-DF82ECBE6BDD}" dt="2025-06-17T03:53:13.152" v="18"/>
          <ac:cxnSpMkLst>
            <pc:docMk/>
            <pc:sldMk cId="3437329478" sldId="256"/>
            <ac:cxnSpMk id="42" creationId="{27138EE9-D930-4AF5-8DCA-D506DFDDAC69}"/>
          </ac:cxnSpMkLst>
        </pc:cxnChg>
        <pc:cxnChg chg="add">
          <ac:chgData name="HARSHA S" userId="S::harshas@kh.amrita.edu::3ea4904a-a09c-4644-8b49-bb7dd8b1a4da" providerId="AD" clId="Web-{FD7B1FAC-1B60-E4CE-F638-DF82ECBE6BDD}" dt="2025-06-17T03:53:34.652" v="20"/>
          <ac:cxnSpMkLst>
            <pc:docMk/>
            <pc:sldMk cId="3437329478" sldId="256"/>
            <ac:cxnSpMk id="50" creationId="{7A0A4A95-757B-4092-A077-CA7C3ADE493A}"/>
          </ac:cxnSpMkLst>
        </pc:cxnChg>
      </pc:sldChg>
      <pc:sldChg chg="addSp delSp modSp mod setBg modClrScheme chgLayout">
        <pc:chgData name="HARSHA S" userId="S::harshas@kh.amrita.edu::3ea4904a-a09c-4644-8b49-bb7dd8b1a4da" providerId="AD" clId="Web-{FD7B1FAC-1B60-E4CE-F638-DF82ECBE6BDD}" dt="2025-06-17T03:55:19.623" v="32" actId="1076"/>
        <pc:sldMkLst>
          <pc:docMk/>
          <pc:sldMk cId="3745621716" sldId="257"/>
        </pc:sldMkLst>
        <pc:spChg chg="add del">
          <ac:chgData name="HARSHA S" userId="S::harshas@kh.amrita.edu::3ea4904a-a09c-4644-8b49-bb7dd8b1a4da" providerId="AD" clId="Web-{FD7B1FAC-1B60-E4CE-F638-DF82ECBE6BDD}" dt="2025-06-17T03:54:18.106" v="27"/>
          <ac:spMkLst>
            <pc:docMk/>
            <pc:sldMk cId="3745621716" sldId="257"/>
            <ac:spMk id="2" creationId="{00000000-0000-0000-0000-000000000000}"/>
          </ac:spMkLst>
        </pc:spChg>
        <pc:spChg chg="add del">
          <ac:chgData name="HARSHA S" userId="S::harshas@kh.amrita.edu::3ea4904a-a09c-4644-8b49-bb7dd8b1a4da" providerId="AD" clId="Web-{FD7B1FAC-1B60-E4CE-F638-DF82ECBE6BDD}" dt="2025-06-17T03:54:18.075" v="26"/>
          <ac:spMkLst>
            <pc:docMk/>
            <pc:sldMk cId="3745621716" sldId="257"/>
            <ac:spMk id="20" creationId="{4D7B8F8F-4528-4480-AFA3-A006195F5AAC}"/>
          </ac:spMkLst>
        </pc:spChg>
        <pc:spChg chg="add del">
          <ac:chgData name="HARSHA S" userId="S::harshas@kh.amrita.edu::3ea4904a-a09c-4644-8b49-bb7dd8b1a4da" providerId="AD" clId="Web-{FD7B1FAC-1B60-E4CE-F638-DF82ECBE6BDD}" dt="2025-06-17T03:54:18.075" v="26"/>
          <ac:spMkLst>
            <pc:docMk/>
            <pc:sldMk cId="3745621716" sldId="257"/>
            <ac:spMk id="22" creationId="{4F8B2185-AE38-43EA-9FA9-E5378AD730D2}"/>
          </ac:spMkLst>
        </pc:spChg>
        <pc:spChg chg="add del">
          <ac:chgData name="HARSHA S" userId="S::harshas@kh.amrita.edu::3ea4904a-a09c-4644-8b49-bb7dd8b1a4da" providerId="AD" clId="Web-{FD7B1FAC-1B60-E4CE-F638-DF82ECBE6BDD}" dt="2025-06-17T03:54:18.075" v="26"/>
          <ac:spMkLst>
            <pc:docMk/>
            <pc:sldMk cId="3745621716" sldId="257"/>
            <ac:spMk id="24" creationId="{0D36BD5A-BF22-48CD-8A55-28B19177CE42}"/>
          </ac:spMkLst>
        </pc:spChg>
        <pc:spChg chg="add del">
          <ac:chgData name="HARSHA S" userId="S::harshas@kh.amrita.edu::3ea4904a-a09c-4644-8b49-bb7dd8b1a4da" providerId="AD" clId="Web-{FD7B1FAC-1B60-E4CE-F638-DF82ECBE6BDD}" dt="2025-06-17T03:55:09.123" v="31"/>
          <ac:spMkLst>
            <pc:docMk/>
            <pc:sldMk cId="3745621716" sldId="257"/>
            <ac:spMk id="33" creationId="{DE77CD7A-FE9E-475D-BF9C-78183B0B1BAC}"/>
          </ac:spMkLst>
        </pc:spChg>
        <pc:spChg chg="add del">
          <ac:chgData name="HARSHA S" userId="S::harshas@kh.amrita.edu::3ea4904a-a09c-4644-8b49-bb7dd8b1a4da" providerId="AD" clId="Web-{FD7B1FAC-1B60-E4CE-F638-DF82ECBE6BDD}" dt="2025-06-17T03:55:09.123" v="31"/>
          <ac:spMkLst>
            <pc:docMk/>
            <pc:sldMk cId="3745621716" sldId="257"/>
            <ac:spMk id="34" creationId="{80265050-FD84-47EF-A163-6A481836C14E}"/>
          </ac:spMkLst>
        </pc:spChg>
        <pc:spChg chg="add del">
          <ac:chgData name="HARSHA S" userId="S::harshas@kh.amrita.edu::3ea4904a-a09c-4644-8b49-bb7dd8b1a4da" providerId="AD" clId="Web-{FD7B1FAC-1B60-E4CE-F638-DF82ECBE6BDD}" dt="2025-06-17T03:55:09.076" v="30"/>
          <ac:spMkLst>
            <pc:docMk/>
            <pc:sldMk cId="3745621716" sldId="257"/>
            <ac:spMk id="54" creationId="{4D7B8F8F-4528-4480-AFA3-A006195F5AAC}"/>
          </ac:spMkLst>
        </pc:spChg>
        <pc:spChg chg="add del">
          <ac:chgData name="HARSHA S" userId="S::harshas@kh.amrita.edu::3ea4904a-a09c-4644-8b49-bb7dd8b1a4da" providerId="AD" clId="Web-{FD7B1FAC-1B60-E4CE-F638-DF82ECBE6BDD}" dt="2025-06-17T03:55:09.076" v="30"/>
          <ac:spMkLst>
            <pc:docMk/>
            <pc:sldMk cId="3745621716" sldId="257"/>
            <ac:spMk id="56" creationId="{4F8B2185-AE38-43EA-9FA9-E5378AD730D2}"/>
          </ac:spMkLst>
        </pc:spChg>
        <pc:spChg chg="add del">
          <ac:chgData name="HARSHA S" userId="S::harshas@kh.amrita.edu::3ea4904a-a09c-4644-8b49-bb7dd8b1a4da" providerId="AD" clId="Web-{FD7B1FAC-1B60-E4CE-F638-DF82ECBE6BDD}" dt="2025-06-17T03:55:09.076" v="30"/>
          <ac:spMkLst>
            <pc:docMk/>
            <pc:sldMk cId="3745621716" sldId="257"/>
            <ac:spMk id="58" creationId="{0D36BD5A-BF22-48CD-8A55-28B19177CE42}"/>
          </ac:spMkLst>
        </pc:spChg>
        <pc:spChg chg="add">
          <ac:chgData name="HARSHA S" userId="S::harshas@kh.amrita.edu::3ea4904a-a09c-4644-8b49-bb7dd8b1a4da" providerId="AD" clId="Web-{FD7B1FAC-1B60-E4CE-F638-DF82ECBE6BDD}" dt="2025-06-17T03:55:09.123" v="31"/>
          <ac:spMkLst>
            <pc:docMk/>
            <pc:sldMk cId="3745621716" sldId="257"/>
            <ac:spMk id="61" creationId="{4D7B8F8F-4528-4480-AFA3-A006195F5AAC}"/>
          </ac:spMkLst>
        </pc:spChg>
        <pc:spChg chg="add">
          <ac:chgData name="HARSHA S" userId="S::harshas@kh.amrita.edu::3ea4904a-a09c-4644-8b49-bb7dd8b1a4da" providerId="AD" clId="Web-{FD7B1FAC-1B60-E4CE-F638-DF82ECBE6BDD}" dt="2025-06-17T03:55:09.123" v="31"/>
          <ac:spMkLst>
            <pc:docMk/>
            <pc:sldMk cId="3745621716" sldId="257"/>
            <ac:spMk id="62" creationId="{4F8B2185-AE38-43EA-9FA9-E5378AD730D2}"/>
          </ac:spMkLst>
        </pc:spChg>
        <pc:spChg chg="add">
          <ac:chgData name="HARSHA S" userId="S::harshas@kh.amrita.edu::3ea4904a-a09c-4644-8b49-bb7dd8b1a4da" providerId="AD" clId="Web-{FD7B1FAC-1B60-E4CE-F638-DF82ECBE6BDD}" dt="2025-06-17T03:55:09.123" v="31"/>
          <ac:spMkLst>
            <pc:docMk/>
            <pc:sldMk cId="3745621716" sldId="257"/>
            <ac:spMk id="63" creationId="{0D36BD5A-BF22-48CD-8A55-28B19177CE42}"/>
          </ac:spMkLst>
        </pc:spChg>
        <pc:grpChg chg="add del">
          <ac:chgData name="HARSHA S" userId="S::harshas@kh.amrita.edu::3ea4904a-a09c-4644-8b49-bb7dd8b1a4da" providerId="AD" clId="Web-{FD7B1FAC-1B60-E4CE-F638-DF82ECBE6BDD}" dt="2025-06-17T03:54:18.075" v="26"/>
          <ac:grpSpMkLst>
            <pc:docMk/>
            <pc:sldMk cId="3745621716" sldId="257"/>
            <ac:grpSpMk id="8" creationId="{36D178FC-1907-4922-AA30-719402FAA725}"/>
          </ac:grpSpMkLst>
        </pc:grpChg>
        <pc:grpChg chg="add del">
          <ac:chgData name="HARSHA S" userId="S::harshas@kh.amrita.edu::3ea4904a-a09c-4644-8b49-bb7dd8b1a4da" providerId="AD" clId="Web-{FD7B1FAC-1B60-E4CE-F638-DF82ECBE6BDD}" dt="2025-06-17T03:55:09.123" v="31"/>
          <ac:grpSpMkLst>
            <pc:docMk/>
            <pc:sldMk cId="3745621716" sldId="257"/>
            <ac:grpSpMk id="32" creationId="{36D178FC-1907-4922-AA30-719402FAA725}"/>
          </ac:grpSpMkLst>
        </pc:grpChg>
        <pc:grpChg chg="add del">
          <ac:chgData name="HARSHA S" userId="S::harshas@kh.amrita.edu::3ea4904a-a09c-4644-8b49-bb7dd8b1a4da" providerId="AD" clId="Web-{FD7B1FAC-1B60-E4CE-F638-DF82ECBE6BDD}" dt="2025-06-17T03:55:09.123" v="31"/>
          <ac:grpSpMkLst>
            <pc:docMk/>
            <pc:sldMk cId="3745621716" sldId="257"/>
            <ac:grpSpMk id="35" creationId="{A11B064D-F4EB-4312-AEEA-6AFDB257E7C6}"/>
          </ac:grpSpMkLst>
        </pc:grpChg>
        <pc:grpChg chg="add del">
          <ac:chgData name="HARSHA S" userId="S::harshas@kh.amrita.edu::3ea4904a-a09c-4644-8b49-bb7dd8b1a4da" providerId="AD" clId="Web-{FD7B1FAC-1B60-E4CE-F638-DF82ECBE6BDD}" dt="2025-06-17T03:55:09.076" v="30"/>
          <ac:grpSpMkLst>
            <pc:docMk/>
            <pc:sldMk cId="3745621716" sldId="257"/>
            <ac:grpSpMk id="42" creationId="{36D178FC-1907-4922-AA30-719402FAA725}"/>
          </ac:grpSpMkLst>
        </pc:grpChg>
        <pc:grpChg chg="add">
          <ac:chgData name="HARSHA S" userId="S::harshas@kh.amrita.edu::3ea4904a-a09c-4644-8b49-bb7dd8b1a4da" providerId="AD" clId="Web-{FD7B1FAC-1B60-E4CE-F638-DF82ECBE6BDD}" dt="2025-06-17T03:55:09.123" v="31"/>
          <ac:grpSpMkLst>
            <pc:docMk/>
            <pc:sldMk cId="3745621716" sldId="257"/>
            <ac:grpSpMk id="60" creationId="{36D178FC-1907-4922-AA30-719402FAA725}"/>
          </ac:grpSpMkLst>
        </pc:grpChg>
        <pc:graphicFrameChg chg="add del">
          <ac:chgData name="HARSHA S" userId="S::harshas@kh.amrita.edu::3ea4904a-a09c-4644-8b49-bb7dd8b1a4da" providerId="AD" clId="Web-{FD7B1FAC-1B60-E4CE-F638-DF82ECBE6BDD}" dt="2025-06-17T03:54:18.075" v="26"/>
          <ac:graphicFrameMkLst>
            <pc:docMk/>
            <pc:sldMk cId="3745621716" sldId="257"/>
            <ac:graphicFrameMk id="4" creationId="{80742E4D-B1B3-7376-1046-A7F506386015}"/>
          </ac:graphicFrameMkLst>
        </pc:graphicFrameChg>
        <pc:graphicFrameChg chg="add mod modGraphic">
          <ac:chgData name="HARSHA S" userId="S::harshas@kh.amrita.edu::3ea4904a-a09c-4644-8b49-bb7dd8b1a4da" providerId="AD" clId="Web-{FD7B1FAC-1B60-E4CE-F638-DF82ECBE6BDD}" dt="2025-06-17T03:55:19.623" v="32" actId="1076"/>
          <ac:graphicFrameMkLst>
            <pc:docMk/>
            <pc:sldMk cId="3745621716" sldId="257"/>
            <ac:graphicFrameMk id="37" creationId="{A9BB92BE-83AD-EE82-01B1-E3BE112C181D}"/>
          </ac:graphicFrameMkLst>
        </pc:graphicFrameChg>
      </pc:sldChg>
      <pc:sldChg chg="addSp delSp modSp mod setBg modClrScheme setClrOvrMap chgLayout">
        <pc:chgData name="HARSHA S" userId="S::harshas@kh.amrita.edu::3ea4904a-a09c-4644-8b49-bb7dd8b1a4da" providerId="AD" clId="Web-{FD7B1FAC-1B60-E4CE-F638-DF82ECBE6BDD}" dt="2025-06-17T04:04:54.258" v="122"/>
        <pc:sldMkLst>
          <pc:docMk/>
          <pc:sldMk cId="4078033873" sldId="258"/>
        </pc:sldMkLst>
        <pc:spChg chg="add del mod">
          <ac:chgData name="HARSHA S" userId="S::harshas@kh.amrita.edu::3ea4904a-a09c-4644-8b49-bb7dd8b1a4da" providerId="AD" clId="Web-{FD7B1FAC-1B60-E4CE-F638-DF82ECBE6BDD}" dt="2025-06-17T03:56:59.640" v="43"/>
          <ac:spMkLst>
            <pc:docMk/>
            <pc:sldMk cId="4078033873" sldId="258"/>
            <ac:spMk id="2" creationId="{00000000-0000-0000-0000-000000000000}"/>
          </ac:spMkLst>
        </pc:spChg>
        <pc:spChg chg="add del">
          <ac:chgData name="HARSHA S" userId="S::harshas@kh.amrita.edu::3ea4904a-a09c-4644-8b49-bb7dd8b1a4da" providerId="AD" clId="Web-{FD7B1FAC-1B60-E4CE-F638-DF82ECBE6BDD}" dt="2025-06-17T03:56:07.780" v="34"/>
          <ac:spMkLst>
            <pc:docMk/>
            <pc:sldMk cId="4078033873" sldId="258"/>
            <ac:spMk id="20" creationId="{3BCB5F6A-9EB0-40B0-9D13-3023E9A20508}"/>
          </ac:spMkLst>
        </pc:spChg>
        <pc:spChg chg="add del">
          <ac:chgData name="HARSHA S" userId="S::harshas@kh.amrita.edu::3ea4904a-a09c-4644-8b49-bb7dd8b1a4da" providerId="AD" clId="Web-{FD7B1FAC-1B60-E4CE-F638-DF82ECBE6BDD}" dt="2025-06-17T03:56:23.499" v="36"/>
          <ac:spMkLst>
            <pc:docMk/>
            <pc:sldMk cId="4078033873" sldId="258"/>
            <ac:spMk id="24" creationId="{3BCB5F6A-9EB0-40B0-9D13-3023E9A20508}"/>
          </ac:spMkLst>
        </pc:spChg>
        <pc:spChg chg="add del">
          <ac:chgData name="HARSHA S" userId="S::harshas@kh.amrita.edu::3ea4904a-a09c-4644-8b49-bb7dd8b1a4da" providerId="AD" clId="Web-{FD7B1FAC-1B60-E4CE-F638-DF82ECBE6BDD}" dt="2025-06-17T03:56:52.499" v="40"/>
          <ac:spMkLst>
            <pc:docMk/>
            <pc:sldMk cId="4078033873" sldId="258"/>
            <ac:spMk id="28" creationId="{C4CFB339-0ED8-4FE2-9EF1-6D1375B8499B}"/>
          </ac:spMkLst>
        </pc:spChg>
        <pc:spChg chg="add del">
          <ac:chgData name="HARSHA S" userId="S::harshas@kh.amrita.edu::3ea4904a-a09c-4644-8b49-bb7dd8b1a4da" providerId="AD" clId="Web-{FD7B1FAC-1B60-E4CE-F638-DF82ECBE6BDD}" dt="2025-06-17T03:56:52.499" v="40"/>
          <ac:spMkLst>
            <pc:docMk/>
            <pc:sldMk cId="4078033873" sldId="258"/>
            <ac:spMk id="30" creationId="{31896C80-2069-4431-9C19-83B913734490}"/>
          </ac:spMkLst>
        </pc:spChg>
        <pc:spChg chg="add del">
          <ac:chgData name="HARSHA S" userId="S::harshas@kh.amrita.edu::3ea4904a-a09c-4644-8b49-bb7dd8b1a4da" providerId="AD" clId="Web-{FD7B1FAC-1B60-E4CE-F638-DF82ECBE6BDD}" dt="2025-06-17T03:56:52.499" v="40"/>
          <ac:spMkLst>
            <pc:docMk/>
            <pc:sldMk cId="4078033873" sldId="258"/>
            <ac:spMk id="32" creationId="{BF120A21-0841-4823-B0C4-28AEBCEF9B78}"/>
          </ac:spMkLst>
        </pc:spChg>
        <pc:spChg chg="add del">
          <ac:chgData name="HARSHA S" userId="S::harshas@kh.amrita.edu::3ea4904a-a09c-4644-8b49-bb7dd8b1a4da" providerId="AD" clId="Web-{FD7B1FAC-1B60-E4CE-F638-DF82ECBE6BDD}" dt="2025-06-17T03:56:52.499" v="40"/>
          <ac:spMkLst>
            <pc:docMk/>
            <pc:sldMk cId="4078033873" sldId="258"/>
            <ac:spMk id="33" creationId="{00000000-0000-0000-0000-000000000000}"/>
          </ac:spMkLst>
        </pc:spChg>
        <pc:spChg chg="add del">
          <ac:chgData name="HARSHA S" userId="S::harshas@kh.amrita.edu::3ea4904a-a09c-4644-8b49-bb7dd8b1a4da" providerId="AD" clId="Web-{FD7B1FAC-1B60-E4CE-F638-DF82ECBE6BDD}" dt="2025-06-17T03:56:52.499" v="40"/>
          <ac:spMkLst>
            <pc:docMk/>
            <pc:sldMk cId="4078033873" sldId="258"/>
            <ac:spMk id="34" creationId="{DBB05BAE-BBD3-4289-899F-A6851503C6B0}"/>
          </ac:spMkLst>
        </pc:spChg>
        <pc:spChg chg="add del">
          <ac:chgData name="HARSHA S" userId="S::harshas@kh.amrita.edu::3ea4904a-a09c-4644-8b49-bb7dd8b1a4da" providerId="AD" clId="Web-{FD7B1FAC-1B60-E4CE-F638-DF82ECBE6BDD}" dt="2025-06-17T03:56:52.499" v="40"/>
          <ac:spMkLst>
            <pc:docMk/>
            <pc:sldMk cId="4078033873" sldId="258"/>
            <ac:spMk id="36" creationId="{9874D11C-36F5-4BBE-A490-019A54E953B0}"/>
          </ac:spMkLst>
        </pc:spChg>
        <pc:spChg chg="add del">
          <ac:chgData name="HARSHA S" userId="S::harshas@kh.amrita.edu::3ea4904a-a09c-4644-8b49-bb7dd8b1a4da" providerId="AD" clId="Web-{FD7B1FAC-1B60-E4CE-F638-DF82ECBE6BDD}" dt="2025-06-17T03:56:52.499" v="40"/>
          <ac:spMkLst>
            <pc:docMk/>
            <pc:sldMk cId="4078033873" sldId="258"/>
            <ac:spMk id="38" creationId="{3F088236-D655-4F88-B238-E16762358025}"/>
          </ac:spMkLst>
        </pc:spChg>
        <pc:spChg chg="add del">
          <ac:chgData name="HARSHA S" userId="S::harshas@kh.amrita.edu::3ea4904a-a09c-4644-8b49-bb7dd8b1a4da" providerId="AD" clId="Web-{FD7B1FAC-1B60-E4CE-F638-DF82ECBE6BDD}" dt="2025-06-17T03:56:52.499" v="40"/>
          <ac:spMkLst>
            <pc:docMk/>
            <pc:sldMk cId="4078033873" sldId="258"/>
            <ac:spMk id="39" creationId="{3DAC0C92-199E-475C-9390-119A9B027276}"/>
          </ac:spMkLst>
        </pc:spChg>
        <pc:spChg chg="add del">
          <ac:chgData name="HARSHA S" userId="S::harshas@kh.amrita.edu::3ea4904a-a09c-4644-8b49-bb7dd8b1a4da" providerId="AD" clId="Web-{FD7B1FAC-1B60-E4CE-F638-DF82ECBE6BDD}" dt="2025-06-17T03:56:59.624" v="42"/>
          <ac:spMkLst>
            <pc:docMk/>
            <pc:sldMk cId="4078033873" sldId="258"/>
            <ac:spMk id="42" creationId="{00000000-0000-0000-0000-000000000000}"/>
          </ac:spMkLst>
        </pc:spChg>
        <pc:spChg chg="add del">
          <ac:chgData name="HARSHA S" userId="S::harshas@kh.amrita.edu::3ea4904a-a09c-4644-8b49-bb7dd8b1a4da" providerId="AD" clId="Web-{FD7B1FAC-1B60-E4CE-F638-DF82ECBE6BDD}" dt="2025-06-17T03:56:59.624" v="42"/>
          <ac:spMkLst>
            <pc:docMk/>
            <pc:sldMk cId="4078033873" sldId="258"/>
            <ac:spMk id="44" creationId="{3BCB5F6A-9EB0-40B0-9D13-3023E9A20508}"/>
          </ac:spMkLst>
        </pc:spChg>
        <pc:spChg chg="add del">
          <ac:chgData name="HARSHA S" userId="S::harshas@kh.amrita.edu::3ea4904a-a09c-4644-8b49-bb7dd8b1a4da" providerId="AD" clId="Web-{FD7B1FAC-1B60-E4CE-F638-DF82ECBE6BDD}" dt="2025-06-17T04:03:08.928" v="89"/>
          <ac:spMkLst>
            <pc:docMk/>
            <pc:sldMk cId="4078033873" sldId="258"/>
            <ac:spMk id="69" creationId="{613FCDB4-670C-4568-96EE-093382A9E682}"/>
          </ac:spMkLst>
        </pc:spChg>
        <pc:spChg chg="add del">
          <ac:chgData name="HARSHA S" userId="S::harshas@kh.amrita.edu::3ea4904a-a09c-4644-8b49-bb7dd8b1a4da" providerId="AD" clId="Web-{FD7B1FAC-1B60-E4CE-F638-DF82ECBE6BDD}" dt="2025-06-17T04:02:00.801" v="78"/>
          <ac:spMkLst>
            <pc:docMk/>
            <pc:sldMk cId="4078033873" sldId="258"/>
            <ac:spMk id="83" creationId="{66D61E08-70C3-48D8-BEA0-787111DC30DA}"/>
          </ac:spMkLst>
        </pc:spChg>
        <pc:spChg chg="add del">
          <ac:chgData name="HARSHA S" userId="S::harshas@kh.amrita.edu::3ea4904a-a09c-4644-8b49-bb7dd8b1a4da" providerId="AD" clId="Web-{FD7B1FAC-1B60-E4CE-F638-DF82ECBE6BDD}" dt="2025-06-17T04:02:00.801" v="78"/>
          <ac:spMkLst>
            <pc:docMk/>
            <pc:sldMk cId="4078033873" sldId="258"/>
            <ac:spMk id="85" creationId="{FC55298F-0AE5-478E-AD2B-03C2614C5833}"/>
          </ac:spMkLst>
        </pc:spChg>
        <pc:spChg chg="add del">
          <ac:chgData name="HARSHA S" userId="S::harshas@kh.amrita.edu::3ea4904a-a09c-4644-8b49-bb7dd8b1a4da" providerId="AD" clId="Web-{FD7B1FAC-1B60-E4CE-F638-DF82ECBE6BDD}" dt="2025-06-17T04:02:00.801" v="78"/>
          <ac:spMkLst>
            <pc:docMk/>
            <pc:sldMk cId="4078033873" sldId="258"/>
            <ac:spMk id="87" creationId="{C180E4EA-0B63-4779-A895-7E90E71088F3}"/>
          </ac:spMkLst>
        </pc:spChg>
        <pc:spChg chg="add del">
          <ac:chgData name="HARSHA S" userId="S::harshas@kh.amrita.edu::3ea4904a-a09c-4644-8b49-bb7dd8b1a4da" providerId="AD" clId="Web-{FD7B1FAC-1B60-E4CE-F638-DF82ECBE6BDD}" dt="2025-06-17T04:02:00.801" v="78"/>
          <ac:spMkLst>
            <pc:docMk/>
            <pc:sldMk cId="4078033873" sldId="258"/>
            <ac:spMk id="89" creationId="{CEE01D9D-3DE8-4EED-B0D3-8F3C79CC7673}"/>
          </ac:spMkLst>
        </pc:spChg>
        <pc:spChg chg="add del">
          <ac:chgData name="HARSHA S" userId="S::harshas@kh.amrita.edu::3ea4904a-a09c-4644-8b49-bb7dd8b1a4da" providerId="AD" clId="Web-{FD7B1FAC-1B60-E4CE-F638-DF82ECBE6BDD}" dt="2025-06-17T04:02:00.801" v="78"/>
          <ac:spMkLst>
            <pc:docMk/>
            <pc:sldMk cId="4078033873" sldId="258"/>
            <ac:spMk id="91" creationId="{89AF5CE9-607F-43F4-8983-DCD6DA4051FD}"/>
          </ac:spMkLst>
        </pc:spChg>
        <pc:spChg chg="add del">
          <ac:chgData name="HARSHA S" userId="S::harshas@kh.amrita.edu::3ea4904a-a09c-4644-8b49-bb7dd8b1a4da" providerId="AD" clId="Web-{FD7B1FAC-1B60-E4CE-F638-DF82ECBE6BDD}" dt="2025-06-17T04:02:00.801" v="78"/>
          <ac:spMkLst>
            <pc:docMk/>
            <pc:sldMk cId="4078033873" sldId="258"/>
            <ac:spMk id="93" creationId="{6EEA2DBD-9E1E-4521-8C01-F32AD18A89E3}"/>
          </ac:spMkLst>
        </pc:spChg>
        <pc:spChg chg="add del">
          <ac:chgData name="HARSHA S" userId="S::harshas@kh.amrita.edu::3ea4904a-a09c-4644-8b49-bb7dd8b1a4da" providerId="AD" clId="Web-{FD7B1FAC-1B60-E4CE-F638-DF82ECBE6BDD}" dt="2025-06-17T04:02:00.801" v="78"/>
          <ac:spMkLst>
            <pc:docMk/>
            <pc:sldMk cId="4078033873" sldId="258"/>
            <ac:spMk id="95" creationId="{15BBD2C1-BA9B-46A9-A27A-33498B169272}"/>
          </ac:spMkLst>
        </pc:spChg>
        <pc:spChg chg="add del">
          <ac:chgData name="HARSHA S" userId="S::harshas@kh.amrita.edu::3ea4904a-a09c-4644-8b49-bb7dd8b1a4da" providerId="AD" clId="Web-{FD7B1FAC-1B60-E4CE-F638-DF82ECBE6BDD}" dt="2025-06-17T04:03:08.928" v="89"/>
          <ac:spMkLst>
            <pc:docMk/>
            <pc:sldMk cId="4078033873" sldId="258"/>
            <ac:spMk id="97" creationId="{41DC778F-EF1A-4C1B-B1AD-BA37A74E5DD7}"/>
          </ac:spMkLst>
        </pc:spChg>
        <pc:spChg chg="add mod">
          <ac:chgData name="HARSHA S" userId="S::harshas@kh.amrita.edu::3ea4904a-a09c-4644-8b49-bb7dd8b1a4da" providerId="AD" clId="Web-{FD7B1FAC-1B60-E4CE-F638-DF82ECBE6BDD}" dt="2025-06-17T04:04:54.258" v="122"/>
          <ac:spMkLst>
            <pc:docMk/>
            <pc:sldMk cId="4078033873" sldId="258"/>
            <ac:spMk id="104" creationId="{613FCDB4-670C-4568-96EE-093382A9E682}"/>
          </ac:spMkLst>
        </pc:spChg>
        <pc:spChg chg="add del">
          <ac:chgData name="HARSHA S" userId="S::harshas@kh.amrita.edu::3ea4904a-a09c-4644-8b49-bb7dd8b1a4da" providerId="AD" clId="Web-{FD7B1FAC-1B60-E4CE-F638-DF82ECBE6BDD}" dt="2025-06-17T04:02:58.615" v="84"/>
          <ac:spMkLst>
            <pc:docMk/>
            <pc:sldMk cId="4078033873" sldId="258"/>
            <ac:spMk id="114" creationId="{0842477F-94C7-43C1-BCB3-DC7F589BCFDE}"/>
          </ac:spMkLst>
        </pc:spChg>
        <pc:spChg chg="add del">
          <ac:chgData name="HARSHA S" userId="S::harshas@kh.amrita.edu::3ea4904a-a09c-4644-8b49-bb7dd8b1a4da" providerId="AD" clId="Web-{FD7B1FAC-1B60-E4CE-F638-DF82ECBE6BDD}" dt="2025-06-17T04:03:05.349" v="86"/>
          <ac:spMkLst>
            <pc:docMk/>
            <pc:sldMk cId="4078033873" sldId="258"/>
            <ac:spMk id="118" creationId="{66D61E08-70C3-48D8-BEA0-787111DC30DA}"/>
          </ac:spMkLst>
        </pc:spChg>
        <pc:spChg chg="add del">
          <ac:chgData name="HARSHA S" userId="S::harshas@kh.amrita.edu::3ea4904a-a09c-4644-8b49-bb7dd8b1a4da" providerId="AD" clId="Web-{FD7B1FAC-1B60-E4CE-F638-DF82ECBE6BDD}" dt="2025-06-17T04:03:05.349" v="86"/>
          <ac:spMkLst>
            <pc:docMk/>
            <pc:sldMk cId="4078033873" sldId="258"/>
            <ac:spMk id="120" creationId="{FC55298F-0AE5-478E-AD2B-03C2614C5833}"/>
          </ac:spMkLst>
        </pc:spChg>
        <pc:spChg chg="add del">
          <ac:chgData name="HARSHA S" userId="S::harshas@kh.amrita.edu::3ea4904a-a09c-4644-8b49-bb7dd8b1a4da" providerId="AD" clId="Web-{FD7B1FAC-1B60-E4CE-F638-DF82ECBE6BDD}" dt="2025-06-17T04:03:05.349" v="86"/>
          <ac:spMkLst>
            <pc:docMk/>
            <pc:sldMk cId="4078033873" sldId="258"/>
            <ac:spMk id="122" creationId="{C180E4EA-0B63-4779-A895-7E90E71088F3}"/>
          </ac:spMkLst>
        </pc:spChg>
        <pc:spChg chg="add del">
          <ac:chgData name="HARSHA S" userId="S::harshas@kh.amrita.edu::3ea4904a-a09c-4644-8b49-bb7dd8b1a4da" providerId="AD" clId="Web-{FD7B1FAC-1B60-E4CE-F638-DF82ECBE6BDD}" dt="2025-06-17T04:03:05.349" v="86"/>
          <ac:spMkLst>
            <pc:docMk/>
            <pc:sldMk cId="4078033873" sldId="258"/>
            <ac:spMk id="124" creationId="{CEE01D9D-3DE8-4EED-B0D3-8F3C79CC7673}"/>
          </ac:spMkLst>
        </pc:spChg>
        <pc:spChg chg="add del">
          <ac:chgData name="HARSHA S" userId="S::harshas@kh.amrita.edu::3ea4904a-a09c-4644-8b49-bb7dd8b1a4da" providerId="AD" clId="Web-{FD7B1FAC-1B60-E4CE-F638-DF82ECBE6BDD}" dt="2025-06-17T04:03:05.349" v="86"/>
          <ac:spMkLst>
            <pc:docMk/>
            <pc:sldMk cId="4078033873" sldId="258"/>
            <ac:spMk id="126" creationId="{89AF5CE9-607F-43F4-8983-DCD6DA4051FD}"/>
          </ac:spMkLst>
        </pc:spChg>
        <pc:spChg chg="add del">
          <ac:chgData name="HARSHA S" userId="S::harshas@kh.amrita.edu::3ea4904a-a09c-4644-8b49-bb7dd8b1a4da" providerId="AD" clId="Web-{FD7B1FAC-1B60-E4CE-F638-DF82ECBE6BDD}" dt="2025-06-17T04:03:05.349" v="86"/>
          <ac:spMkLst>
            <pc:docMk/>
            <pc:sldMk cId="4078033873" sldId="258"/>
            <ac:spMk id="128" creationId="{6EEA2DBD-9E1E-4521-8C01-F32AD18A89E3}"/>
          </ac:spMkLst>
        </pc:spChg>
        <pc:spChg chg="add del">
          <ac:chgData name="HARSHA S" userId="S::harshas@kh.amrita.edu::3ea4904a-a09c-4644-8b49-bb7dd8b1a4da" providerId="AD" clId="Web-{FD7B1FAC-1B60-E4CE-F638-DF82ECBE6BDD}" dt="2025-06-17T04:03:05.349" v="86"/>
          <ac:spMkLst>
            <pc:docMk/>
            <pc:sldMk cId="4078033873" sldId="258"/>
            <ac:spMk id="130" creationId="{15BBD2C1-BA9B-46A9-A27A-33498B169272}"/>
          </ac:spMkLst>
        </pc:spChg>
        <pc:spChg chg="add del">
          <ac:chgData name="HARSHA S" userId="S::harshas@kh.amrita.edu::3ea4904a-a09c-4644-8b49-bb7dd8b1a4da" providerId="AD" clId="Web-{FD7B1FAC-1B60-E4CE-F638-DF82ECBE6BDD}" dt="2025-06-17T04:03:08.928" v="88"/>
          <ac:spMkLst>
            <pc:docMk/>
            <pc:sldMk cId="4078033873" sldId="258"/>
            <ac:spMk id="135" creationId="{D94A7024-D948-494D-8920-BBA2DA07D15B}"/>
          </ac:spMkLst>
        </pc:spChg>
        <pc:spChg chg="add">
          <ac:chgData name="HARSHA S" userId="S::harshas@kh.amrita.edu::3ea4904a-a09c-4644-8b49-bb7dd8b1a4da" providerId="AD" clId="Web-{FD7B1FAC-1B60-E4CE-F638-DF82ECBE6BDD}" dt="2025-06-17T04:03:08.928" v="89"/>
          <ac:spMkLst>
            <pc:docMk/>
            <pc:sldMk cId="4078033873" sldId="258"/>
            <ac:spMk id="137" creationId="{41DC778F-EF1A-4C1B-B1AD-BA37A74E5DD7}"/>
          </ac:spMkLst>
        </pc:spChg>
        <pc:grpChg chg="add del">
          <ac:chgData name="HARSHA S" userId="S::harshas@kh.amrita.edu::3ea4904a-a09c-4644-8b49-bb7dd8b1a4da" providerId="AD" clId="Web-{FD7B1FAC-1B60-E4CE-F638-DF82ECBE6BDD}" dt="2025-06-17T03:56:07.780" v="34"/>
          <ac:grpSpMkLst>
            <pc:docMk/>
            <pc:sldMk cId="4078033873" sldId="258"/>
            <ac:grpSpMk id="8" creationId="{6223A2CF-282D-4D97-960D-435F2BA68214}"/>
          </ac:grpSpMkLst>
        </pc:grpChg>
        <pc:grpChg chg="add del">
          <ac:chgData name="HARSHA S" userId="S::harshas@kh.amrita.edu::3ea4904a-a09c-4644-8b49-bb7dd8b1a4da" providerId="AD" clId="Web-{FD7B1FAC-1B60-E4CE-F638-DF82ECBE6BDD}" dt="2025-06-17T03:56:23.499" v="36"/>
          <ac:grpSpMkLst>
            <pc:docMk/>
            <pc:sldMk cId="4078033873" sldId="258"/>
            <ac:grpSpMk id="22" creationId="{6223A2CF-282D-4D97-960D-435F2BA68214}"/>
          </ac:grpSpMkLst>
        </pc:grpChg>
        <pc:grpChg chg="add del">
          <ac:chgData name="HARSHA S" userId="S::harshas@kh.amrita.edu::3ea4904a-a09c-4644-8b49-bb7dd8b1a4da" providerId="AD" clId="Web-{FD7B1FAC-1B60-E4CE-F638-DF82ECBE6BDD}" dt="2025-06-17T03:56:43.155" v="38"/>
          <ac:grpSpMkLst>
            <pc:docMk/>
            <pc:sldMk cId="4078033873" sldId="258"/>
            <ac:grpSpMk id="26" creationId="{36D178FC-1907-4922-AA30-719402FAA725}"/>
          </ac:grpSpMkLst>
        </pc:grpChg>
        <pc:grpChg chg="add del">
          <ac:chgData name="HARSHA S" userId="S::harshas@kh.amrita.edu::3ea4904a-a09c-4644-8b49-bb7dd8b1a4da" providerId="AD" clId="Web-{FD7B1FAC-1B60-E4CE-F638-DF82ECBE6BDD}" dt="2025-06-17T03:56:59.624" v="42"/>
          <ac:grpSpMkLst>
            <pc:docMk/>
            <pc:sldMk cId="4078033873" sldId="258"/>
            <ac:grpSpMk id="41" creationId="{6223A2CF-282D-4D97-960D-435F2BA68214}"/>
          </ac:grpSpMkLst>
        </pc:grpChg>
        <pc:grpChg chg="add del">
          <ac:chgData name="HARSHA S" userId="S::harshas@kh.amrita.edu::3ea4904a-a09c-4644-8b49-bb7dd8b1a4da" providerId="AD" clId="Web-{FD7B1FAC-1B60-E4CE-F638-DF82ECBE6BDD}" dt="2025-06-17T03:57:25.219" v="46"/>
          <ac:grpSpMkLst>
            <pc:docMk/>
            <pc:sldMk cId="4078033873" sldId="258"/>
            <ac:grpSpMk id="46" creationId="{36D178FC-1907-4922-AA30-719402FAA725}"/>
          </ac:grpSpMkLst>
        </pc:grpChg>
        <pc:grpChg chg="add del">
          <ac:chgData name="HARSHA S" userId="S::harshas@kh.amrita.edu::3ea4904a-a09c-4644-8b49-bb7dd8b1a4da" providerId="AD" clId="Web-{FD7B1FAC-1B60-E4CE-F638-DF82ECBE6BDD}" dt="2025-06-17T04:02:00.801" v="79"/>
          <ac:grpSpMkLst>
            <pc:docMk/>
            <pc:sldMk cId="4078033873" sldId="258"/>
            <ac:grpSpMk id="52" creationId="{36D178FC-1907-4922-AA30-719402FAA725}"/>
          </ac:grpSpMkLst>
        </pc:grpChg>
        <pc:grpChg chg="add del">
          <ac:chgData name="HARSHA S" userId="S::harshas@kh.amrita.edu::3ea4904a-a09c-4644-8b49-bb7dd8b1a4da" providerId="AD" clId="Web-{FD7B1FAC-1B60-E4CE-F638-DF82ECBE6BDD}" dt="2025-06-17T04:02:00.801" v="78"/>
          <ac:grpSpMkLst>
            <pc:docMk/>
            <pc:sldMk cId="4078033873" sldId="258"/>
            <ac:grpSpMk id="67" creationId="{9AE27B9D-0F04-458B-A718-F84902C79F7C}"/>
          </ac:grpSpMkLst>
        </pc:grpChg>
        <pc:grpChg chg="add del">
          <ac:chgData name="HARSHA S" userId="S::harshas@kh.amrita.edu::3ea4904a-a09c-4644-8b49-bb7dd8b1a4da" providerId="AD" clId="Web-{FD7B1FAC-1B60-E4CE-F638-DF82ECBE6BDD}" dt="2025-06-17T04:02:58.615" v="84"/>
          <ac:grpSpMkLst>
            <pc:docMk/>
            <pc:sldMk cId="4078033873" sldId="258"/>
            <ac:grpSpMk id="102" creationId="{6223A2CF-282D-4D97-960D-435F2BA68214}"/>
          </ac:grpSpMkLst>
        </pc:grpChg>
        <pc:grpChg chg="add del">
          <ac:chgData name="HARSHA S" userId="S::harshas@kh.amrita.edu::3ea4904a-a09c-4644-8b49-bb7dd8b1a4da" providerId="AD" clId="Web-{FD7B1FAC-1B60-E4CE-F638-DF82ECBE6BDD}" dt="2025-06-17T04:02:58.615" v="84"/>
          <ac:grpSpMkLst>
            <pc:docMk/>
            <pc:sldMk cId="4078033873" sldId="258"/>
            <ac:grpSpMk id="116" creationId="{0DFCC2BA-D7E3-4608-A903-DE1E8709FA4E}"/>
          </ac:grpSpMkLst>
        </pc:grpChg>
        <pc:grpChg chg="add del">
          <ac:chgData name="HARSHA S" userId="S::harshas@kh.amrita.edu::3ea4904a-a09c-4644-8b49-bb7dd8b1a4da" providerId="AD" clId="Web-{FD7B1FAC-1B60-E4CE-F638-DF82ECBE6BDD}" dt="2025-06-17T04:03:05.349" v="86"/>
          <ac:grpSpMkLst>
            <pc:docMk/>
            <pc:sldMk cId="4078033873" sldId="258"/>
            <ac:grpSpMk id="129" creationId="{9AE27B9D-0F04-458B-A718-F84902C79F7C}"/>
          </ac:grpSpMkLst>
        </pc:grpChg>
        <pc:grpChg chg="add del">
          <ac:chgData name="HARSHA S" userId="S::harshas@kh.amrita.edu::3ea4904a-a09c-4644-8b49-bb7dd8b1a4da" providerId="AD" clId="Web-{FD7B1FAC-1B60-E4CE-F638-DF82ECBE6BDD}" dt="2025-06-17T04:03:08.928" v="88"/>
          <ac:grpSpMkLst>
            <pc:docMk/>
            <pc:sldMk cId="4078033873" sldId="258"/>
            <ac:grpSpMk id="134" creationId="{6223A2CF-282D-4D97-960D-435F2BA68214}"/>
          </ac:grpSpMkLst>
        </pc:grpChg>
        <pc:graphicFrameChg chg="add del">
          <ac:chgData name="HARSHA S" userId="S::harshas@kh.amrita.edu::3ea4904a-a09c-4644-8b49-bb7dd8b1a4da" providerId="AD" clId="Web-{FD7B1FAC-1B60-E4CE-F638-DF82ECBE6BDD}" dt="2025-06-17T03:56:43.155" v="38"/>
          <ac:graphicFrameMkLst>
            <pc:docMk/>
            <pc:sldMk cId="4078033873" sldId="258"/>
            <ac:graphicFrameMk id="27" creationId="{FC03FEEC-EE3D-7E34-817E-6F5070FDDF3B}"/>
          </ac:graphicFrameMkLst>
        </pc:graphicFrameChg>
        <pc:graphicFrameChg chg="add mod modGraphic">
          <ac:chgData name="HARSHA S" userId="S::harshas@kh.amrita.edu::3ea4904a-a09c-4644-8b49-bb7dd8b1a4da" providerId="AD" clId="Web-{FD7B1FAC-1B60-E4CE-F638-DF82ECBE6BDD}" dt="2025-06-17T04:04:36.851" v="121" actId="20577"/>
          <ac:graphicFrameMkLst>
            <pc:docMk/>
            <pc:sldMk cId="4078033873" sldId="258"/>
            <ac:graphicFrameMk id="47" creationId="{FC03FEEC-EE3D-7E34-817E-6F5070FDDF3B}"/>
          </ac:graphicFrameMkLst>
        </pc:graphicFrameChg>
        <pc:picChg chg="add del">
          <ac:chgData name="HARSHA S" userId="S::harshas@kh.amrita.edu::3ea4904a-a09c-4644-8b49-bb7dd8b1a4da" providerId="AD" clId="Web-{FD7B1FAC-1B60-E4CE-F638-DF82ECBE6BDD}" dt="2025-06-17T03:56:07.780" v="34"/>
          <ac:picMkLst>
            <pc:docMk/>
            <pc:sldMk cId="4078033873" sldId="258"/>
            <ac:picMk id="4" creationId="{82274C7C-73AC-7D78-4553-AA343C1BEF90}"/>
          </ac:picMkLst>
        </pc:picChg>
        <pc:picChg chg="add del">
          <ac:chgData name="HARSHA S" userId="S::harshas@kh.amrita.edu::3ea4904a-a09c-4644-8b49-bb7dd8b1a4da" providerId="AD" clId="Web-{FD7B1FAC-1B60-E4CE-F638-DF82ECBE6BDD}" dt="2025-06-17T03:56:23.499" v="36"/>
          <ac:picMkLst>
            <pc:docMk/>
            <pc:sldMk cId="4078033873" sldId="258"/>
            <ac:picMk id="23" creationId="{E58C0566-52DE-8015-AC94-B9AD29FA3D20}"/>
          </ac:picMkLst>
        </pc:picChg>
        <pc:picChg chg="add del">
          <ac:chgData name="HARSHA S" userId="S::harshas@kh.amrita.edu::3ea4904a-a09c-4644-8b49-bb7dd8b1a4da" providerId="AD" clId="Web-{FD7B1FAC-1B60-E4CE-F638-DF82ECBE6BDD}" dt="2025-06-17T03:56:52.499" v="40"/>
          <ac:picMkLst>
            <pc:docMk/>
            <pc:sldMk cId="4078033873" sldId="258"/>
            <ac:picMk id="31" creationId="{9FC22070-3E7F-F453-C43D-DF2C842FF9CA}"/>
          </ac:picMkLst>
        </pc:picChg>
        <pc:picChg chg="add del">
          <ac:chgData name="HARSHA S" userId="S::harshas@kh.amrita.edu::3ea4904a-a09c-4644-8b49-bb7dd8b1a4da" providerId="AD" clId="Web-{FD7B1FAC-1B60-E4CE-F638-DF82ECBE6BDD}" dt="2025-06-17T03:56:59.624" v="42"/>
          <ac:picMkLst>
            <pc:docMk/>
            <pc:sldMk cId="4078033873" sldId="258"/>
            <ac:picMk id="43" creationId="{E58C0566-52DE-8015-AC94-B9AD29FA3D20}"/>
          </ac:picMkLst>
        </pc:picChg>
        <pc:cxnChg chg="add del">
          <ac:chgData name="HARSHA S" userId="S::harshas@kh.amrita.edu::3ea4904a-a09c-4644-8b49-bb7dd8b1a4da" providerId="AD" clId="Web-{FD7B1FAC-1B60-E4CE-F638-DF82ECBE6BDD}" dt="2025-06-17T04:02:00.801" v="78"/>
          <ac:cxnSpMkLst>
            <pc:docMk/>
            <pc:sldMk cId="4078033873" sldId="258"/>
            <ac:cxnSpMk id="81" creationId="{F8A9B20B-D1DD-4573-B5EC-558029519236}"/>
          </ac:cxnSpMkLst>
        </pc:cxnChg>
      </pc:sldChg>
      <pc:sldChg chg="addSp delSp modSp del mod modClrScheme chgLayout">
        <pc:chgData name="HARSHA S" userId="S::harshas@kh.amrita.edu::3ea4904a-a09c-4644-8b49-bb7dd8b1a4da" providerId="AD" clId="Web-{FD7B1FAC-1B60-E4CE-F638-DF82ECBE6BDD}" dt="2025-06-17T04:07:26.104" v="152"/>
        <pc:sldMkLst>
          <pc:docMk/>
          <pc:sldMk cId="1139028391" sldId="259"/>
        </pc:sldMkLst>
        <pc:spChg chg="add del mod">
          <ac:chgData name="HARSHA S" userId="S::harshas@kh.amrita.edu::3ea4904a-a09c-4644-8b49-bb7dd8b1a4da" providerId="AD" clId="Web-{FD7B1FAC-1B60-E4CE-F638-DF82ECBE6BDD}" dt="2025-06-17T04:05:38.821" v="127"/>
          <ac:spMkLst>
            <pc:docMk/>
            <pc:sldMk cId="1139028391" sldId="259"/>
            <ac:spMk id="2" creationId="{00000000-0000-0000-0000-000000000000}"/>
          </ac:spMkLst>
        </pc:spChg>
      </pc:sldChg>
      <pc:sldChg chg="del mod modClrScheme chgLayout">
        <pc:chgData name="HARSHA S" userId="S::harshas@kh.amrita.edu::3ea4904a-a09c-4644-8b49-bb7dd8b1a4da" providerId="AD" clId="Web-{FD7B1FAC-1B60-E4CE-F638-DF82ECBE6BDD}" dt="2025-06-17T04:09:25.887" v="175"/>
        <pc:sldMkLst>
          <pc:docMk/>
          <pc:sldMk cId="3135561436" sldId="260"/>
        </pc:sldMkLst>
      </pc:sldChg>
      <pc:sldChg chg="del mod modClrScheme chgLayout">
        <pc:chgData name="HARSHA S" userId="S::harshas@kh.amrita.edu::3ea4904a-a09c-4644-8b49-bb7dd8b1a4da" providerId="AD" clId="Web-{FD7B1FAC-1B60-E4CE-F638-DF82ECBE6BDD}" dt="2025-06-17T04:11:07.358" v="198"/>
        <pc:sldMkLst>
          <pc:docMk/>
          <pc:sldMk cId="3822977431" sldId="261"/>
        </pc:sldMkLst>
      </pc:sldChg>
      <pc:sldChg chg="del mod modClrScheme chgLayout">
        <pc:chgData name="HARSHA S" userId="S::harshas@kh.amrita.edu::3ea4904a-a09c-4644-8b49-bb7dd8b1a4da" providerId="AD" clId="Web-{FD7B1FAC-1B60-E4CE-F638-DF82ECBE6BDD}" dt="2025-06-17T04:12:17.921" v="222"/>
        <pc:sldMkLst>
          <pc:docMk/>
          <pc:sldMk cId="640232106" sldId="262"/>
        </pc:sldMkLst>
      </pc:sldChg>
      <pc:sldChg chg="del mod modClrScheme chgLayout">
        <pc:chgData name="HARSHA S" userId="S::harshas@kh.amrita.edu::3ea4904a-a09c-4644-8b49-bb7dd8b1a4da" providerId="AD" clId="Web-{FD7B1FAC-1B60-E4CE-F638-DF82ECBE6BDD}" dt="2025-06-17T04:13:33.563" v="263"/>
        <pc:sldMkLst>
          <pc:docMk/>
          <pc:sldMk cId="2640560651" sldId="263"/>
        </pc:sldMkLst>
      </pc:sldChg>
      <pc:sldChg chg="del mod modClrScheme chgLayout">
        <pc:chgData name="HARSHA S" userId="S::harshas@kh.amrita.edu::3ea4904a-a09c-4644-8b49-bb7dd8b1a4da" providerId="AD" clId="Web-{FD7B1FAC-1B60-E4CE-F638-DF82ECBE6BDD}" dt="2025-06-17T04:15:26.925" v="299"/>
        <pc:sldMkLst>
          <pc:docMk/>
          <pc:sldMk cId="1847427266" sldId="264"/>
        </pc:sldMkLst>
      </pc:sldChg>
      <pc:sldChg chg="del mod modClrScheme chgLayout">
        <pc:chgData name="HARSHA S" userId="S::harshas@kh.amrita.edu::3ea4904a-a09c-4644-8b49-bb7dd8b1a4da" providerId="AD" clId="Web-{FD7B1FAC-1B60-E4CE-F638-DF82ECBE6BDD}" dt="2025-06-17T04:17:48.380" v="328"/>
        <pc:sldMkLst>
          <pc:docMk/>
          <pc:sldMk cId="735604544" sldId="265"/>
        </pc:sldMkLst>
      </pc:sldChg>
      <pc:sldChg chg="modSp add replId">
        <pc:chgData name="HARSHA S" userId="S::harshas@kh.amrita.edu::3ea4904a-a09c-4644-8b49-bb7dd8b1a4da" providerId="AD" clId="Web-{FD7B1FAC-1B60-E4CE-F638-DF82ECBE6BDD}" dt="2025-06-17T04:07:16.010" v="151" actId="14100"/>
        <pc:sldMkLst>
          <pc:docMk/>
          <pc:sldMk cId="3658615061" sldId="266"/>
        </pc:sldMkLst>
        <pc:graphicFrameChg chg="mod modGraphic">
          <ac:chgData name="HARSHA S" userId="S::harshas@kh.amrita.edu::3ea4904a-a09c-4644-8b49-bb7dd8b1a4da" providerId="AD" clId="Web-{FD7B1FAC-1B60-E4CE-F638-DF82ECBE6BDD}" dt="2025-06-17T04:07:16.010" v="151" actId="14100"/>
          <ac:graphicFrameMkLst>
            <pc:docMk/>
            <pc:sldMk cId="3658615061" sldId="266"/>
            <ac:graphicFrameMk id="47" creationId="{3783238F-493A-D415-37BC-707034D52382}"/>
          </ac:graphicFrameMkLst>
        </pc:graphicFrameChg>
      </pc:sldChg>
      <pc:sldChg chg="modSp add replId">
        <pc:chgData name="HARSHA S" userId="S::harshas@kh.amrita.edu::3ea4904a-a09c-4644-8b49-bb7dd8b1a4da" providerId="AD" clId="Web-{FD7B1FAC-1B60-E4CE-F638-DF82ECBE6BDD}" dt="2025-06-17T04:09:10.949" v="174" actId="14100"/>
        <pc:sldMkLst>
          <pc:docMk/>
          <pc:sldMk cId="2410890401" sldId="267"/>
        </pc:sldMkLst>
        <pc:graphicFrameChg chg="mod modGraphic">
          <ac:chgData name="HARSHA S" userId="S::harshas@kh.amrita.edu::3ea4904a-a09c-4644-8b49-bb7dd8b1a4da" providerId="AD" clId="Web-{FD7B1FAC-1B60-E4CE-F638-DF82ECBE6BDD}" dt="2025-06-17T04:09:10.949" v="174" actId="14100"/>
          <ac:graphicFrameMkLst>
            <pc:docMk/>
            <pc:sldMk cId="2410890401" sldId="267"/>
            <ac:graphicFrameMk id="47" creationId="{FBD7605B-3456-EA0C-07DE-32EE88F06EC8}"/>
          </ac:graphicFrameMkLst>
        </pc:graphicFrameChg>
      </pc:sldChg>
      <pc:sldChg chg="modSp add replId">
        <pc:chgData name="HARSHA S" userId="S::harshas@kh.amrita.edu::3ea4904a-a09c-4644-8b49-bb7dd8b1a4da" providerId="AD" clId="Web-{FD7B1FAC-1B60-E4CE-F638-DF82ECBE6BDD}" dt="2025-06-17T04:11:04.295" v="197" actId="20577"/>
        <pc:sldMkLst>
          <pc:docMk/>
          <pc:sldMk cId="2531600495" sldId="268"/>
        </pc:sldMkLst>
        <pc:graphicFrameChg chg="modGraphic">
          <ac:chgData name="HARSHA S" userId="S::harshas@kh.amrita.edu::3ea4904a-a09c-4644-8b49-bb7dd8b1a4da" providerId="AD" clId="Web-{FD7B1FAC-1B60-E4CE-F638-DF82ECBE6BDD}" dt="2025-06-17T04:11:04.295" v="197" actId="20577"/>
          <ac:graphicFrameMkLst>
            <pc:docMk/>
            <pc:sldMk cId="2531600495" sldId="268"/>
            <ac:graphicFrameMk id="47" creationId="{D491F610-7BE2-2E61-399A-412DBE9C64FA}"/>
          </ac:graphicFrameMkLst>
        </pc:graphicFrameChg>
      </pc:sldChg>
      <pc:sldChg chg="modSp add replId">
        <pc:chgData name="HARSHA S" userId="S::harshas@kh.amrita.edu::3ea4904a-a09c-4644-8b49-bb7dd8b1a4da" providerId="AD" clId="Web-{FD7B1FAC-1B60-E4CE-F638-DF82ECBE6BDD}" dt="2025-06-17T04:12:11.046" v="221" actId="14100"/>
        <pc:sldMkLst>
          <pc:docMk/>
          <pc:sldMk cId="1464417544" sldId="269"/>
        </pc:sldMkLst>
        <pc:graphicFrameChg chg="mod modGraphic">
          <ac:chgData name="HARSHA S" userId="S::harshas@kh.amrita.edu::3ea4904a-a09c-4644-8b49-bb7dd8b1a4da" providerId="AD" clId="Web-{FD7B1FAC-1B60-E4CE-F638-DF82ECBE6BDD}" dt="2025-06-17T04:12:11.046" v="221" actId="14100"/>
          <ac:graphicFrameMkLst>
            <pc:docMk/>
            <pc:sldMk cId="1464417544" sldId="269"/>
            <ac:graphicFrameMk id="47" creationId="{41DD27AE-4895-1EE2-7A4D-04186EC00938}"/>
          </ac:graphicFrameMkLst>
        </pc:graphicFrameChg>
      </pc:sldChg>
      <pc:sldChg chg="modSp add replId">
        <pc:chgData name="HARSHA S" userId="S::harshas@kh.amrita.edu::3ea4904a-a09c-4644-8b49-bb7dd8b1a4da" providerId="AD" clId="Web-{FD7B1FAC-1B60-E4CE-F638-DF82ECBE6BDD}" dt="2025-06-17T04:13:28.954" v="262" actId="20577"/>
        <pc:sldMkLst>
          <pc:docMk/>
          <pc:sldMk cId="1426793092" sldId="270"/>
        </pc:sldMkLst>
        <pc:graphicFrameChg chg="modGraphic">
          <ac:chgData name="HARSHA S" userId="S::harshas@kh.amrita.edu::3ea4904a-a09c-4644-8b49-bb7dd8b1a4da" providerId="AD" clId="Web-{FD7B1FAC-1B60-E4CE-F638-DF82ECBE6BDD}" dt="2025-06-17T04:13:28.954" v="262" actId="20577"/>
          <ac:graphicFrameMkLst>
            <pc:docMk/>
            <pc:sldMk cId="1426793092" sldId="270"/>
            <ac:graphicFrameMk id="47" creationId="{5836ADDA-1DA2-BF93-551E-7A8293FB7CB7}"/>
          </ac:graphicFrameMkLst>
        </pc:graphicFrameChg>
      </pc:sldChg>
      <pc:sldChg chg="modSp add replId">
        <pc:chgData name="HARSHA S" userId="S::harshas@kh.amrita.edu::3ea4904a-a09c-4644-8b49-bb7dd8b1a4da" providerId="AD" clId="Web-{FD7B1FAC-1B60-E4CE-F638-DF82ECBE6BDD}" dt="2025-06-17T04:15:22.706" v="298" actId="20577"/>
        <pc:sldMkLst>
          <pc:docMk/>
          <pc:sldMk cId="742988662" sldId="271"/>
        </pc:sldMkLst>
        <pc:graphicFrameChg chg="modGraphic">
          <ac:chgData name="HARSHA S" userId="S::harshas@kh.amrita.edu::3ea4904a-a09c-4644-8b49-bb7dd8b1a4da" providerId="AD" clId="Web-{FD7B1FAC-1B60-E4CE-F638-DF82ECBE6BDD}" dt="2025-06-17T04:15:22.706" v="298" actId="20577"/>
          <ac:graphicFrameMkLst>
            <pc:docMk/>
            <pc:sldMk cId="742988662" sldId="271"/>
            <ac:graphicFrameMk id="47" creationId="{41D591F1-53DF-D526-5EEA-D25139D53ADA}"/>
          </ac:graphicFrameMkLst>
        </pc:graphicFrameChg>
      </pc:sldChg>
      <pc:sldChg chg="modSp add replId">
        <pc:chgData name="HARSHA S" userId="S::harshas@kh.amrita.edu::3ea4904a-a09c-4644-8b49-bb7dd8b1a4da" providerId="AD" clId="Web-{FD7B1FAC-1B60-E4CE-F638-DF82ECBE6BDD}" dt="2025-06-17T04:17:42.693" v="327" actId="20577"/>
        <pc:sldMkLst>
          <pc:docMk/>
          <pc:sldMk cId="4228519077" sldId="272"/>
        </pc:sldMkLst>
        <pc:graphicFrameChg chg="modGraphic">
          <ac:chgData name="HARSHA S" userId="S::harshas@kh.amrita.edu::3ea4904a-a09c-4644-8b49-bb7dd8b1a4da" providerId="AD" clId="Web-{FD7B1FAC-1B60-E4CE-F638-DF82ECBE6BDD}" dt="2025-06-17T04:17:42.693" v="327" actId="20577"/>
          <ac:graphicFrameMkLst>
            <pc:docMk/>
            <pc:sldMk cId="4228519077" sldId="272"/>
            <ac:graphicFrameMk id="47" creationId="{3E36A29F-DA76-9718-A1B7-AA90B94B1446}"/>
          </ac:graphicFrameMkLst>
        </pc:graphicFrameChg>
      </pc:sldChg>
      <pc:sldChg chg="modSp add replId">
        <pc:chgData name="HARSHA S" userId="S::harshas@kh.amrita.edu::3ea4904a-a09c-4644-8b49-bb7dd8b1a4da" providerId="AD" clId="Web-{FD7B1FAC-1B60-E4CE-F638-DF82ECBE6BDD}" dt="2025-06-17T04:37:18.588" v="545" actId="20577"/>
        <pc:sldMkLst>
          <pc:docMk/>
          <pc:sldMk cId="174881318" sldId="273"/>
        </pc:sldMkLst>
        <pc:graphicFrameChg chg="mod modGraphic">
          <ac:chgData name="HARSHA S" userId="S::harshas@kh.amrita.edu::3ea4904a-a09c-4644-8b49-bb7dd8b1a4da" providerId="AD" clId="Web-{FD7B1FAC-1B60-E4CE-F638-DF82ECBE6BDD}" dt="2025-06-17T04:37:18.588" v="545" actId="20577"/>
          <ac:graphicFrameMkLst>
            <pc:docMk/>
            <pc:sldMk cId="174881318" sldId="273"/>
            <ac:graphicFrameMk id="37" creationId="{14A65692-D2B4-E7FA-AC64-CD210184328C}"/>
          </ac:graphicFrameMkLst>
        </pc:graphicFrameChg>
      </pc:sldChg>
      <pc:sldChg chg="new del">
        <pc:chgData name="HARSHA S" userId="S::harshas@kh.amrita.edu::3ea4904a-a09c-4644-8b49-bb7dd8b1a4da" providerId="AD" clId="Web-{FD7B1FAC-1B60-E4CE-F638-DF82ECBE6BDD}" dt="2025-06-17T04:26:43.061" v="400"/>
        <pc:sldMkLst>
          <pc:docMk/>
          <pc:sldMk cId="2220493518" sldId="273"/>
        </pc:sldMkLst>
      </pc:sldChg>
      <pc:sldChg chg="new del">
        <pc:chgData name="HARSHA S" userId="S::harshas@kh.amrita.edu::3ea4904a-a09c-4644-8b49-bb7dd8b1a4da" providerId="AD" clId="Web-{FD7B1FAC-1B60-E4CE-F638-DF82ECBE6BDD}" dt="2025-06-17T04:26:42.030" v="399"/>
        <pc:sldMkLst>
          <pc:docMk/>
          <pc:sldMk cId="1865936435" sldId="274"/>
        </pc:sldMkLst>
      </pc:sldChg>
      <pc:sldMasterChg chg="add del addSldLayout delSldLayout">
        <pc:chgData name="HARSHA S" userId="S::harshas@kh.amrita.edu::3ea4904a-a09c-4644-8b49-bb7dd8b1a4da" providerId="AD" clId="Web-{FD7B1FAC-1B60-E4CE-F638-DF82ECBE6BDD}" dt="2025-06-17T03:50:48.071" v="9"/>
        <pc:sldMasterMkLst>
          <pc:docMk/>
          <pc:sldMasterMk cId="3088655936" sldId="2147483660"/>
        </pc:sldMasterMkLst>
        <pc:sldLayoutChg chg="add del">
          <pc:chgData name="HARSHA S" userId="S::harshas@kh.amrita.edu::3ea4904a-a09c-4644-8b49-bb7dd8b1a4da" providerId="AD" clId="Web-{FD7B1FAC-1B60-E4CE-F638-DF82ECBE6BDD}" dt="2025-06-17T03:50:48.071" v="9"/>
          <pc:sldLayoutMkLst>
            <pc:docMk/>
            <pc:sldMasterMk cId="3088655936" sldId="2147483660"/>
            <pc:sldLayoutMk cId="2624392095" sldId="2147483661"/>
          </pc:sldLayoutMkLst>
        </pc:sldLayoutChg>
        <pc:sldLayoutChg chg="add del">
          <pc:chgData name="HARSHA S" userId="S::harshas@kh.amrita.edu::3ea4904a-a09c-4644-8b49-bb7dd8b1a4da" providerId="AD" clId="Web-{FD7B1FAC-1B60-E4CE-F638-DF82ECBE6BDD}" dt="2025-06-17T03:50:48.071" v="9"/>
          <pc:sldLayoutMkLst>
            <pc:docMk/>
            <pc:sldMasterMk cId="3088655936" sldId="2147483660"/>
            <pc:sldLayoutMk cId="993315522" sldId="2147483662"/>
          </pc:sldLayoutMkLst>
        </pc:sldLayoutChg>
        <pc:sldLayoutChg chg="add del">
          <pc:chgData name="HARSHA S" userId="S::harshas@kh.amrita.edu::3ea4904a-a09c-4644-8b49-bb7dd8b1a4da" providerId="AD" clId="Web-{FD7B1FAC-1B60-E4CE-F638-DF82ECBE6BDD}" dt="2025-06-17T03:50:48.071" v="9"/>
          <pc:sldLayoutMkLst>
            <pc:docMk/>
            <pc:sldMasterMk cId="3088655936" sldId="2147483660"/>
            <pc:sldLayoutMk cId="510424756" sldId="2147483663"/>
          </pc:sldLayoutMkLst>
        </pc:sldLayoutChg>
        <pc:sldLayoutChg chg="add del">
          <pc:chgData name="HARSHA S" userId="S::harshas@kh.amrita.edu::3ea4904a-a09c-4644-8b49-bb7dd8b1a4da" providerId="AD" clId="Web-{FD7B1FAC-1B60-E4CE-F638-DF82ECBE6BDD}" dt="2025-06-17T03:50:48.071" v="9"/>
          <pc:sldLayoutMkLst>
            <pc:docMk/>
            <pc:sldMasterMk cId="3088655936" sldId="2147483660"/>
            <pc:sldLayoutMk cId="2882821579" sldId="2147483664"/>
          </pc:sldLayoutMkLst>
        </pc:sldLayoutChg>
        <pc:sldLayoutChg chg="add del">
          <pc:chgData name="HARSHA S" userId="S::harshas@kh.amrita.edu::3ea4904a-a09c-4644-8b49-bb7dd8b1a4da" providerId="AD" clId="Web-{FD7B1FAC-1B60-E4CE-F638-DF82ECBE6BDD}" dt="2025-06-17T03:50:48.071" v="9"/>
          <pc:sldLayoutMkLst>
            <pc:docMk/>
            <pc:sldMasterMk cId="3088655936" sldId="2147483660"/>
            <pc:sldLayoutMk cId="805470847" sldId="2147483665"/>
          </pc:sldLayoutMkLst>
        </pc:sldLayoutChg>
        <pc:sldLayoutChg chg="add del">
          <pc:chgData name="HARSHA S" userId="S::harshas@kh.amrita.edu::3ea4904a-a09c-4644-8b49-bb7dd8b1a4da" providerId="AD" clId="Web-{FD7B1FAC-1B60-E4CE-F638-DF82ECBE6BDD}" dt="2025-06-17T03:50:48.071" v="9"/>
          <pc:sldLayoutMkLst>
            <pc:docMk/>
            <pc:sldMasterMk cId="3088655936" sldId="2147483660"/>
            <pc:sldLayoutMk cId="614907631" sldId="2147483666"/>
          </pc:sldLayoutMkLst>
        </pc:sldLayoutChg>
        <pc:sldLayoutChg chg="add del">
          <pc:chgData name="HARSHA S" userId="S::harshas@kh.amrita.edu::3ea4904a-a09c-4644-8b49-bb7dd8b1a4da" providerId="AD" clId="Web-{FD7B1FAC-1B60-E4CE-F638-DF82ECBE6BDD}" dt="2025-06-17T03:50:48.071" v="9"/>
          <pc:sldLayoutMkLst>
            <pc:docMk/>
            <pc:sldMasterMk cId="3088655936" sldId="2147483660"/>
            <pc:sldLayoutMk cId="739049311" sldId="2147483667"/>
          </pc:sldLayoutMkLst>
        </pc:sldLayoutChg>
        <pc:sldLayoutChg chg="add del">
          <pc:chgData name="HARSHA S" userId="S::harshas@kh.amrita.edu::3ea4904a-a09c-4644-8b49-bb7dd8b1a4da" providerId="AD" clId="Web-{FD7B1FAC-1B60-E4CE-F638-DF82ECBE6BDD}" dt="2025-06-17T03:50:48.071" v="9"/>
          <pc:sldLayoutMkLst>
            <pc:docMk/>
            <pc:sldMasterMk cId="3088655936" sldId="2147483660"/>
            <pc:sldLayoutMk cId="2469974829" sldId="2147483668"/>
          </pc:sldLayoutMkLst>
        </pc:sldLayoutChg>
        <pc:sldLayoutChg chg="add del">
          <pc:chgData name="HARSHA S" userId="S::harshas@kh.amrita.edu::3ea4904a-a09c-4644-8b49-bb7dd8b1a4da" providerId="AD" clId="Web-{FD7B1FAC-1B60-E4CE-F638-DF82ECBE6BDD}" dt="2025-06-17T03:50:48.071" v="9"/>
          <pc:sldLayoutMkLst>
            <pc:docMk/>
            <pc:sldMasterMk cId="3088655936" sldId="2147483660"/>
            <pc:sldLayoutMk cId="3987231530" sldId="2147483669"/>
          </pc:sldLayoutMkLst>
        </pc:sldLayoutChg>
        <pc:sldLayoutChg chg="add del">
          <pc:chgData name="HARSHA S" userId="S::harshas@kh.amrita.edu::3ea4904a-a09c-4644-8b49-bb7dd8b1a4da" providerId="AD" clId="Web-{FD7B1FAC-1B60-E4CE-F638-DF82ECBE6BDD}" dt="2025-06-17T03:50:48.071" v="9"/>
          <pc:sldLayoutMkLst>
            <pc:docMk/>
            <pc:sldMasterMk cId="3088655936" sldId="2147483660"/>
            <pc:sldLayoutMk cId="1056995754" sldId="2147483670"/>
          </pc:sldLayoutMkLst>
        </pc:sldLayoutChg>
        <pc:sldLayoutChg chg="add del">
          <pc:chgData name="HARSHA S" userId="S::harshas@kh.amrita.edu::3ea4904a-a09c-4644-8b49-bb7dd8b1a4da" providerId="AD" clId="Web-{FD7B1FAC-1B60-E4CE-F638-DF82ECBE6BDD}" dt="2025-06-17T03:50:48.071" v="9"/>
          <pc:sldLayoutMkLst>
            <pc:docMk/>
            <pc:sldMasterMk cId="3088655936" sldId="2147483660"/>
            <pc:sldLayoutMk cId="2116649851" sldId="2147483671"/>
          </pc:sldLayoutMkLst>
        </pc:sldLayoutChg>
        <pc:sldLayoutChg chg="add del">
          <pc:chgData name="HARSHA S" userId="S::harshas@kh.amrita.edu::3ea4904a-a09c-4644-8b49-bb7dd8b1a4da" providerId="AD" clId="Web-{FD7B1FAC-1B60-E4CE-F638-DF82ECBE6BDD}" dt="2025-06-17T03:50:48.071" v="9"/>
          <pc:sldLayoutMkLst>
            <pc:docMk/>
            <pc:sldMasterMk cId="3088655936" sldId="2147483660"/>
            <pc:sldLayoutMk cId="994269056" sldId="2147483672"/>
          </pc:sldLayoutMkLst>
        </pc:sldLayoutChg>
        <pc:sldLayoutChg chg="add del">
          <pc:chgData name="HARSHA S" userId="S::harshas@kh.amrita.edu::3ea4904a-a09c-4644-8b49-bb7dd8b1a4da" providerId="AD" clId="Web-{FD7B1FAC-1B60-E4CE-F638-DF82ECBE6BDD}" dt="2025-06-17T03:50:48.071" v="9"/>
          <pc:sldLayoutMkLst>
            <pc:docMk/>
            <pc:sldMasterMk cId="3088655936" sldId="2147483660"/>
            <pc:sldLayoutMk cId="1851495246" sldId="2147483673"/>
          </pc:sldLayoutMkLst>
        </pc:sldLayoutChg>
        <pc:sldLayoutChg chg="add del">
          <pc:chgData name="HARSHA S" userId="S::harshas@kh.amrita.edu::3ea4904a-a09c-4644-8b49-bb7dd8b1a4da" providerId="AD" clId="Web-{FD7B1FAC-1B60-E4CE-F638-DF82ECBE6BDD}" dt="2025-06-17T03:50:48.071" v="9"/>
          <pc:sldLayoutMkLst>
            <pc:docMk/>
            <pc:sldMasterMk cId="3088655936" sldId="2147483660"/>
            <pc:sldLayoutMk cId="3292185818" sldId="2147483674"/>
          </pc:sldLayoutMkLst>
        </pc:sldLayoutChg>
        <pc:sldLayoutChg chg="add del">
          <pc:chgData name="HARSHA S" userId="S::harshas@kh.amrita.edu::3ea4904a-a09c-4644-8b49-bb7dd8b1a4da" providerId="AD" clId="Web-{FD7B1FAC-1B60-E4CE-F638-DF82ECBE6BDD}" dt="2025-06-17T03:50:48.071" v="9"/>
          <pc:sldLayoutMkLst>
            <pc:docMk/>
            <pc:sldMasterMk cId="3088655936" sldId="2147483660"/>
            <pc:sldLayoutMk cId="3562778176" sldId="2147483675"/>
          </pc:sldLayoutMkLst>
        </pc:sldLayoutChg>
        <pc:sldLayoutChg chg="add del">
          <pc:chgData name="HARSHA S" userId="S::harshas@kh.amrita.edu::3ea4904a-a09c-4644-8b49-bb7dd8b1a4da" providerId="AD" clId="Web-{FD7B1FAC-1B60-E4CE-F638-DF82ECBE6BDD}" dt="2025-06-17T03:50:48.071" v="9"/>
          <pc:sldLayoutMkLst>
            <pc:docMk/>
            <pc:sldMasterMk cId="3088655936" sldId="2147483660"/>
            <pc:sldLayoutMk cId="1789663032" sldId="2147483676"/>
          </pc:sldLayoutMkLst>
        </pc:sldLayoutChg>
      </pc:sldMasterChg>
      <pc:sldMasterChg chg="add del addSldLayout delSldLayout modSldLayout">
        <pc:chgData name="HARSHA S" userId="S::harshas@kh.amrita.edu::3ea4904a-a09c-4644-8b49-bb7dd8b1a4da" providerId="AD" clId="Web-{FD7B1FAC-1B60-E4CE-F638-DF82ECBE6BDD}" dt="2025-06-17T03:50:08.571" v="5"/>
        <pc:sldMasterMkLst>
          <pc:docMk/>
          <pc:sldMasterMk cId="1326337606" sldId="2147483677"/>
        </pc:sldMasterMkLst>
        <pc:sldLayoutChg chg="add del mod replId">
          <pc:chgData name="HARSHA S" userId="S::harshas@kh.amrita.edu::3ea4904a-a09c-4644-8b49-bb7dd8b1a4da" providerId="AD" clId="Web-{FD7B1FAC-1B60-E4CE-F638-DF82ECBE6BDD}" dt="2025-06-17T03:50:08.571" v="5"/>
          <pc:sldLayoutMkLst>
            <pc:docMk/>
            <pc:sldMasterMk cId="1326337606" sldId="2147483677"/>
            <pc:sldLayoutMk cId="958036010" sldId="2147483678"/>
          </pc:sldLayoutMkLst>
        </pc:sldLayoutChg>
        <pc:sldLayoutChg chg="add del mod replId">
          <pc:chgData name="HARSHA S" userId="S::harshas@kh.amrita.edu::3ea4904a-a09c-4644-8b49-bb7dd8b1a4da" providerId="AD" clId="Web-{FD7B1FAC-1B60-E4CE-F638-DF82ECBE6BDD}" dt="2025-06-17T03:50:08.571" v="5"/>
          <pc:sldLayoutMkLst>
            <pc:docMk/>
            <pc:sldMasterMk cId="1326337606" sldId="2147483677"/>
            <pc:sldLayoutMk cId="320535332" sldId="2147483679"/>
          </pc:sldLayoutMkLst>
        </pc:sldLayoutChg>
        <pc:sldLayoutChg chg="add del mod replId">
          <pc:chgData name="HARSHA S" userId="S::harshas@kh.amrita.edu::3ea4904a-a09c-4644-8b49-bb7dd8b1a4da" providerId="AD" clId="Web-{FD7B1FAC-1B60-E4CE-F638-DF82ECBE6BDD}" dt="2025-06-17T03:50:08.571" v="5"/>
          <pc:sldLayoutMkLst>
            <pc:docMk/>
            <pc:sldMasterMk cId="1326337606" sldId="2147483677"/>
            <pc:sldLayoutMk cId="3880697900" sldId="2147483680"/>
          </pc:sldLayoutMkLst>
        </pc:sldLayoutChg>
        <pc:sldLayoutChg chg="add del mod replId">
          <pc:chgData name="HARSHA S" userId="S::harshas@kh.amrita.edu::3ea4904a-a09c-4644-8b49-bb7dd8b1a4da" providerId="AD" clId="Web-{FD7B1FAC-1B60-E4CE-F638-DF82ECBE6BDD}" dt="2025-06-17T03:50:08.571" v="5"/>
          <pc:sldLayoutMkLst>
            <pc:docMk/>
            <pc:sldMasterMk cId="1326337606" sldId="2147483677"/>
            <pc:sldLayoutMk cId="1365384039" sldId="2147483681"/>
          </pc:sldLayoutMkLst>
        </pc:sldLayoutChg>
        <pc:sldLayoutChg chg="add del mod replId">
          <pc:chgData name="HARSHA S" userId="S::harshas@kh.amrita.edu::3ea4904a-a09c-4644-8b49-bb7dd8b1a4da" providerId="AD" clId="Web-{FD7B1FAC-1B60-E4CE-F638-DF82ECBE6BDD}" dt="2025-06-17T03:50:08.571" v="5"/>
          <pc:sldLayoutMkLst>
            <pc:docMk/>
            <pc:sldMasterMk cId="1326337606" sldId="2147483677"/>
            <pc:sldLayoutMk cId="1027919254" sldId="2147483682"/>
          </pc:sldLayoutMkLst>
        </pc:sldLayoutChg>
        <pc:sldLayoutChg chg="add del mod replId">
          <pc:chgData name="HARSHA S" userId="S::harshas@kh.amrita.edu::3ea4904a-a09c-4644-8b49-bb7dd8b1a4da" providerId="AD" clId="Web-{FD7B1FAC-1B60-E4CE-F638-DF82ECBE6BDD}" dt="2025-06-17T03:50:08.571" v="5"/>
          <pc:sldLayoutMkLst>
            <pc:docMk/>
            <pc:sldMasterMk cId="1326337606" sldId="2147483677"/>
            <pc:sldLayoutMk cId="1904238756" sldId="2147483683"/>
          </pc:sldLayoutMkLst>
        </pc:sldLayoutChg>
        <pc:sldLayoutChg chg="add del mod replId">
          <pc:chgData name="HARSHA S" userId="S::harshas@kh.amrita.edu::3ea4904a-a09c-4644-8b49-bb7dd8b1a4da" providerId="AD" clId="Web-{FD7B1FAC-1B60-E4CE-F638-DF82ECBE6BDD}" dt="2025-06-17T03:50:08.571" v="5"/>
          <pc:sldLayoutMkLst>
            <pc:docMk/>
            <pc:sldMasterMk cId="1326337606" sldId="2147483677"/>
            <pc:sldLayoutMk cId="1520215216" sldId="2147483684"/>
          </pc:sldLayoutMkLst>
        </pc:sldLayoutChg>
        <pc:sldLayoutChg chg="add del mod replId">
          <pc:chgData name="HARSHA S" userId="S::harshas@kh.amrita.edu::3ea4904a-a09c-4644-8b49-bb7dd8b1a4da" providerId="AD" clId="Web-{FD7B1FAC-1B60-E4CE-F638-DF82ECBE6BDD}" dt="2025-06-17T03:50:08.571" v="5"/>
          <pc:sldLayoutMkLst>
            <pc:docMk/>
            <pc:sldMasterMk cId="1326337606" sldId="2147483677"/>
            <pc:sldLayoutMk cId="2287695350" sldId="2147483685"/>
          </pc:sldLayoutMkLst>
        </pc:sldLayoutChg>
        <pc:sldLayoutChg chg="add del mod replId">
          <pc:chgData name="HARSHA S" userId="S::harshas@kh.amrita.edu::3ea4904a-a09c-4644-8b49-bb7dd8b1a4da" providerId="AD" clId="Web-{FD7B1FAC-1B60-E4CE-F638-DF82ECBE6BDD}" dt="2025-06-17T03:50:08.571" v="5"/>
          <pc:sldLayoutMkLst>
            <pc:docMk/>
            <pc:sldMasterMk cId="1326337606" sldId="2147483677"/>
            <pc:sldLayoutMk cId="3430769207" sldId="2147483686"/>
          </pc:sldLayoutMkLst>
        </pc:sldLayoutChg>
        <pc:sldLayoutChg chg="add del mod replId">
          <pc:chgData name="HARSHA S" userId="S::harshas@kh.amrita.edu::3ea4904a-a09c-4644-8b49-bb7dd8b1a4da" providerId="AD" clId="Web-{FD7B1FAC-1B60-E4CE-F638-DF82ECBE6BDD}" dt="2025-06-17T03:50:08.571" v="5"/>
          <pc:sldLayoutMkLst>
            <pc:docMk/>
            <pc:sldMasterMk cId="1326337606" sldId="2147483677"/>
            <pc:sldLayoutMk cId="1055996306" sldId="2147483687"/>
          </pc:sldLayoutMkLst>
        </pc:sldLayoutChg>
        <pc:sldLayoutChg chg="add del mod replId">
          <pc:chgData name="HARSHA S" userId="S::harshas@kh.amrita.edu::3ea4904a-a09c-4644-8b49-bb7dd8b1a4da" providerId="AD" clId="Web-{FD7B1FAC-1B60-E4CE-F638-DF82ECBE6BDD}" dt="2025-06-17T03:50:08.571" v="5"/>
          <pc:sldLayoutMkLst>
            <pc:docMk/>
            <pc:sldMasterMk cId="1326337606" sldId="2147483677"/>
            <pc:sldLayoutMk cId="839165742" sldId="2147483688"/>
          </pc:sldLayoutMkLst>
        </pc:sldLayoutChg>
        <pc:sldLayoutChg chg="add del mod replId">
          <pc:chgData name="HARSHA S" userId="S::harshas@kh.amrita.edu::3ea4904a-a09c-4644-8b49-bb7dd8b1a4da" providerId="AD" clId="Web-{FD7B1FAC-1B60-E4CE-F638-DF82ECBE6BDD}" dt="2025-06-17T03:50:08.571" v="5"/>
          <pc:sldLayoutMkLst>
            <pc:docMk/>
            <pc:sldMasterMk cId="1326337606" sldId="2147483677"/>
            <pc:sldLayoutMk cId="155585677" sldId="2147483689"/>
          </pc:sldLayoutMkLst>
        </pc:sldLayoutChg>
        <pc:sldLayoutChg chg="add del mod replId">
          <pc:chgData name="HARSHA S" userId="S::harshas@kh.amrita.edu::3ea4904a-a09c-4644-8b49-bb7dd8b1a4da" providerId="AD" clId="Web-{FD7B1FAC-1B60-E4CE-F638-DF82ECBE6BDD}" dt="2025-06-17T03:50:08.571" v="5"/>
          <pc:sldLayoutMkLst>
            <pc:docMk/>
            <pc:sldMasterMk cId="1326337606" sldId="2147483677"/>
            <pc:sldLayoutMk cId="2124717170" sldId="2147483690"/>
          </pc:sldLayoutMkLst>
        </pc:sldLayoutChg>
        <pc:sldLayoutChg chg="add del mod replId">
          <pc:chgData name="HARSHA S" userId="S::harshas@kh.amrita.edu::3ea4904a-a09c-4644-8b49-bb7dd8b1a4da" providerId="AD" clId="Web-{FD7B1FAC-1B60-E4CE-F638-DF82ECBE6BDD}" dt="2025-06-17T03:50:08.571" v="5"/>
          <pc:sldLayoutMkLst>
            <pc:docMk/>
            <pc:sldMasterMk cId="1326337606" sldId="2147483677"/>
            <pc:sldLayoutMk cId="1488056914" sldId="2147483691"/>
          </pc:sldLayoutMkLst>
        </pc:sldLayoutChg>
        <pc:sldLayoutChg chg="add del mod replId">
          <pc:chgData name="HARSHA S" userId="S::harshas@kh.amrita.edu::3ea4904a-a09c-4644-8b49-bb7dd8b1a4da" providerId="AD" clId="Web-{FD7B1FAC-1B60-E4CE-F638-DF82ECBE6BDD}" dt="2025-06-17T03:50:08.571" v="5"/>
          <pc:sldLayoutMkLst>
            <pc:docMk/>
            <pc:sldMasterMk cId="1326337606" sldId="2147483677"/>
            <pc:sldLayoutMk cId="399905898" sldId="2147483692"/>
          </pc:sldLayoutMkLst>
        </pc:sldLayoutChg>
        <pc:sldLayoutChg chg="add del mod replId">
          <pc:chgData name="HARSHA S" userId="S::harshas@kh.amrita.edu::3ea4904a-a09c-4644-8b49-bb7dd8b1a4da" providerId="AD" clId="Web-{FD7B1FAC-1B60-E4CE-F638-DF82ECBE6BDD}" dt="2025-06-17T03:50:08.571" v="5"/>
          <pc:sldLayoutMkLst>
            <pc:docMk/>
            <pc:sldMasterMk cId="1326337606" sldId="2147483677"/>
            <pc:sldLayoutMk cId="289921461" sldId="2147483693"/>
          </pc:sldLayoutMkLst>
        </pc:sldLayoutChg>
      </pc:sldMasterChg>
      <pc:sldMasterChg chg="add del addSldLayout delSldLayout modSldLayout">
        <pc:chgData name="HARSHA S" userId="S::harshas@kh.amrita.edu::3ea4904a-a09c-4644-8b49-bb7dd8b1a4da" providerId="AD" clId="Web-{FD7B1FAC-1B60-E4CE-F638-DF82ECBE6BDD}" dt="2025-06-17T03:53:13.152" v="18"/>
        <pc:sldMasterMkLst>
          <pc:docMk/>
          <pc:sldMasterMk cId="3335052604" sldId="2147483677"/>
        </pc:sldMasterMkLst>
        <pc:sldLayoutChg chg="add del mod replId">
          <pc:chgData name="HARSHA S" userId="S::harshas@kh.amrita.edu::3ea4904a-a09c-4644-8b49-bb7dd8b1a4da" providerId="AD" clId="Web-{FD7B1FAC-1B60-E4CE-F638-DF82ECBE6BDD}" dt="2025-06-17T03:53:13.152" v="18"/>
          <pc:sldLayoutMkLst>
            <pc:docMk/>
            <pc:sldMasterMk cId="3335052604" sldId="2147483677"/>
            <pc:sldLayoutMk cId="4177631023" sldId="2147483678"/>
          </pc:sldLayoutMkLst>
        </pc:sldLayoutChg>
        <pc:sldLayoutChg chg="add del mod replId">
          <pc:chgData name="HARSHA S" userId="S::harshas@kh.amrita.edu::3ea4904a-a09c-4644-8b49-bb7dd8b1a4da" providerId="AD" clId="Web-{FD7B1FAC-1B60-E4CE-F638-DF82ECBE6BDD}" dt="2025-06-17T03:53:13.152" v="18"/>
          <pc:sldLayoutMkLst>
            <pc:docMk/>
            <pc:sldMasterMk cId="3335052604" sldId="2147483677"/>
            <pc:sldLayoutMk cId="218316528" sldId="2147483679"/>
          </pc:sldLayoutMkLst>
        </pc:sldLayoutChg>
        <pc:sldLayoutChg chg="add del mod replId">
          <pc:chgData name="HARSHA S" userId="S::harshas@kh.amrita.edu::3ea4904a-a09c-4644-8b49-bb7dd8b1a4da" providerId="AD" clId="Web-{FD7B1FAC-1B60-E4CE-F638-DF82ECBE6BDD}" dt="2025-06-17T03:53:13.152" v="18"/>
          <pc:sldLayoutMkLst>
            <pc:docMk/>
            <pc:sldMasterMk cId="3335052604" sldId="2147483677"/>
            <pc:sldLayoutMk cId="2309900879" sldId="2147483680"/>
          </pc:sldLayoutMkLst>
        </pc:sldLayoutChg>
        <pc:sldLayoutChg chg="add del mod replId">
          <pc:chgData name="HARSHA S" userId="S::harshas@kh.amrita.edu::3ea4904a-a09c-4644-8b49-bb7dd8b1a4da" providerId="AD" clId="Web-{FD7B1FAC-1B60-E4CE-F638-DF82ECBE6BDD}" dt="2025-06-17T03:53:13.152" v="18"/>
          <pc:sldLayoutMkLst>
            <pc:docMk/>
            <pc:sldMasterMk cId="3335052604" sldId="2147483677"/>
            <pc:sldLayoutMk cId="3107025242" sldId="2147483681"/>
          </pc:sldLayoutMkLst>
        </pc:sldLayoutChg>
        <pc:sldLayoutChg chg="add del mod replId">
          <pc:chgData name="HARSHA S" userId="S::harshas@kh.amrita.edu::3ea4904a-a09c-4644-8b49-bb7dd8b1a4da" providerId="AD" clId="Web-{FD7B1FAC-1B60-E4CE-F638-DF82ECBE6BDD}" dt="2025-06-17T03:53:13.152" v="18"/>
          <pc:sldLayoutMkLst>
            <pc:docMk/>
            <pc:sldMasterMk cId="3335052604" sldId="2147483677"/>
            <pc:sldLayoutMk cId="1651933434" sldId="2147483682"/>
          </pc:sldLayoutMkLst>
        </pc:sldLayoutChg>
        <pc:sldLayoutChg chg="add del mod replId">
          <pc:chgData name="HARSHA S" userId="S::harshas@kh.amrita.edu::3ea4904a-a09c-4644-8b49-bb7dd8b1a4da" providerId="AD" clId="Web-{FD7B1FAC-1B60-E4CE-F638-DF82ECBE6BDD}" dt="2025-06-17T03:53:13.152" v="18"/>
          <pc:sldLayoutMkLst>
            <pc:docMk/>
            <pc:sldMasterMk cId="3335052604" sldId="2147483677"/>
            <pc:sldLayoutMk cId="1980888554" sldId="2147483683"/>
          </pc:sldLayoutMkLst>
        </pc:sldLayoutChg>
        <pc:sldLayoutChg chg="add del mod replId">
          <pc:chgData name="HARSHA S" userId="S::harshas@kh.amrita.edu::3ea4904a-a09c-4644-8b49-bb7dd8b1a4da" providerId="AD" clId="Web-{FD7B1FAC-1B60-E4CE-F638-DF82ECBE6BDD}" dt="2025-06-17T03:53:13.152" v="18"/>
          <pc:sldLayoutMkLst>
            <pc:docMk/>
            <pc:sldMasterMk cId="3335052604" sldId="2147483677"/>
            <pc:sldLayoutMk cId="3740139370" sldId="2147483684"/>
          </pc:sldLayoutMkLst>
        </pc:sldLayoutChg>
        <pc:sldLayoutChg chg="add del mod replId">
          <pc:chgData name="HARSHA S" userId="S::harshas@kh.amrita.edu::3ea4904a-a09c-4644-8b49-bb7dd8b1a4da" providerId="AD" clId="Web-{FD7B1FAC-1B60-E4CE-F638-DF82ECBE6BDD}" dt="2025-06-17T03:53:13.152" v="18"/>
          <pc:sldLayoutMkLst>
            <pc:docMk/>
            <pc:sldMasterMk cId="3335052604" sldId="2147483677"/>
            <pc:sldLayoutMk cId="609912583" sldId="2147483685"/>
          </pc:sldLayoutMkLst>
        </pc:sldLayoutChg>
        <pc:sldLayoutChg chg="add del mod replId">
          <pc:chgData name="HARSHA S" userId="S::harshas@kh.amrita.edu::3ea4904a-a09c-4644-8b49-bb7dd8b1a4da" providerId="AD" clId="Web-{FD7B1FAC-1B60-E4CE-F638-DF82ECBE6BDD}" dt="2025-06-17T03:53:13.152" v="18"/>
          <pc:sldLayoutMkLst>
            <pc:docMk/>
            <pc:sldMasterMk cId="3335052604" sldId="2147483677"/>
            <pc:sldLayoutMk cId="1467073159" sldId="2147483686"/>
          </pc:sldLayoutMkLst>
        </pc:sldLayoutChg>
        <pc:sldLayoutChg chg="add del mod replId">
          <pc:chgData name="HARSHA S" userId="S::harshas@kh.amrita.edu::3ea4904a-a09c-4644-8b49-bb7dd8b1a4da" providerId="AD" clId="Web-{FD7B1FAC-1B60-E4CE-F638-DF82ECBE6BDD}" dt="2025-06-17T03:53:13.152" v="18"/>
          <pc:sldLayoutMkLst>
            <pc:docMk/>
            <pc:sldMasterMk cId="3335052604" sldId="2147483677"/>
            <pc:sldLayoutMk cId="2270541983" sldId="2147483687"/>
          </pc:sldLayoutMkLst>
        </pc:sldLayoutChg>
        <pc:sldLayoutChg chg="add del mod replId">
          <pc:chgData name="HARSHA S" userId="S::harshas@kh.amrita.edu::3ea4904a-a09c-4644-8b49-bb7dd8b1a4da" providerId="AD" clId="Web-{FD7B1FAC-1B60-E4CE-F638-DF82ECBE6BDD}" dt="2025-06-17T03:53:13.152" v="18"/>
          <pc:sldLayoutMkLst>
            <pc:docMk/>
            <pc:sldMasterMk cId="3335052604" sldId="2147483677"/>
            <pc:sldLayoutMk cId="3221525506" sldId="2147483688"/>
          </pc:sldLayoutMkLst>
        </pc:sldLayoutChg>
        <pc:sldLayoutChg chg="add del mod replId">
          <pc:chgData name="HARSHA S" userId="S::harshas@kh.amrita.edu::3ea4904a-a09c-4644-8b49-bb7dd8b1a4da" providerId="AD" clId="Web-{FD7B1FAC-1B60-E4CE-F638-DF82ECBE6BDD}" dt="2025-06-17T03:53:13.152" v="18"/>
          <pc:sldLayoutMkLst>
            <pc:docMk/>
            <pc:sldMasterMk cId="3335052604" sldId="2147483677"/>
            <pc:sldLayoutMk cId="2551933554" sldId="2147483689"/>
          </pc:sldLayoutMkLst>
        </pc:sldLayoutChg>
        <pc:sldLayoutChg chg="add del mod replId">
          <pc:chgData name="HARSHA S" userId="S::harshas@kh.amrita.edu::3ea4904a-a09c-4644-8b49-bb7dd8b1a4da" providerId="AD" clId="Web-{FD7B1FAC-1B60-E4CE-F638-DF82ECBE6BDD}" dt="2025-06-17T03:53:13.152" v="18"/>
          <pc:sldLayoutMkLst>
            <pc:docMk/>
            <pc:sldMasterMk cId="3335052604" sldId="2147483677"/>
            <pc:sldLayoutMk cId="2661228543" sldId="2147483690"/>
          </pc:sldLayoutMkLst>
        </pc:sldLayoutChg>
        <pc:sldLayoutChg chg="add del mod replId">
          <pc:chgData name="HARSHA S" userId="S::harshas@kh.amrita.edu::3ea4904a-a09c-4644-8b49-bb7dd8b1a4da" providerId="AD" clId="Web-{FD7B1FAC-1B60-E4CE-F638-DF82ECBE6BDD}" dt="2025-06-17T03:53:13.152" v="18"/>
          <pc:sldLayoutMkLst>
            <pc:docMk/>
            <pc:sldMasterMk cId="3335052604" sldId="2147483677"/>
            <pc:sldLayoutMk cId="1289776928" sldId="2147483691"/>
          </pc:sldLayoutMkLst>
        </pc:sldLayoutChg>
        <pc:sldLayoutChg chg="add del mod replId">
          <pc:chgData name="HARSHA S" userId="S::harshas@kh.amrita.edu::3ea4904a-a09c-4644-8b49-bb7dd8b1a4da" providerId="AD" clId="Web-{FD7B1FAC-1B60-E4CE-F638-DF82ECBE6BDD}" dt="2025-06-17T03:53:13.152" v="18"/>
          <pc:sldLayoutMkLst>
            <pc:docMk/>
            <pc:sldMasterMk cId="3335052604" sldId="2147483677"/>
            <pc:sldLayoutMk cId="825793982" sldId="2147483692"/>
          </pc:sldLayoutMkLst>
        </pc:sldLayoutChg>
        <pc:sldLayoutChg chg="add del mod replId">
          <pc:chgData name="HARSHA S" userId="S::harshas@kh.amrita.edu::3ea4904a-a09c-4644-8b49-bb7dd8b1a4da" providerId="AD" clId="Web-{FD7B1FAC-1B60-E4CE-F638-DF82ECBE6BDD}" dt="2025-06-17T03:53:13.152" v="18"/>
          <pc:sldLayoutMkLst>
            <pc:docMk/>
            <pc:sldMasterMk cId="3335052604" sldId="2147483677"/>
            <pc:sldLayoutMk cId="646102918" sldId="2147483693"/>
          </pc:sldLayoutMkLst>
        </pc:sldLayoutChg>
      </pc:sldMasterChg>
      <pc:sldMasterChg chg="add del addSldLayout delSldLayout modSldLayout">
        <pc:chgData name="HARSHA S" userId="S::harshas@kh.amrita.edu::3ea4904a-a09c-4644-8b49-bb7dd8b1a4da" providerId="AD" clId="Web-{FD7B1FAC-1B60-E4CE-F638-DF82ECBE6BDD}" dt="2025-06-17T03:50:07.914" v="4"/>
        <pc:sldMasterMkLst>
          <pc:docMk/>
          <pc:sldMasterMk cId="825866188" sldId="2147483694"/>
        </pc:sldMasterMkLst>
        <pc:sldLayoutChg chg="add del mod replId">
          <pc:chgData name="HARSHA S" userId="S::harshas@kh.amrita.edu::3ea4904a-a09c-4644-8b49-bb7dd8b1a4da" providerId="AD" clId="Web-{FD7B1FAC-1B60-E4CE-F638-DF82ECBE6BDD}" dt="2025-06-17T03:50:07.914" v="4"/>
          <pc:sldLayoutMkLst>
            <pc:docMk/>
            <pc:sldMasterMk cId="825866188" sldId="2147483694"/>
            <pc:sldLayoutMk cId="3289583623" sldId="2147483695"/>
          </pc:sldLayoutMkLst>
        </pc:sldLayoutChg>
        <pc:sldLayoutChg chg="add del mod replId">
          <pc:chgData name="HARSHA S" userId="S::harshas@kh.amrita.edu::3ea4904a-a09c-4644-8b49-bb7dd8b1a4da" providerId="AD" clId="Web-{FD7B1FAC-1B60-E4CE-F638-DF82ECBE6BDD}" dt="2025-06-17T03:50:07.914" v="4"/>
          <pc:sldLayoutMkLst>
            <pc:docMk/>
            <pc:sldMasterMk cId="825866188" sldId="2147483694"/>
            <pc:sldLayoutMk cId="1704084850" sldId="2147483696"/>
          </pc:sldLayoutMkLst>
        </pc:sldLayoutChg>
        <pc:sldLayoutChg chg="add del mod replId">
          <pc:chgData name="HARSHA S" userId="S::harshas@kh.amrita.edu::3ea4904a-a09c-4644-8b49-bb7dd8b1a4da" providerId="AD" clId="Web-{FD7B1FAC-1B60-E4CE-F638-DF82ECBE6BDD}" dt="2025-06-17T03:50:07.914" v="4"/>
          <pc:sldLayoutMkLst>
            <pc:docMk/>
            <pc:sldMasterMk cId="825866188" sldId="2147483694"/>
            <pc:sldLayoutMk cId="373074191" sldId="2147483697"/>
          </pc:sldLayoutMkLst>
        </pc:sldLayoutChg>
        <pc:sldLayoutChg chg="add del mod replId">
          <pc:chgData name="HARSHA S" userId="S::harshas@kh.amrita.edu::3ea4904a-a09c-4644-8b49-bb7dd8b1a4da" providerId="AD" clId="Web-{FD7B1FAC-1B60-E4CE-F638-DF82ECBE6BDD}" dt="2025-06-17T03:50:07.914" v="4"/>
          <pc:sldLayoutMkLst>
            <pc:docMk/>
            <pc:sldMasterMk cId="825866188" sldId="2147483694"/>
            <pc:sldLayoutMk cId="3207594353" sldId="2147483698"/>
          </pc:sldLayoutMkLst>
        </pc:sldLayoutChg>
        <pc:sldLayoutChg chg="add del mod replId">
          <pc:chgData name="HARSHA S" userId="S::harshas@kh.amrita.edu::3ea4904a-a09c-4644-8b49-bb7dd8b1a4da" providerId="AD" clId="Web-{FD7B1FAC-1B60-E4CE-F638-DF82ECBE6BDD}" dt="2025-06-17T03:50:07.914" v="4"/>
          <pc:sldLayoutMkLst>
            <pc:docMk/>
            <pc:sldMasterMk cId="825866188" sldId="2147483694"/>
            <pc:sldLayoutMk cId="2895488651" sldId="2147483699"/>
          </pc:sldLayoutMkLst>
        </pc:sldLayoutChg>
        <pc:sldLayoutChg chg="add del mod replId">
          <pc:chgData name="HARSHA S" userId="S::harshas@kh.amrita.edu::3ea4904a-a09c-4644-8b49-bb7dd8b1a4da" providerId="AD" clId="Web-{FD7B1FAC-1B60-E4CE-F638-DF82ECBE6BDD}" dt="2025-06-17T03:50:07.914" v="4"/>
          <pc:sldLayoutMkLst>
            <pc:docMk/>
            <pc:sldMasterMk cId="825866188" sldId="2147483694"/>
            <pc:sldLayoutMk cId="1964411529" sldId="2147483700"/>
          </pc:sldLayoutMkLst>
        </pc:sldLayoutChg>
        <pc:sldLayoutChg chg="add del mod replId">
          <pc:chgData name="HARSHA S" userId="S::harshas@kh.amrita.edu::3ea4904a-a09c-4644-8b49-bb7dd8b1a4da" providerId="AD" clId="Web-{FD7B1FAC-1B60-E4CE-F638-DF82ECBE6BDD}" dt="2025-06-17T03:50:07.914" v="4"/>
          <pc:sldLayoutMkLst>
            <pc:docMk/>
            <pc:sldMasterMk cId="825866188" sldId="2147483694"/>
            <pc:sldLayoutMk cId="4035837090" sldId="2147483701"/>
          </pc:sldLayoutMkLst>
        </pc:sldLayoutChg>
        <pc:sldLayoutChg chg="add del mod replId">
          <pc:chgData name="HARSHA S" userId="S::harshas@kh.amrita.edu::3ea4904a-a09c-4644-8b49-bb7dd8b1a4da" providerId="AD" clId="Web-{FD7B1FAC-1B60-E4CE-F638-DF82ECBE6BDD}" dt="2025-06-17T03:50:07.914" v="4"/>
          <pc:sldLayoutMkLst>
            <pc:docMk/>
            <pc:sldMasterMk cId="825866188" sldId="2147483694"/>
            <pc:sldLayoutMk cId="165727629" sldId="2147483702"/>
          </pc:sldLayoutMkLst>
        </pc:sldLayoutChg>
        <pc:sldLayoutChg chg="add del mod replId">
          <pc:chgData name="HARSHA S" userId="S::harshas@kh.amrita.edu::3ea4904a-a09c-4644-8b49-bb7dd8b1a4da" providerId="AD" clId="Web-{FD7B1FAC-1B60-E4CE-F638-DF82ECBE6BDD}" dt="2025-06-17T03:50:07.914" v="4"/>
          <pc:sldLayoutMkLst>
            <pc:docMk/>
            <pc:sldMasterMk cId="825866188" sldId="2147483694"/>
            <pc:sldLayoutMk cId="253538394" sldId="2147483703"/>
          </pc:sldLayoutMkLst>
        </pc:sldLayoutChg>
        <pc:sldLayoutChg chg="add del mod replId">
          <pc:chgData name="HARSHA S" userId="S::harshas@kh.amrita.edu::3ea4904a-a09c-4644-8b49-bb7dd8b1a4da" providerId="AD" clId="Web-{FD7B1FAC-1B60-E4CE-F638-DF82ECBE6BDD}" dt="2025-06-17T03:50:07.914" v="4"/>
          <pc:sldLayoutMkLst>
            <pc:docMk/>
            <pc:sldMasterMk cId="825866188" sldId="2147483694"/>
            <pc:sldLayoutMk cId="4151415634" sldId="2147483704"/>
          </pc:sldLayoutMkLst>
        </pc:sldLayoutChg>
        <pc:sldLayoutChg chg="add del mod replId">
          <pc:chgData name="HARSHA S" userId="S::harshas@kh.amrita.edu::3ea4904a-a09c-4644-8b49-bb7dd8b1a4da" providerId="AD" clId="Web-{FD7B1FAC-1B60-E4CE-F638-DF82ECBE6BDD}" dt="2025-06-17T03:50:07.914" v="4"/>
          <pc:sldLayoutMkLst>
            <pc:docMk/>
            <pc:sldMasterMk cId="825866188" sldId="2147483694"/>
            <pc:sldLayoutMk cId="488739462" sldId="2147483705"/>
          </pc:sldLayoutMkLst>
        </pc:sldLayoutChg>
      </pc:sldMasterChg>
      <pc:sldMasterChg chg="add del addSldLayout delSldLayout modSldLayout">
        <pc:chgData name="HARSHA S" userId="S::harshas@kh.amrita.edu::3ea4904a-a09c-4644-8b49-bb7dd8b1a4da" providerId="AD" clId="Web-{FD7B1FAC-1B60-E4CE-F638-DF82ECBE6BDD}" dt="2025-06-17T03:53:22.277" v="19"/>
        <pc:sldMasterMkLst>
          <pc:docMk/>
          <pc:sldMasterMk cId="1849529214" sldId="2147483694"/>
        </pc:sldMasterMkLst>
        <pc:sldLayoutChg chg="add del mod replId">
          <pc:chgData name="HARSHA S" userId="S::harshas@kh.amrita.edu::3ea4904a-a09c-4644-8b49-bb7dd8b1a4da" providerId="AD" clId="Web-{FD7B1FAC-1B60-E4CE-F638-DF82ECBE6BDD}" dt="2025-06-17T03:53:22.277" v="19"/>
          <pc:sldLayoutMkLst>
            <pc:docMk/>
            <pc:sldMasterMk cId="1849529214" sldId="2147483694"/>
            <pc:sldLayoutMk cId="2935852431" sldId="2147483695"/>
          </pc:sldLayoutMkLst>
        </pc:sldLayoutChg>
        <pc:sldLayoutChg chg="add del mod replId">
          <pc:chgData name="HARSHA S" userId="S::harshas@kh.amrita.edu::3ea4904a-a09c-4644-8b49-bb7dd8b1a4da" providerId="AD" clId="Web-{FD7B1FAC-1B60-E4CE-F638-DF82ECBE6BDD}" dt="2025-06-17T03:53:22.277" v="19"/>
          <pc:sldLayoutMkLst>
            <pc:docMk/>
            <pc:sldMasterMk cId="1849529214" sldId="2147483694"/>
            <pc:sldLayoutMk cId="2800177177" sldId="2147483696"/>
          </pc:sldLayoutMkLst>
        </pc:sldLayoutChg>
        <pc:sldLayoutChg chg="add del mod replId">
          <pc:chgData name="HARSHA S" userId="S::harshas@kh.amrita.edu::3ea4904a-a09c-4644-8b49-bb7dd8b1a4da" providerId="AD" clId="Web-{FD7B1FAC-1B60-E4CE-F638-DF82ECBE6BDD}" dt="2025-06-17T03:53:22.277" v="19"/>
          <pc:sldLayoutMkLst>
            <pc:docMk/>
            <pc:sldMasterMk cId="1849529214" sldId="2147483694"/>
            <pc:sldLayoutMk cId="1771615063" sldId="2147483697"/>
          </pc:sldLayoutMkLst>
        </pc:sldLayoutChg>
        <pc:sldLayoutChg chg="add del mod replId">
          <pc:chgData name="HARSHA S" userId="S::harshas@kh.amrita.edu::3ea4904a-a09c-4644-8b49-bb7dd8b1a4da" providerId="AD" clId="Web-{FD7B1FAC-1B60-E4CE-F638-DF82ECBE6BDD}" dt="2025-06-17T03:53:22.277" v="19"/>
          <pc:sldLayoutMkLst>
            <pc:docMk/>
            <pc:sldMasterMk cId="1849529214" sldId="2147483694"/>
            <pc:sldLayoutMk cId="4233302544" sldId="2147483698"/>
          </pc:sldLayoutMkLst>
        </pc:sldLayoutChg>
        <pc:sldLayoutChg chg="add del mod replId">
          <pc:chgData name="HARSHA S" userId="S::harshas@kh.amrita.edu::3ea4904a-a09c-4644-8b49-bb7dd8b1a4da" providerId="AD" clId="Web-{FD7B1FAC-1B60-E4CE-F638-DF82ECBE6BDD}" dt="2025-06-17T03:53:22.277" v="19"/>
          <pc:sldLayoutMkLst>
            <pc:docMk/>
            <pc:sldMasterMk cId="1849529214" sldId="2147483694"/>
            <pc:sldLayoutMk cId="3137797101" sldId="2147483699"/>
          </pc:sldLayoutMkLst>
        </pc:sldLayoutChg>
        <pc:sldLayoutChg chg="add del mod replId">
          <pc:chgData name="HARSHA S" userId="S::harshas@kh.amrita.edu::3ea4904a-a09c-4644-8b49-bb7dd8b1a4da" providerId="AD" clId="Web-{FD7B1FAC-1B60-E4CE-F638-DF82ECBE6BDD}" dt="2025-06-17T03:53:22.277" v="19"/>
          <pc:sldLayoutMkLst>
            <pc:docMk/>
            <pc:sldMasterMk cId="1849529214" sldId="2147483694"/>
            <pc:sldLayoutMk cId="3460653122" sldId="2147483700"/>
          </pc:sldLayoutMkLst>
        </pc:sldLayoutChg>
        <pc:sldLayoutChg chg="add del mod replId">
          <pc:chgData name="HARSHA S" userId="S::harshas@kh.amrita.edu::3ea4904a-a09c-4644-8b49-bb7dd8b1a4da" providerId="AD" clId="Web-{FD7B1FAC-1B60-E4CE-F638-DF82ECBE6BDD}" dt="2025-06-17T03:53:22.277" v="19"/>
          <pc:sldLayoutMkLst>
            <pc:docMk/>
            <pc:sldMasterMk cId="1849529214" sldId="2147483694"/>
            <pc:sldLayoutMk cId="4129212851" sldId="2147483701"/>
          </pc:sldLayoutMkLst>
        </pc:sldLayoutChg>
        <pc:sldLayoutChg chg="add del mod replId">
          <pc:chgData name="HARSHA S" userId="S::harshas@kh.amrita.edu::3ea4904a-a09c-4644-8b49-bb7dd8b1a4da" providerId="AD" clId="Web-{FD7B1FAC-1B60-E4CE-F638-DF82ECBE6BDD}" dt="2025-06-17T03:53:22.277" v="19"/>
          <pc:sldLayoutMkLst>
            <pc:docMk/>
            <pc:sldMasterMk cId="1849529214" sldId="2147483694"/>
            <pc:sldLayoutMk cId="2933275209" sldId="2147483702"/>
          </pc:sldLayoutMkLst>
        </pc:sldLayoutChg>
        <pc:sldLayoutChg chg="add del mod replId">
          <pc:chgData name="HARSHA S" userId="S::harshas@kh.amrita.edu::3ea4904a-a09c-4644-8b49-bb7dd8b1a4da" providerId="AD" clId="Web-{FD7B1FAC-1B60-E4CE-F638-DF82ECBE6BDD}" dt="2025-06-17T03:53:22.277" v="19"/>
          <pc:sldLayoutMkLst>
            <pc:docMk/>
            <pc:sldMasterMk cId="1849529214" sldId="2147483694"/>
            <pc:sldLayoutMk cId="2050668238" sldId="2147483703"/>
          </pc:sldLayoutMkLst>
        </pc:sldLayoutChg>
        <pc:sldLayoutChg chg="add del mod replId">
          <pc:chgData name="HARSHA S" userId="S::harshas@kh.amrita.edu::3ea4904a-a09c-4644-8b49-bb7dd8b1a4da" providerId="AD" clId="Web-{FD7B1FAC-1B60-E4CE-F638-DF82ECBE6BDD}" dt="2025-06-17T03:53:22.277" v="19"/>
          <pc:sldLayoutMkLst>
            <pc:docMk/>
            <pc:sldMasterMk cId="1849529214" sldId="2147483694"/>
            <pc:sldLayoutMk cId="2411627818" sldId="2147483704"/>
          </pc:sldLayoutMkLst>
        </pc:sldLayoutChg>
        <pc:sldLayoutChg chg="add del mod replId">
          <pc:chgData name="HARSHA S" userId="S::harshas@kh.amrita.edu::3ea4904a-a09c-4644-8b49-bb7dd8b1a4da" providerId="AD" clId="Web-{FD7B1FAC-1B60-E4CE-F638-DF82ECBE6BDD}" dt="2025-06-17T03:53:22.277" v="19"/>
          <pc:sldLayoutMkLst>
            <pc:docMk/>
            <pc:sldMasterMk cId="1849529214" sldId="2147483694"/>
            <pc:sldLayoutMk cId="1559278548" sldId="2147483705"/>
          </pc:sldLayoutMkLst>
        </pc:sldLayoutChg>
        <pc:sldLayoutChg chg="add del mod replId">
          <pc:chgData name="HARSHA S" userId="S::harshas@kh.amrita.edu::3ea4904a-a09c-4644-8b49-bb7dd8b1a4da" providerId="AD" clId="Web-{FD7B1FAC-1B60-E4CE-F638-DF82ECBE6BDD}" dt="2025-06-17T03:53:22.277" v="19"/>
          <pc:sldLayoutMkLst>
            <pc:docMk/>
            <pc:sldMasterMk cId="1849529214" sldId="2147483694"/>
            <pc:sldLayoutMk cId="4092515731" sldId="2147483706"/>
          </pc:sldLayoutMkLst>
        </pc:sldLayoutChg>
        <pc:sldLayoutChg chg="add del mod replId">
          <pc:chgData name="HARSHA S" userId="S::harshas@kh.amrita.edu::3ea4904a-a09c-4644-8b49-bb7dd8b1a4da" providerId="AD" clId="Web-{FD7B1FAC-1B60-E4CE-F638-DF82ECBE6BDD}" dt="2025-06-17T03:53:22.277" v="19"/>
          <pc:sldLayoutMkLst>
            <pc:docMk/>
            <pc:sldMasterMk cId="1849529214" sldId="2147483694"/>
            <pc:sldLayoutMk cId="4167561767" sldId="2147483707"/>
          </pc:sldLayoutMkLst>
        </pc:sldLayoutChg>
        <pc:sldLayoutChg chg="add del mod replId">
          <pc:chgData name="HARSHA S" userId="S::harshas@kh.amrita.edu::3ea4904a-a09c-4644-8b49-bb7dd8b1a4da" providerId="AD" clId="Web-{FD7B1FAC-1B60-E4CE-F638-DF82ECBE6BDD}" dt="2025-06-17T03:53:22.277" v="19"/>
          <pc:sldLayoutMkLst>
            <pc:docMk/>
            <pc:sldMasterMk cId="1849529214" sldId="2147483694"/>
            <pc:sldLayoutMk cId="258878819" sldId="2147483708"/>
          </pc:sldLayoutMkLst>
        </pc:sldLayoutChg>
        <pc:sldLayoutChg chg="add del mod replId">
          <pc:chgData name="HARSHA S" userId="S::harshas@kh.amrita.edu::3ea4904a-a09c-4644-8b49-bb7dd8b1a4da" providerId="AD" clId="Web-{FD7B1FAC-1B60-E4CE-F638-DF82ECBE6BDD}" dt="2025-06-17T03:53:22.277" v="19"/>
          <pc:sldLayoutMkLst>
            <pc:docMk/>
            <pc:sldMasterMk cId="1849529214" sldId="2147483694"/>
            <pc:sldLayoutMk cId="3699400151" sldId="2147483709"/>
          </pc:sldLayoutMkLst>
        </pc:sldLayoutChg>
        <pc:sldLayoutChg chg="add del mod replId">
          <pc:chgData name="HARSHA S" userId="S::harshas@kh.amrita.edu::3ea4904a-a09c-4644-8b49-bb7dd8b1a4da" providerId="AD" clId="Web-{FD7B1FAC-1B60-E4CE-F638-DF82ECBE6BDD}" dt="2025-06-17T03:53:22.277" v="19"/>
          <pc:sldLayoutMkLst>
            <pc:docMk/>
            <pc:sldMasterMk cId="1849529214" sldId="2147483694"/>
            <pc:sldLayoutMk cId="1381935588" sldId="2147483710"/>
          </pc:sldLayoutMkLst>
        </pc:sldLayoutChg>
      </pc:sldMasterChg>
      <pc:sldMasterChg chg="add del addSldLayout delSldLayout modSldLayout">
        <pc:chgData name="HARSHA S" userId="S::harshas@kh.amrita.edu::3ea4904a-a09c-4644-8b49-bb7dd8b1a4da" providerId="AD" clId="Web-{FD7B1FAC-1B60-E4CE-F638-DF82ECBE6BDD}" dt="2025-06-17T03:50:07.211" v="3"/>
        <pc:sldMasterMkLst>
          <pc:docMk/>
          <pc:sldMasterMk cId="1246781835" sldId="2147483706"/>
        </pc:sldMasterMkLst>
        <pc:sldLayoutChg chg="add del mod replId">
          <pc:chgData name="HARSHA S" userId="S::harshas@kh.amrita.edu::3ea4904a-a09c-4644-8b49-bb7dd8b1a4da" providerId="AD" clId="Web-{FD7B1FAC-1B60-E4CE-F638-DF82ECBE6BDD}" dt="2025-06-17T03:50:07.211" v="3"/>
          <pc:sldLayoutMkLst>
            <pc:docMk/>
            <pc:sldMasterMk cId="1246781835" sldId="2147483706"/>
            <pc:sldLayoutMk cId="4254662181" sldId="2147483707"/>
          </pc:sldLayoutMkLst>
        </pc:sldLayoutChg>
        <pc:sldLayoutChg chg="add del mod replId">
          <pc:chgData name="HARSHA S" userId="S::harshas@kh.amrita.edu::3ea4904a-a09c-4644-8b49-bb7dd8b1a4da" providerId="AD" clId="Web-{FD7B1FAC-1B60-E4CE-F638-DF82ECBE6BDD}" dt="2025-06-17T03:50:07.211" v="3"/>
          <pc:sldLayoutMkLst>
            <pc:docMk/>
            <pc:sldMasterMk cId="1246781835" sldId="2147483706"/>
            <pc:sldLayoutMk cId="273413315" sldId="2147483708"/>
          </pc:sldLayoutMkLst>
        </pc:sldLayoutChg>
        <pc:sldLayoutChg chg="add del mod replId">
          <pc:chgData name="HARSHA S" userId="S::harshas@kh.amrita.edu::3ea4904a-a09c-4644-8b49-bb7dd8b1a4da" providerId="AD" clId="Web-{FD7B1FAC-1B60-E4CE-F638-DF82ECBE6BDD}" dt="2025-06-17T03:50:07.211" v="3"/>
          <pc:sldLayoutMkLst>
            <pc:docMk/>
            <pc:sldMasterMk cId="1246781835" sldId="2147483706"/>
            <pc:sldLayoutMk cId="171829013" sldId="2147483709"/>
          </pc:sldLayoutMkLst>
        </pc:sldLayoutChg>
        <pc:sldLayoutChg chg="add del mod replId">
          <pc:chgData name="HARSHA S" userId="S::harshas@kh.amrita.edu::3ea4904a-a09c-4644-8b49-bb7dd8b1a4da" providerId="AD" clId="Web-{FD7B1FAC-1B60-E4CE-F638-DF82ECBE6BDD}" dt="2025-06-17T03:50:07.211" v="3"/>
          <pc:sldLayoutMkLst>
            <pc:docMk/>
            <pc:sldMasterMk cId="1246781835" sldId="2147483706"/>
            <pc:sldLayoutMk cId="1584066519" sldId="2147483710"/>
          </pc:sldLayoutMkLst>
        </pc:sldLayoutChg>
        <pc:sldLayoutChg chg="add del mod replId">
          <pc:chgData name="HARSHA S" userId="S::harshas@kh.amrita.edu::3ea4904a-a09c-4644-8b49-bb7dd8b1a4da" providerId="AD" clId="Web-{FD7B1FAC-1B60-E4CE-F638-DF82ECBE6BDD}" dt="2025-06-17T03:50:07.211" v="3"/>
          <pc:sldLayoutMkLst>
            <pc:docMk/>
            <pc:sldMasterMk cId="1246781835" sldId="2147483706"/>
            <pc:sldLayoutMk cId="1972878149" sldId="2147483711"/>
          </pc:sldLayoutMkLst>
        </pc:sldLayoutChg>
        <pc:sldLayoutChg chg="add del mod replId">
          <pc:chgData name="HARSHA S" userId="S::harshas@kh.amrita.edu::3ea4904a-a09c-4644-8b49-bb7dd8b1a4da" providerId="AD" clId="Web-{FD7B1FAC-1B60-E4CE-F638-DF82ECBE6BDD}" dt="2025-06-17T03:50:07.211" v="3"/>
          <pc:sldLayoutMkLst>
            <pc:docMk/>
            <pc:sldMasterMk cId="1246781835" sldId="2147483706"/>
            <pc:sldLayoutMk cId="1727166175" sldId="2147483712"/>
          </pc:sldLayoutMkLst>
        </pc:sldLayoutChg>
        <pc:sldLayoutChg chg="add del mod replId">
          <pc:chgData name="HARSHA S" userId="S::harshas@kh.amrita.edu::3ea4904a-a09c-4644-8b49-bb7dd8b1a4da" providerId="AD" clId="Web-{FD7B1FAC-1B60-E4CE-F638-DF82ECBE6BDD}" dt="2025-06-17T03:50:07.211" v="3"/>
          <pc:sldLayoutMkLst>
            <pc:docMk/>
            <pc:sldMasterMk cId="1246781835" sldId="2147483706"/>
            <pc:sldLayoutMk cId="1528230119" sldId="2147483713"/>
          </pc:sldLayoutMkLst>
        </pc:sldLayoutChg>
        <pc:sldLayoutChg chg="add del mod replId">
          <pc:chgData name="HARSHA S" userId="S::harshas@kh.amrita.edu::3ea4904a-a09c-4644-8b49-bb7dd8b1a4da" providerId="AD" clId="Web-{FD7B1FAC-1B60-E4CE-F638-DF82ECBE6BDD}" dt="2025-06-17T03:50:07.211" v="3"/>
          <pc:sldLayoutMkLst>
            <pc:docMk/>
            <pc:sldMasterMk cId="1246781835" sldId="2147483706"/>
            <pc:sldLayoutMk cId="3874196262" sldId="2147483714"/>
          </pc:sldLayoutMkLst>
        </pc:sldLayoutChg>
        <pc:sldLayoutChg chg="add del mod replId">
          <pc:chgData name="HARSHA S" userId="S::harshas@kh.amrita.edu::3ea4904a-a09c-4644-8b49-bb7dd8b1a4da" providerId="AD" clId="Web-{FD7B1FAC-1B60-E4CE-F638-DF82ECBE6BDD}" dt="2025-06-17T03:50:07.211" v="3"/>
          <pc:sldLayoutMkLst>
            <pc:docMk/>
            <pc:sldMasterMk cId="1246781835" sldId="2147483706"/>
            <pc:sldLayoutMk cId="2338981417" sldId="2147483715"/>
          </pc:sldLayoutMkLst>
        </pc:sldLayoutChg>
        <pc:sldLayoutChg chg="add del mod replId">
          <pc:chgData name="HARSHA S" userId="S::harshas@kh.amrita.edu::3ea4904a-a09c-4644-8b49-bb7dd8b1a4da" providerId="AD" clId="Web-{FD7B1FAC-1B60-E4CE-F638-DF82ECBE6BDD}" dt="2025-06-17T03:50:07.211" v="3"/>
          <pc:sldLayoutMkLst>
            <pc:docMk/>
            <pc:sldMasterMk cId="1246781835" sldId="2147483706"/>
            <pc:sldLayoutMk cId="2017656297" sldId="2147483716"/>
          </pc:sldLayoutMkLst>
        </pc:sldLayoutChg>
        <pc:sldLayoutChg chg="add del mod replId">
          <pc:chgData name="HARSHA S" userId="S::harshas@kh.amrita.edu::3ea4904a-a09c-4644-8b49-bb7dd8b1a4da" providerId="AD" clId="Web-{FD7B1FAC-1B60-E4CE-F638-DF82ECBE6BDD}" dt="2025-06-17T03:50:07.211" v="3"/>
          <pc:sldLayoutMkLst>
            <pc:docMk/>
            <pc:sldMasterMk cId="1246781835" sldId="2147483706"/>
            <pc:sldLayoutMk cId="583658368" sldId="2147483717"/>
          </pc:sldLayoutMkLst>
        </pc:sldLayoutChg>
      </pc:sldMasterChg>
      <pc:sldMasterChg chg="add addSldLayout modSldLayout">
        <pc:chgData name="HARSHA S" userId="S::harshas@kh.amrita.edu::3ea4904a-a09c-4644-8b49-bb7dd8b1a4da" providerId="AD" clId="Web-{FD7B1FAC-1B60-E4CE-F638-DF82ECBE6BDD}" dt="2025-06-17T03:53:22.277" v="19"/>
        <pc:sldMasterMkLst>
          <pc:docMk/>
          <pc:sldMasterMk cId="119030476" sldId="2147483711"/>
        </pc:sldMasterMkLst>
        <pc:sldLayoutChg chg="add mod replId">
          <pc:chgData name="HARSHA S" userId="S::harshas@kh.amrita.edu::3ea4904a-a09c-4644-8b49-bb7dd8b1a4da" providerId="AD" clId="Web-{FD7B1FAC-1B60-E4CE-F638-DF82ECBE6BDD}" dt="2025-06-17T03:53:22.277" v="19"/>
          <pc:sldLayoutMkLst>
            <pc:docMk/>
            <pc:sldMasterMk cId="119030476" sldId="2147483711"/>
            <pc:sldLayoutMk cId="3259948535" sldId="2147483712"/>
          </pc:sldLayoutMkLst>
        </pc:sldLayoutChg>
        <pc:sldLayoutChg chg="add mod replId">
          <pc:chgData name="HARSHA S" userId="S::harshas@kh.amrita.edu::3ea4904a-a09c-4644-8b49-bb7dd8b1a4da" providerId="AD" clId="Web-{FD7B1FAC-1B60-E4CE-F638-DF82ECBE6BDD}" dt="2025-06-17T03:53:22.277" v="19"/>
          <pc:sldLayoutMkLst>
            <pc:docMk/>
            <pc:sldMasterMk cId="119030476" sldId="2147483711"/>
            <pc:sldLayoutMk cId="1341797304" sldId="2147483713"/>
          </pc:sldLayoutMkLst>
        </pc:sldLayoutChg>
        <pc:sldLayoutChg chg="add mod replId">
          <pc:chgData name="HARSHA S" userId="S::harshas@kh.amrita.edu::3ea4904a-a09c-4644-8b49-bb7dd8b1a4da" providerId="AD" clId="Web-{FD7B1FAC-1B60-E4CE-F638-DF82ECBE6BDD}" dt="2025-06-17T03:53:22.277" v="19"/>
          <pc:sldLayoutMkLst>
            <pc:docMk/>
            <pc:sldMasterMk cId="119030476" sldId="2147483711"/>
            <pc:sldLayoutMk cId="3718897988" sldId="2147483714"/>
          </pc:sldLayoutMkLst>
        </pc:sldLayoutChg>
        <pc:sldLayoutChg chg="add mod replId">
          <pc:chgData name="HARSHA S" userId="S::harshas@kh.amrita.edu::3ea4904a-a09c-4644-8b49-bb7dd8b1a4da" providerId="AD" clId="Web-{FD7B1FAC-1B60-E4CE-F638-DF82ECBE6BDD}" dt="2025-06-17T03:53:22.277" v="19"/>
          <pc:sldLayoutMkLst>
            <pc:docMk/>
            <pc:sldMasterMk cId="119030476" sldId="2147483711"/>
            <pc:sldLayoutMk cId="220809455" sldId="2147483715"/>
          </pc:sldLayoutMkLst>
        </pc:sldLayoutChg>
        <pc:sldLayoutChg chg="add mod replId">
          <pc:chgData name="HARSHA S" userId="S::harshas@kh.amrita.edu::3ea4904a-a09c-4644-8b49-bb7dd8b1a4da" providerId="AD" clId="Web-{FD7B1FAC-1B60-E4CE-F638-DF82ECBE6BDD}" dt="2025-06-17T03:53:22.277" v="19"/>
          <pc:sldLayoutMkLst>
            <pc:docMk/>
            <pc:sldMasterMk cId="119030476" sldId="2147483711"/>
            <pc:sldLayoutMk cId="3197486456" sldId="2147483716"/>
          </pc:sldLayoutMkLst>
        </pc:sldLayoutChg>
        <pc:sldLayoutChg chg="add mod replId">
          <pc:chgData name="HARSHA S" userId="S::harshas@kh.amrita.edu::3ea4904a-a09c-4644-8b49-bb7dd8b1a4da" providerId="AD" clId="Web-{FD7B1FAC-1B60-E4CE-F638-DF82ECBE6BDD}" dt="2025-06-17T03:53:22.277" v="19"/>
          <pc:sldLayoutMkLst>
            <pc:docMk/>
            <pc:sldMasterMk cId="119030476" sldId="2147483711"/>
            <pc:sldLayoutMk cId="1343923474" sldId="2147483717"/>
          </pc:sldLayoutMkLst>
        </pc:sldLayoutChg>
        <pc:sldLayoutChg chg="add mod replId">
          <pc:chgData name="HARSHA S" userId="S::harshas@kh.amrita.edu::3ea4904a-a09c-4644-8b49-bb7dd8b1a4da" providerId="AD" clId="Web-{FD7B1FAC-1B60-E4CE-F638-DF82ECBE6BDD}" dt="2025-06-17T03:53:22.277" v="19"/>
          <pc:sldLayoutMkLst>
            <pc:docMk/>
            <pc:sldMasterMk cId="119030476" sldId="2147483711"/>
            <pc:sldLayoutMk cId="3922961609" sldId="2147483718"/>
          </pc:sldLayoutMkLst>
        </pc:sldLayoutChg>
        <pc:sldLayoutChg chg="add mod replId">
          <pc:chgData name="HARSHA S" userId="S::harshas@kh.amrita.edu::3ea4904a-a09c-4644-8b49-bb7dd8b1a4da" providerId="AD" clId="Web-{FD7B1FAC-1B60-E4CE-F638-DF82ECBE6BDD}" dt="2025-06-17T03:53:22.277" v="19"/>
          <pc:sldLayoutMkLst>
            <pc:docMk/>
            <pc:sldMasterMk cId="119030476" sldId="2147483711"/>
            <pc:sldLayoutMk cId="1327932945" sldId="2147483719"/>
          </pc:sldLayoutMkLst>
        </pc:sldLayoutChg>
        <pc:sldLayoutChg chg="add mod replId">
          <pc:chgData name="HARSHA S" userId="S::harshas@kh.amrita.edu::3ea4904a-a09c-4644-8b49-bb7dd8b1a4da" providerId="AD" clId="Web-{FD7B1FAC-1B60-E4CE-F638-DF82ECBE6BDD}" dt="2025-06-17T03:53:22.277" v="19"/>
          <pc:sldLayoutMkLst>
            <pc:docMk/>
            <pc:sldMasterMk cId="119030476" sldId="2147483711"/>
            <pc:sldLayoutMk cId="3865211862" sldId="2147483720"/>
          </pc:sldLayoutMkLst>
        </pc:sldLayoutChg>
        <pc:sldLayoutChg chg="add mod replId">
          <pc:chgData name="HARSHA S" userId="S::harshas@kh.amrita.edu::3ea4904a-a09c-4644-8b49-bb7dd8b1a4da" providerId="AD" clId="Web-{FD7B1FAC-1B60-E4CE-F638-DF82ECBE6BDD}" dt="2025-06-17T03:53:22.277" v="19"/>
          <pc:sldLayoutMkLst>
            <pc:docMk/>
            <pc:sldMasterMk cId="119030476" sldId="2147483711"/>
            <pc:sldLayoutMk cId="3364175839" sldId="2147483721"/>
          </pc:sldLayoutMkLst>
        </pc:sldLayoutChg>
        <pc:sldLayoutChg chg="add mod replId">
          <pc:chgData name="HARSHA S" userId="S::harshas@kh.amrita.edu::3ea4904a-a09c-4644-8b49-bb7dd8b1a4da" providerId="AD" clId="Web-{FD7B1FAC-1B60-E4CE-F638-DF82ECBE6BDD}" dt="2025-06-17T03:53:22.277" v="19"/>
          <pc:sldLayoutMkLst>
            <pc:docMk/>
            <pc:sldMasterMk cId="119030476" sldId="2147483711"/>
            <pc:sldLayoutMk cId="3806990964" sldId="2147483722"/>
          </pc:sldLayoutMkLst>
        </pc:sldLayoutChg>
        <pc:sldLayoutChg chg="add mod replId">
          <pc:chgData name="HARSHA S" userId="S::harshas@kh.amrita.edu::3ea4904a-a09c-4644-8b49-bb7dd8b1a4da" providerId="AD" clId="Web-{FD7B1FAC-1B60-E4CE-F638-DF82ECBE6BDD}" dt="2025-06-17T03:53:22.277" v="19"/>
          <pc:sldLayoutMkLst>
            <pc:docMk/>
            <pc:sldMasterMk cId="119030476" sldId="2147483711"/>
            <pc:sldLayoutMk cId="2767761843" sldId="2147483723"/>
          </pc:sldLayoutMkLst>
        </pc:sldLayoutChg>
        <pc:sldLayoutChg chg="add mod replId">
          <pc:chgData name="HARSHA S" userId="S::harshas@kh.amrita.edu::3ea4904a-a09c-4644-8b49-bb7dd8b1a4da" providerId="AD" clId="Web-{FD7B1FAC-1B60-E4CE-F638-DF82ECBE6BDD}" dt="2025-06-17T03:53:22.277" v="19"/>
          <pc:sldLayoutMkLst>
            <pc:docMk/>
            <pc:sldMasterMk cId="119030476" sldId="2147483711"/>
            <pc:sldLayoutMk cId="347470224" sldId="2147483724"/>
          </pc:sldLayoutMkLst>
        </pc:sldLayoutChg>
        <pc:sldLayoutChg chg="add mod replId">
          <pc:chgData name="HARSHA S" userId="S::harshas@kh.amrita.edu::3ea4904a-a09c-4644-8b49-bb7dd8b1a4da" providerId="AD" clId="Web-{FD7B1FAC-1B60-E4CE-F638-DF82ECBE6BDD}" dt="2025-06-17T03:53:22.277" v="19"/>
          <pc:sldLayoutMkLst>
            <pc:docMk/>
            <pc:sldMasterMk cId="119030476" sldId="2147483711"/>
            <pc:sldLayoutMk cId="308470455" sldId="2147483725"/>
          </pc:sldLayoutMkLst>
        </pc:sldLayoutChg>
        <pc:sldLayoutChg chg="add mod replId">
          <pc:chgData name="HARSHA S" userId="S::harshas@kh.amrita.edu::3ea4904a-a09c-4644-8b49-bb7dd8b1a4da" providerId="AD" clId="Web-{FD7B1FAC-1B60-E4CE-F638-DF82ECBE6BDD}" dt="2025-06-17T03:53:22.277" v="19"/>
          <pc:sldLayoutMkLst>
            <pc:docMk/>
            <pc:sldMasterMk cId="119030476" sldId="2147483711"/>
            <pc:sldLayoutMk cId="2206284145" sldId="2147483726"/>
          </pc:sldLayoutMkLst>
        </pc:sldLayoutChg>
        <pc:sldLayoutChg chg="add mod replId">
          <pc:chgData name="HARSHA S" userId="S::harshas@kh.amrita.edu::3ea4904a-a09c-4644-8b49-bb7dd8b1a4da" providerId="AD" clId="Web-{FD7B1FAC-1B60-E4CE-F638-DF82ECBE6BDD}" dt="2025-06-17T03:53:22.277" v="19"/>
          <pc:sldLayoutMkLst>
            <pc:docMk/>
            <pc:sldMasterMk cId="119030476" sldId="2147483711"/>
            <pc:sldLayoutMk cId="2528791596" sldId="2147483727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B4CC50-07B5-486F-A75F-3B01D5D72284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7B6C1A57-19B8-4CA9-AE20-9C9A0AE8C0B7}">
      <dgm:prSet/>
      <dgm:spPr/>
      <dgm:t>
        <a:bodyPr/>
        <a:lstStyle/>
        <a:p>
          <a:r>
            <a:rPr lang="en-US" b="1"/>
            <a:t>Solve the following equations for x</a:t>
          </a:r>
          <a:endParaRPr lang="en-US"/>
        </a:p>
      </dgm:t>
    </dgm:pt>
    <dgm:pt modelId="{A857B7EA-646D-4FDB-B96F-3FD135CC3664}" type="parTrans" cxnId="{FE16DF98-3E9B-4B6B-A0C9-05BE72E53A6B}">
      <dgm:prSet/>
      <dgm:spPr/>
      <dgm:t>
        <a:bodyPr/>
        <a:lstStyle/>
        <a:p>
          <a:endParaRPr lang="en-US"/>
        </a:p>
      </dgm:t>
    </dgm:pt>
    <dgm:pt modelId="{4BD436FD-D120-4649-83F5-D61594DAD8DE}" type="sibTrans" cxnId="{FE16DF98-3E9B-4B6B-A0C9-05BE72E53A6B}">
      <dgm:prSet/>
      <dgm:spPr/>
      <dgm:t>
        <a:bodyPr/>
        <a:lstStyle/>
        <a:p>
          <a:endParaRPr lang="en-US"/>
        </a:p>
      </dgm:t>
    </dgm:pt>
    <dgm:pt modelId="{95619476-603A-47B4-82A6-70052D8351EE}">
      <dgm:prSet/>
      <dgm:spPr/>
      <dgm:t>
        <a:bodyPr/>
        <a:lstStyle/>
        <a:p>
          <a:r>
            <a:rPr lang="en-US" b="1"/>
            <a:t>1)6x-27+3x=4+9-x</a:t>
          </a:r>
          <a:endParaRPr lang="en-US"/>
        </a:p>
      </dgm:t>
    </dgm:pt>
    <dgm:pt modelId="{BB58625D-CBC8-4C64-A92F-E264B918C067}" type="parTrans" cxnId="{1274D420-A002-435E-974C-7BC693E701B6}">
      <dgm:prSet/>
      <dgm:spPr/>
      <dgm:t>
        <a:bodyPr/>
        <a:lstStyle/>
        <a:p>
          <a:endParaRPr lang="en-US"/>
        </a:p>
      </dgm:t>
    </dgm:pt>
    <dgm:pt modelId="{8A56EDA6-8CBD-4523-A095-4E3089E42FF9}" type="sibTrans" cxnId="{1274D420-A002-435E-974C-7BC693E701B6}">
      <dgm:prSet/>
      <dgm:spPr/>
      <dgm:t>
        <a:bodyPr/>
        <a:lstStyle/>
        <a:p>
          <a:endParaRPr lang="en-US"/>
        </a:p>
      </dgm:t>
    </dgm:pt>
    <dgm:pt modelId="{A9B79BFC-11B3-4968-A3E4-0B7856E8F1CB}">
      <dgm:prSet/>
      <dgm:spPr/>
      <dgm:t>
        <a:bodyPr/>
        <a:lstStyle/>
        <a:p>
          <a:r>
            <a:rPr lang="en-US" b="1"/>
            <a:t>A.4	B.5	C.6	D.-4</a:t>
          </a:r>
          <a:endParaRPr lang="en-US"/>
        </a:p>
      </dgm:t>
    </dgm:pt>
    <dgm:pt modelId="{50FF482C-DDA8-40BE-8456-FE95CBB7D4B7}" type="parTrans" cxnId="{93213FC6-7A00-4E3F-9CDD-CDA8F78936EC}">
      <dgm:prSet/>
      <dgm:spPr/>
      <dgm:t>
        <a:bodyPr/>
        <a:lstStyle/>
        <a:p>
          <a:endParaRPr lang="en-US"/>
        </a:p>
      </dgm:t>
    </dgm:pt>
    <dgm:pt modelId="{E7B6C4A3-B373-43E4-8C66-5A8B303A613E}" type="sibTrans" cxnId="{93213FC6-7A00-4E3F-9CDD-CDA8F78936EC}">
      <dgm:prSet/>
      <dgm:spPr/>
      <dgm:t>
        <a:bodyPr/>
        <a:lstStyle/>
        <a:p>
          <a:endParaRPr lang="en-US"/>
        </a:p>
      </dgm:t>
    </dgm:pt>
    <dgm:pt modelId="{3F7E1598-7660-48DD-BF51-5805418DA1B8}">
      <dgm:prSet/>
      <dgm:spPr/>
      <dgm:t>
        <a:bodyPr/>
        <a:lstStyle/>
        <a:p>
          <a:r>
            <a:rPr lang="en-US" b="1"/>
            <a:t>2)19(x+y)+17=19(-x+y)-21</a:t>
          </a:r>
          <a:endParaRPr lang="en-US"/>
        </a:p>
      </dgm:t>
    </dgm:pt>
    <dgm:pt modelId="{35828BA7-C4E9-4A45-A7E8-DB57146F6A8A}" type="parTrans" cxnId="{2B1BE713-902B-44CD-A942-F87721EE1EB7}">
      <dgm:prSet/>
      <dgm:spPr/>
      <dgm:t>
        <a:bodyPr/>
        <a:lstStyle/>
        <a:p>
          <a:endParaRPr lang="en-US"/>
        </a:p>
      </dgm:t>
    </dgm:pt>
    <dgm:pt modelId="{FFA2AAFB-1119-4ECE-876B-D4C6B35473A0}" type="sibTrans" cxnId="{2B1BE713-902B-44CD-A942-F87721EE1EB7}">
      <dgm:prSet/>
      <dgm:spPr/>
      <dgm:t>
        <a:bodyPr/>
        <a:lstStyle/>
        <a:p>
          <a:endParaRPr lang="en-US"/>
        </a:p>
      </dgm:t>
    </dgm:pt>
    <dgm:pt modelId="{8075CF00-3FBE-4FB6-9700-C613F9EB0106}">
      <dgm:prSet/>
      <dgm:spPr/>
      <dgm:t>
        <a:bodyPr/>
        <a:lstStyle/>
        <a:p>
          <a:r>
            <a:rPr lang="en-US" b="1"/>
            <a:t>A.-1	B.-2	C.-3	D.-4</a:t>
          </a:r>
          <a:endParaRPr lang="en-US"/>
        </a:p>
      </dgm:t>
    </dgm:pt>
    <dgm:pt modelId="{480E940E-C7FF-4974-863D-E6A64FCF8CD1}" type="parTrans" cxnId="{3BD1FE2F-C87E-4707-BF88-FAAA8E18D638}">
      <dgm:prSet/>
      <dgm:spPr/>
      <dgm:t>
        <a:bodyPr/>
        <a:lstStyle/>
        <a:p>
          <a:endParaRPr lang="en-US"/>
        </a:p>
      </dgm:t>
    </dgm:pt>
    <dgm:pt modelId="{309332A5-FF71-4680-B6E2-4782658588A2}" type="sibTrans" cxnId="{3BD1FE2F-C87E-4707-BF88-FAAA8E18D638}">
      <dgm:prSet/>
      <dgm:spPr/>
      <dgm:t>
        <a:bodyPr/>
        <a:lstStyle/>
        <a:p>
          <a:endParaRPr lang="en-US"/>
        </a:p>
      </dgm:t>
    </dgm:pt>
    <dgm:pt modelId="{40D44DC5-D26E-401B-90E8-825BA2F0A756}" type="pres">
      <dgm:prSet presAssocID="{9AB4CC50-07B5-486F-A75F-3B01D5D72284}" presName="linear" presStyleCnt="0">
        <dgm:presLayoutVars>
          <dgm:animLvl val="lvl"/>
          <dgm:resizeHandles val="exact"/>
        </dgm:presLayoutVars>
      </dgm:prSet>
      <dgm:spPr/>
    </dgm:pt>
    <dgm:pt modelId="{F6A7B29E-35A3-406E-8E9C-60E83E4D43D0}" type="pres">
      <dgm:prSet presAssocID="{7B6C1A57-19B8-4CA9-AE20-9C9A0AE8C0B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CDCFAB0-CB50-493E-93A7-F4B6F70A9DD4}" type="pres">
      <dgm:prSet presAssocID="{4BD436FD-D120-4649-83F5-D61594DAD8DE}" presName="spacer" presStyleCnt="0"/>
      <dgm:spPr/>
    </dgm:pt>
    <dgm:pt modelId="{9661440A-0A10-45C5-8E3F-F2C1502BE1DD}" type="pres">
      <dgm:prSet presAssocID="{95619476-603A-47B4-82A6-70052D8351E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0325B20-5E2F-478F-9AFC-62F141116B4D}" type="pres">
      <dgm:prSet presAssocID="{8A56EDA6-8CBD-4523-A095-4E3089E42FF9}" presName="spacer" presStyleCnt="0"/>
      <dgm:spPr/>
    </dgm:pt>
    <dgm:pt modelId="{41E0B0EA-B4BA-417D-9AFD-9E94E89C6FFC}" type="pres">
      <dgm:prSet presAssocID="{A9B79BFC-11B3-4968-A3E4-0B7856E8F1C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A5B7722-8851-4536-B70C-FE68C333FAAD}" type="pres">
      <dgm:prSet presAssocID="{E7B6C4A3-B373-43E4-8C66-5A8B303A613E}" presName="spacer" presStyleCnt="0"/>
      <dgm:spPr/>
    </dgm:pt>
    <dgm:pt modelId="{FBCF9B5E-8BE1-43F5-A881-DEDE10D17C71}" type="pres">
      <dgm:prSet presAssocID="{3F7E1598-7660-48DD-BF51-5805418DA1B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F8753E7-0C8D-4D39-9C6E-BDE97B248B8E}" type="pres">
      <dgm:prSet presAssocID="{FFA2AAFB-1119-4ECE-876B-D4C6B35473A0}" presName="spacer" presStyleCnt="0"/>
      <dgm:spPr/>
    </dgm:pt>
    <dgm:pt modelId="{79B578B9-C137-4259-B66F-5B9D3798BCF5}" type="pres">
      <dgm:prSet presAssocID="{8075CF00-3FBE-4FB6-9700-C613F9EB010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4294413-F016-4643-AD02-EA37490D9793}" type="presOf" srcId="{9AB4CC50-07B5-486F-A75F-3B01D5D72284}" destId="{40D44DC5-D26E-401B-90E8-825BA2F0A756}" srcOrd="0" destOrd="0" presId="urn:microsoft.com/office/officeart/2005/8/layout/vList2"/>
    <dgm:cxn modelId="{2B1BE713-902B-44CD-A942-F87721EE1EB7}" srcId="{9AB4CC50-07B5-486F-A75F-3B01D5D72284}" destId="{3F7E1598-7660-48DD-BF51-5805418DA1B8}" srcOrd="3" destOrd="0" parTransId="{35828BA7-C4E9-4A45-A7E8-DB57146F6A8A}" sibTransId="{FFA2AAFB-1119-4ECE-876B-D4C6B35473A0}"/>
    <dgm:cxn modelId="{1274D420-A002-435E-974C-7BC693E701B6}" srcId="{9AB4CC50-07B5-486F-A75F-3B01D5D72284}" destId="{95619476-603A-47B4-82A6-70052D8351EE}" srcOrd="1" destOrd="0" parTransId="{BB58625D-CBC8-4C64-A92F-E264B918C067}" sibTransId="{8A56EDA6-8CBD-4523-A095-4E3089E42FF9}"/>
    <dgm:cxn modelId="{3BD1FE2F-C87E-4707-BF88-FAAA8E18D638}" srcId="{9AB4CC50-07B5-486F-A75F-3B01D5D72284}" destId="{8075CF00-3FBE-4FB6-9700-C613F9EB0106}" srcOrd="4" destOrd="0" parTransId="{480E940E-C7FF-4974-863D-E6A64FCF8CD1}" sibTransId="{309332A5-FF71-4680-B6E2-4782658588A2}"/>
    <dgm:cxn modelId="{08F44B49-6087-44CF-93B9-63CB8E61D0AF}" type="presOf" srcId="{95619476-603A-47B4-82A6-70052D8351EE}" destId="{9661440A-0A10-45C5-8E3F-F2C1502BE1DD}" srcOrd="0" destOrd="0" presId="urn:microsoft.com/office/officeart/2005/8/layout/vList2"/>
    <dgm:cxn modelId="{D8FA1E53-3686-450C-AD4B-CE548081443B}" type="presOf" srcId="{A9B79BFC-11B3-4968-A3E4-0B7856E8F1CB}" destId="{41E0B0EA-B4BA-417D-9AFD-9E94E89C6FFC}" srcOrd="0" destOrd="0" presId="urn:microsoft.com/office/officeart/2005/8/layout/vList2"/>
    <dgm:cxn modelId="{FE16DF98-3E9B-4B6B-A0C9-05BE72E53A6B}" srcId="{9AB4CC50-07B5-486F-A75F-3B01D5D72284}" destId="{7B6C1A57-19B8-4CA9-AE20-9C9A0AE8C0B7}" srcOrd="0" destOrd="0" parTransId="{A857B7EA-646D-4FDB-B96F-3FD135CC3664}" sibTransId="{4BD436FD-D120-4649-83F5-D61594DAD8DE}"/>
    <dgm:cxn modelId="{721A6A9C-555D-41BC-98A4-71DE94A2D8F4}" type="presOf" srcId="{7B6C1A57-19B8-4CA9-AE20-9C9A0AE8C0B7}" destId="{F6A7B29E-35A3-406E-8E9C-60E83E4D43D0}" srcOrd="0" destOrd="0" presId="urn:microsoft.com/office/officeart/2005/8/layout/vList2"/>
    <dgm:cxn modelId="{E53224AF-9F0D-4F8A-A5A5-BB6A7CFC9DEE}" type="presOf" srcId="{3F7E1598-7660-48DD-BF51-5805418DA1B8}" destId="{FBCF9B5E-8BE1-43F5-A881-DEDE10D17C71}" srcOrd="0" destOrd="0" presId="urn:microsoft.com/office/officeart/2005/8/layout/vList2"/>
    <dgm:cxn modelId="{93213FC6-7A00-4E3F-9CDD-CDA8F78936EC}" srcId="{9AB4CC50-07B5-486F-A75F-3B01D5D72284}" destId="{A9B79BFC-11B3-4968-A3E4-0B7856E8F1CB}" srcOrd="2" destOrd="0" parTransId="{50FF482C-DDA8-40BE-8456-FE95CBB7D4B7}" sibTransId="{E7B6C4A3-B373-43E4-8C66-5A8B303A613E}"/>
    <dgm:cxn modelId="{9FD37CDB-6239-490F-A06B-BD9BDD37E5F7}" type="presOf" srcId="{8075CF00-3FBE-4FB6-9700-C613F9EB0106}" destId="{79B578B9-C137-4259-B66F-5B9D3798BCF5}" srcOrd="0" destOrd="0" presId="urn:microsoft.com/office/officeart/2005/8/layout/vList2"/>
    <dgm:cxn modelId="{B509A83C-F8B2-49AF-849E-2EFDE650D2A1}" type="presParOf" srcId="{40D44DC5-D26E-401B-90E8-825BA2F0A756}" destId="{F6A7B29E-35A3-406E-8E9C-60E83E4D43D0}" srcOrd="0" destOrd="0" presId="urn:microsoft.com/office/officeart/2005/8/layout/vList2"/>
    <dgm:cxn modelId="{D86663E0-4199-4883-8D7C-1CE990695A22}" type="presParOf" srcId="{40D44DC5-D26E-401B-90E8-825BA2F0A756}" destId="{FCDCFAB0-CB50-493E-93A7-F4B6F70A9DD4}" srcOrd="1" destOrd="0" presId="urn:microsoft.com/office/officeart/2005/8/layout/vList2"/>
    <dgm:cxn modelId="{EA2DAC64-9C69-4D65-B589-6876901784CB}" type="presParOf" srcId="{40D44DC5-D26E-401B-90E8-825BA2F0A756}" destId="{9661440A-0A10-45C5-8E3F-F2C1502BE1DD}" srcOrd="2" destOrd="0" presId="urn:microsoft.com/office/officeart/2005/8/layout/vList2"/>
    <dgm:cxn modelId="{BAF54008-0059-44AD-AA59-D41B0B1B48F9}" type="presParOf" srcId="{40D44DC5-D26E-401B-90E8-825BA2F0A756}" destId="{C0325B20-5E2F-478F-9AFC-62F141116B4D}" srcOrd="3" destOrd="0" presId="urn:microsoft.com/office/officeart/2005/8/layout/vList2"/>
    <dgm:cxn modelId="{53654D56-DEA2-4389-A46C-DBF0A1CA3FAE}" type="presParOf" srcId="{40D44DC5-D26E-401B-90E8-825BA2F0A756}" destId="{41E0B0EA-B4BA-417D-9AFD-9E94E89C6FFC}" srcOrd="4" destOrd="0" presId="urn:microsoft.com/office/officeart/2005/8/layout/vList2"/>
    <dgm:cxn modelId="{09F8894F-3747-4B6C-91B1-887951E05E6D}" type="presParOf" srcId="{40D44DC5-D26E-401B-90E8-825BA2F0A756}" destId="{BA5B7722-8851-4536-B70C-FE68C333FAAD}" srcOrd="5" destOrd="0" presId="urn:microsoft.com/office/officeart/2005/8/layout/vList2"/>
    <dgm:cxn modelId="{5B4AD4C8-668C-43C1-8496-0333B662B51B}" type="presParOf" srcId="{40D44DC5-D26E-401B-90E8-825BA2F0A756}" destId="{FBCF9B5E-8BE1-43F5-A881-DEDE10D17C71}" srcOrd="6" destOrd="0" presId="urn:microsoft.com/office/officeart/2005/8/layout/vList2"/>
    <dgm:cxn modelId="{3410C058-27BB-4259-81BA-35CE4F6ADD0D}" type="presParOf" srcId="{40D44DC5-D26E-401B-90E8-825BA2F0A756}" destId="{4F8753E7-0C8D-4D39-9C6E-BDE97B248B8E}" srcOrd="7" destOrd="0" presId="urn:microsoft.com/office/officeart/2005/8/layout/vList2"/>
    <dgm:cxn modelId="{134CA8D7-54E1-42A0-A416-76E026CBB3FC}" type="presParOf" srcId="{40D44DC5-D26E-401B-90E8-825BA2F0A756}" destId="{79B578B9-C137-4259-B66F-5B9D3798BCF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7DC520F-68F2-4190-BAE5-227A6940A0D9}" type="doc">
      <dgm:prSet loTypeId="urn:microsoft.com/office/officeart/2005/8/layout/process3" loCatId="process" qsTypeId="urn:microsoft.com/office/officeart/2005/8/quickstyle/3d2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4C21483-25E7-4BF7-961C-9C0B77FCAEA7}">
      <dgm:prSet/>
      <dgm:spPr/>
      <dgm:t>
        <a:bodyPr/>
        <a:lstStyle/>
        <a:p>
          <a:r>
            <a:rPr lang="en-US" b="1" dirty="0">
              <a:latin typeface="Times New Roman"/>
              <a:cs typeface="Times New Roman"/>
            </a:rPr>
            <a:t>8) Father is aged three times more than his son Ronit. After 8 years, he would be two and a half times of Ronit's age. After further 8 years, how many times would he be of Ronit's age?</a:t>
          </a:r>
          <a:endParaRPr lang="en-US" b="0" dirty="0">
            <a:latin typeface="Times New Roman"/>
            <a:cs typeface="Times New Roman"/>
          </a:endParaRPr>
        </a:p>
      </dgm:t>
    </dgm:pt>
    <dgm:pt modelId="{3EC28B4A-29A1-4DB6-BEB0-B8A5B1FE9A37}" type="parTrans" cxnId="{D44F8892-0EBB-4303-8A53-BC8792BD6519}">
      <dgm:prSet/>
      <dgm:spPr/>
      <dgm:t>
        <a:bodyPr/>
        <a:lstStyle/>
        <a:p>
          <a:endParaRPr lang="en-US"/>
        </a:p>
      </dgm:t>
    </dgm:pt>
    <dgm:pt modelId="{9AA6F7CF-FA03-41F9-B29B-C47300095300}" type="sibTrans" cxnId="{D44F8892-0EBB-4303-8A53-BC8792BD6519}">
      <dgm:prSet/>
      <dgm:spPr/>
      <dgm:t>
        <a:bodyPr/>
        <a:lstStyle/>
        <a:p>
          <a:endParaRPr lang="en-US"/>
        </a:p>
      </dgm:t>
    </dgm:pt>
    <dgm:pt modelId="{B099D369-8034-4C92-87D8-8D3BA64BF33A}">
      <dgm:prSet phldr="0"/>
      <dgm:spPr/>
      <dgm:t>
        <a:bodyPr/>
        <a:lstStyle/>
        <a:p>
          <a:pPr rtl="0"/>
          <a:r>
            <a:rPr lang="en-US" b="1" dirty="0">
              <a:latin typeface="Times New Roman"/>
              <a:cs typeface="Times New Roman"/>
            </a:rPr>
            <a:t>2 times		</a:t>
          </a:r>
        </a:p>
      </dgm:t>
    </dgm:pt>
    <dgm:pt modelId="{D460F428-19F7-44A7-B24F-A3B2DD13E138}" type="parTrans" cxnId="{33633057-B447-4ADF-8185-8E8E4838C6A8}">
      <dgm:prSet/>
      <dgm:spPr/>
    </dgm:pt>
    <dgm:pt modelId="{7C2C516A-1879-4A96-AB3C-DD957BC95722}" type="sibTrans" cxnId="{33633057-B447-4ADF-8185-8E8E4838C6A8}">
      <dgm:prSet/>
      <dgm:spPr/>
      <dgm:t>
        <a:bodyPr/>
        <a:lstStyle/>
        <a:p>
          <a:endParaRPr lang="en-US"/>
        </a:p>
      </dgm:t>
    </dgm:pt>
    <dgm:pt modelId="{07EDDA7A-DFF3-4E88-A161-3C451210D728}">
      <dgm:prSet phldr="0"/>
      <dgm:spPr/>
      <dgm:t>
        <a:bodyPr/>
        <a:lstStyle/>
        <a:p>
          <a:r>
            <a:rPr lang="en-US" b="1" dirty="0">
              <a:latin typeface="Times New Roman"/>
              <a:ea typeface="Calibri"/>
              <a:cs typeface="Calibri"/>
            </a:rPr>
            <a:t>2.5 times</a:t>
          </a:r>
          <a:endParaRPr lang="en-US" b="1" dirty="0">
            <a:latin typeface="Times New Roman"/>
            <a:cs typeface="Times New Roman"/>
          </a:endParaRPr>
        </a:p>
      </dgm:t>
    </dgm:pt>
    <dgm:pt modelId="{30B341B4-A724-4040-AFD9-F24A11EEA95A}" type="parTrans" cxnId="{67BFF9CF-9CE9-4839-823D-B50DB85F615D}">
      <dgm:prSet/>
      <dgm:spPr/>
    </dgm:pt>
    <dgm:pt modelId="{3A3AA8D0-1E61-41F6-A8E9-A465561B2B76}" type="sibTrans" cxnId="{67BFF9CF-9CE9-4839-823D-B50DB85F615D}">
      <dgm:prSet/>
      <dgm:spPr/>
      <dgm:t>
        <a:bodyPr/>
        <a:lstStyle/>
        <a:p>
          <a:endParaRPr lang="en-US"/>
        </a:p>
      </dgm:t>
    </dgm:pt>
    <dgm:pt modelId="{981017CE-9BF4-4CF5-9C26-B55FA0A8138F}">
      <dgm:prSet phldr="0"/>
      <dgm:spPr/>
      <dgm:t>
        <a:bodyPr/>
        <a:lstStyle/>
        <a:p>
          <a:pPr rtl="0"/>
          <a:r>
            <a:rPr lang="en-US" b="1" dirty="0">
              <a:latin typeface="Times New Roman"/>
              <a:ea typeface="Calibri"/>
              <a:cs typeface="Calibri"/>
            </a:rPr>
            <a:t>3 times</a:t>
          </a:r>
        </a:p>
      </dgm:t>
    </dgm:pt>
    <dgm:pt modelId="{E50AACB7-C17C-4861-BF1A-0AEC1CB6933A}" type="parTrans" cxnId="{3E434049-F051-40CE-9435-72E465BEFD55}">
      <dgm:prSet/>
      <dgm:spPr/>
    </dgm:pt>
    <dgm:pt modelId="{67353C4F-D19D-49DE-99F0-C3A4752EB64E}" type="sibTrans" cxnId="{3E434049-F051-40CE-9435-72E465BEFD55}">
      <dgm:prSet/>
      <dgm:spPr/>
    </dgm:pt>
    <dgm:pt modelId="{17594AA5-A5CD-4D54-9BAE-4F84550F440E}">
      <dgm:prSet phldr="0"/>
      <dgm:spPr/>
      <dgm:t>
        <a:bodyPr/>
        <a:lstStyle/>
        <a:p>
          <a:r>
            <a:rPr lang="en-US" b="1" dirty="0">
              <a:latin typeface="Times New Roman"/>
              <a:ea typeface="Calibri"/>
              <a:cs typeface="Calibri"/>
            </a:rPr>
            <a:t>3.5 times</a:t>
          </a:r>
        </a:p>
      </dgm:t>
    </dgm:pt>
    <dgm:pt modelId="{0C3248D5-1FAF-4E49-A24B-49597C263AB9}" type="parTrans" cxnId="{B76B4EED-C56D-4227-A2C3-2E30E34CDC64}">
      <dgm:prSet/>
      <dgm:spPr/>
    </dgm:pt>
    <dgm:pt modelId="{16D62719-422A-4CFC-9E53-349E615EF709}" type="sibTrans" cxnId="{B76B4EED-C56D-4227-A2C3-2E30E34CDC64}">
      <dgm:prSet/>
      <dgm:spPr/>
    </dgm:pt>
    <dgm:pt modelId="{6C455FBF-B60E-435A-BFAF-142D0BEBE878}" type="pres">
      <dgm:prSet presAssocID="{07DC520F-68F2-4190-BAE5-227A6940A0D9}" presName="linearFlow" presStyleCnt="0">
        <dgm:presLayoutVars>
          <dgm:dir/>
          <dgm:animLvl val="lvl"/>
          <dgm:resizeHandles val="exact"/>
        </dgm:presLayoutVars>
      </dgm:prSet>
      <dgm:spPr/>
    </dgm:pt>
    <dgm:pt modelId="{52CD9678-56AE-4398-AED2-9A165E3D820E}" type="pres">
      <dgm:prSet presAssocID="{D4C21483-25E7-4BF7-961C-9C0B77FCAEA7}" presName="composite" presStyleCnt="0"/>
      <dgm:spPr/>
    </dgm:pt>
    <dgm:pt modelId="{4F43C42D-7F01-42EA-B1F0-035F85DF73B6}" type="pres">
      <dgm:prSet presAssocID="{D4C21483-25E7-4BF7-961C-9C0B77FCAEA7}" presName="parTx" presStyleLbl="node1" presStyleIdx="0" presStyleCnt="1">
        <dgm:presLayoutVars>
          <dgm:chMax val="0"/>
          <dgm:chPref val="0"/>
          <dgm:bulletEnabled val="1"/>
        </dgm:presLayoutVars>
      </dgm:prSet>
      <dgm:spPr/>
    </dgm:pt>
    <dgm:pt modelId="{C06A7142-B9D3-464D-A29C-782C61F7FC0D}" type="pres">
      <dgm:prSet presAssocID="{D4C21483-25E7-4BF7-961C-9C0B77FCAEA7}" presName="parSh" presStyleLbl="node1" presStyleIdx="0" presStyleCnt="1"/>
      <dgm:spPr/>
    </dgm:pt>
    <dgm:pt modelId="{835D38C2-8BBD-4C46-B342-15A56365DB0C}" type="pres">
      <dgm:prSet presAssocID="{D4C21483-25E7-4BF7-961C-9C0B77FCAEA7}" presName="desTx" presStyleLbl="fgAcc1" presStyleIdx="0" presStyleCnt="1">
        <dgm:presLayoutVars>
          <dgm:bulletEnabled val="1"/>
        </dgm:presLayoutVars>
      </dgm:prSet>
      <dgm:spPr/>
    </dgm:pt>
  </dgm:ptLst>
  <dgm:cxnLst>
    <dgm:cxn modelId="{9FD1AE06-C853-4BCF-8E2B-C9C794D17615}" type="presOf" srcId="{981017CE-9BF4-4CF5-9C26-B55FA0A8138F}" destId="{835D38C2-8BBD-4C46-B342-15A56365DB0C}" srcOrd="0" destOrd="2" presId="urn:microsoft.com/office/officeart/2005/8/layout/process3"/>
    <dgm:cxn modelId="{119DFF15-1FCF-4121-9CE6-893071BB5102}" type="presOf" srcId="{17594AA5-A5CD-4D54-9BAE-4F84550F440E}" destId="{835D38C2-8BBD-4C46-B342-15A56365DB0C}" srcOrd="0" destOrd="3" presId="urn:microsoft.com/office/officeart/2005/8/layout/process3"/>
    <dgm:cxn modelId="{2A838847-DAF8-4EC9-880D-A97DAF893F2F}" type="presOf" srcId="{B099D369-8034-4C92-87D8-8D3BA64BF33A}" destId="{835D38C2-8BBD-4C46-B342-15A56365DB0C}" srcOrd="0" destOrd="0" presId="urn:microsoft.com/office/officeart/2005/8/layout/process3"/>
    <dgm:cxn modelId="{3E434049-F051-40CE-9435-72E465BEFD55}" srcId="{D4C21483-25E7-4BF7-961C-9C0B77FCAEA7}" destId="{981017CE-9BF4-4CF5-9C26-B55FA0A8138F}" srcOrd="2" destOrd="0" parTransId="{E50AACB7-C17C-4861-BF1A-0AEC1CB6933A}" sibTransId="{67353C4F-D19D-49DE-99F0-C3A4752EB64E}"/>
    <dgm:cxn modelId="{33633057-B447-4ADF-8185-8E8E4838C6A8}" srcId="{D4C21483-25E7-4BF7-961C-9C0B77FCAEA7}" destId="{B099D369-8034-4C92-87D8-8D3BA64BF33A}" srcOrd="0" destOrd="0" parTransId="{D460F428-19F7-44A7-B24F-A3B2DD13E138}" sibTransId="{7C2C516A-1879-4A96-AB3C-DD957BC95722}"/>
    <dgm:cxn modelId="{875AD17A-45E9-42E4-8C25-6A72066C597F}" type="presOf" srcId="{07EDDA7A-DFF3-4E88-A161-3C451210D728}" destId="{835D38C2-8BBD-4C46-B342-15A56365DB0C}" srcOrd="0" destOrd="1" presId="urn:microsoft.com/office/officeart/2005/8/layout/process3"/>
    <dgm:cxn modelId="{D44F8892-0EBB-4303-8A53-BC8792BD6519}" srcId="{07DC520F-68F2-4190-BAE5-227A6940A0D9}" destId="{D4C21483-25E7-4BF7-961C-9C0B77FCAEA7}" srcOrd="0" destOrd="0" parTransId="{3EC28B4A-29A1-4DB6-BEB0-B8A5B1FE9A37}" sibTransId="{9AA6F7CF-FA03-41F9-B29B-C47300095300}"/>
    <dgm:cxn modelId="{279FEDA3-CDFB-4B77-89E4-AE77F387C0F5}" type="presOf" srcId="{D4C21483-25E7-4BF7-961C-9C0B77FCAEA7}" destId="{4F43C42D-7F01-42EA-B1F0-035F85DF73B6}" srcOrd="0" destOrd="0" presId="urn:microsoft.com/office/officeart/2005/8/layout/process3"/>
    <dgm:cxn modelId="{4BB3C6A8-70B7-4DAC-B09D-4A02C4B4F9C9}" type="presOf" srcId="{07DC520F-68F2-4190-BAE5-227A6940A0D9}" destId="{6C455FBF-B60E-435A-BFAF-142D0BEBE878}" srcOrd="0" destOrd="0" presId="urn:microsoft.com/office/officeart/2005/8/layout/process3"/>
    <dgm:cxn modelId="{EDFC8CCA-41A6-4471-A92F-0A6B41DAC929}" type="presOf" srcId="{D4C21483-25E7-4BF7-961C-9C0B77FCAEA7}" destId="{C06A7142-B9D3-464D-A29C-782C61F7FC0D}" srcOrd="1" destOrd="0" presId="urn:microsoft.com/office/officeart/2005/8/layout/process3"/>
    <dgm:cxn modelId="{67BFF9CF-9CE9-4839-823D-B50DB85F615D}" srcId="{D4C21483-25E7-4BF7-961C-9C0B77FCAEA7}" destId="{07EDDA7A-DFF3-4E88-A161-3C451210D728}" srcOrd="1" destOrd="0" parTransId="{30B341B4-A724-4040-AFD9-F24A11EEA95A}" sibTransId="{3A3AA8D0-1E61-41F6-A8E9-A465561B2B76}"/>
    <dgm:cxn modelId="{B76B4EED-C56D-4227-A2C3-2E30E34CDC64}" srcId="{D4C21483-25E7-4BF7-961C-9C0B77FCAEA7}" destId="{17594AA5-A5CD-4D54-9BAE-4F84550F440E}" srcOrd="3" destOrd="0" parTransId="{0C3248D5-1FAF-4E49-A24B-49597C263AB9}" sibTransId="{16D62719-422A-4CFC-9E53-349E615EF709}"/>
    <dgm:cxn modelId="{2BB413DD-17E4-41F3-B097-46A10D1F0293}" type="presParOf" srcId="{6C455FBF-B60E-435A-BFAF-142D0BEBE878}" destId="{52CD9678-56AE-4398-AED2-9A165E3D820E}" srcOrd="0" destOrd="0" presId="urn:microsoft.com/office/officeart/2005/8/layout/process3"/>
    <dgm:cxn modelId="{305001F1-6088-4D9E-B5E3-395D655D95F2}" type="presParOf" srcId="{52CD9678-56AE-4398-AED2-9A165E3D820E}" destId="{4F43C42D-7F01-42EA-B1F0-035F85DF73B6}" srcOrd="0" destOrd="0" presId="urn:microsoft.com/office/officeart/2005/8/layout/process3"/>
    <dgm:cxn modelId="{E8E2B6D6-B574-40D8-BA96-04AD605EB54F}" type="presParOf" srcId="{52CD9678-56AE-4398-AED2-9A165E3D820E}" destId="{C06A7142-B9D3-464D-A29C-782C61F7FC0D}" srcOrd="1" destOrd="0" presId="urn:microsoft.com/office/officeart/2005/8/layout/process3"/>
    <dgm:cxn modelId="{4D7BDFB9-09D8-4420-AD6C-5A22519B53F7}" type="presParOf" srcId="{52CD9678-56AE-4398-AED2-9A165E3D820E}" destId="{835D38C2-8BBD-4C46-B342-15A56365DB0C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B4CC50-07B5-486F-A75F-3B01D5D72284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B6C1A57-19B8-4CA9-AE20-9C9A0AE8C0B7}">
      <dgm:prSet/>
      <dgm:spPr/>
      <dgm:t>
        <a:bodyPr/>
        <a:lstStyle/>
        <a:p>
          <a:pPr rtl="0"/>
          <a:r>
            <a:rPr lang="en-US" b="1" dirty="0">
              <a:latin typeface="Calibri"/>
              <a:ea typeface="Calibri"/>
              <a:cs typeface="Calibri"/>
            </a:rPr>
            <a:t>Solve the following equations for respective values of x and y</a:t>
          </a:r>
        </a:p>
      </dgm:t>
    </dgm:pt>
    <dgm:pt modelId="{A857B7EA-646D-4FDB-B96F-3FD135CC3664}" type="parTrans" cxnId="{FE16DF98-3E9B-4B6B-A0C9-05BE72E53A6B}">
      <dgm:prSet/>
      <dgm:spPr/>
      <dgm:t>
        <a:bodyPr/>
        <a:lstStyle/>
        <a:p>
          <a:endParaRPr lang="en-US"/>
        </a:p>
      </dgm:t>
    </dgm:pt>
    <dgm:pt modelId="{4BD436FD-D120-4649-83F5-D61594DAD8DE}" type="sibTrans" cxnId="{FE16DF98-3E9B-4B6B-A0C9-05BE72E53A6B}">
      <dgm:prSet/>
      <dgm:spPr/>
      <dgm:t>
        <a:bodyPr/>
        <a:lstStyle/>
        <a:p>
          <a:endParaRPr lang="en-US"/>
        </a:p>
      </dgm:t>
    </dgm:pt>
    <dgm:pt modelId="{95619476-603A-47B4-82A6-70052D8351EE}">
      <dgm:prSet/>
      <dgm:spPr/>
      <dgm:t>
        <a:bodyPr/>
        <a:lstStyle/>
        <a:p>
          <a:pPr rtl="0"/>
          <a:r>
            <a:rPr lang="en-US" b="1" dirty="0">
              <a:latin typeface="Calibri"/>
              <a:ea typeface="Calibri"/>
              <a:cs typeface="Calibri"/>
            </a:rPr>
            <a:t>1)3x+8y=30  and  6x-y=9</a:t>
          </a:r>
        </a:p>
      </dgm:t>
    </dgm:pt>
    <dgm:pt modelId="{BB58625D-CBC8-4C64-A92F-E264B918C067}" type="parTrans" cxnId="{1274D420-A002-435E-974C-7BC693E701B6}">
      <dgm:prSet/>
      <dgm:spPr/>
      <dgm:t>
        <a:bodyPr/>
        <a:lstStyle/>
        <a:p>
          <a:endParaRPr lang="en-US"/>
        </a:p>
      </dgm:t>
    </dgm:pt>
    <dgm:pt modelId="{8A56EDA6-8CBD-4523-A095-4E3089E42FF9}" type="sibTrans" cxnId="{1274D420-A002-435E-974C-7BC693E701B6}">
      <dgm:prSet/>
      <dgm:spPr/>
      <dgm:t>
        <a:bodyPr/>
        <a:lstStyle/>
        <a:p>
          <a:endParaRPr lang="en-US"/>
        </a:p>
      </dgm:t>
    </dgm:pt>
    <dgm:pt modelId="{A9B79BFC-11B3-4968-A3E4-0B7856E8F1CB}">
      <dgm:prSet/>
      <dgm:spPr/>
      <dgm:t>
        <a:bodyPr/>
        <a:lstStyle/>
        <a:p>
          <a:r>
            <a:rPr lang="en-US" b="1" dirty="0">
              <a:latin typeface="Calibri"/>
              <a:ea typeface="Calibri"/>
              <a:cs typeface="Calibri"/>
            </a:rPr>
            <a:t>A.3,2	B.2,3	C.4,2	D.2,5</a:t>
          </a:r>
        </a:p>
      </dgm:t>
    </dgm:pt>
    <dgm:pt modelId="{50FF482C-DDA8-40BE-8456-FE95CBB7D4B7}" type="parTrans" cxnId="{93213FC6-7A00-4E3F-9CDD-CDA8F78936EC}">
      <dgm:prSet/>
      <dgm:spPr/>
      <dgm:t>
        <a:bodyPr/>
        <a:lstStyle/>
        <a:p>
          <a:endParaRPr lang="en-US"/>
        </a:p>
      </dgm:t>
    </dgm:pt>
    <dgm:pt modelId="{E7B6C4A3-B373-43E4-8C66-5A8B303A613E}" type="sibTrans" cxnId="{93213FC6-7A00-4E3F-9CDD-CDA8F78936EC}">
      <dgm:prSet/>
      <dgm:spPr/>
      <dgm:t>
        <a:bodyPr/>
        <a:lstStyle/>
        <a:p>
          <a:endParaRPr lang="en-US"/>
        </a:p>
      </dgm:t>
    </dgm:pt>
    <dgm:pt modelId="{3F7E1598-7660-48DD-BF51-5805418DA1B8}">
      <dgm:prSet/>
      <dgm:spPr/>
      <dgm:t>
        <a:bodyPr/>
        <a:lstStyle/>
        <a:p>
          <a:pPr rtl="0"/>
          <a:r>
            <a:rPr lang="en-US" b="1" dirty="0">
              <a:latin typeface="Calibri"/>
              <a:ea typeface="Calibri"/>
              <a:cs typeface="Calibri"/>
            </a:rPr>
            <a:t>2)2x+5y=20 and 5x+6y=37</a:t>
          </a:r>
        </a:p>
      </dgm:t>
    </dgm:pt>
    <dgm:pt modelId="{35828BA7-C4E9-4A45-A7E8-DB57146F6A8A}" type="parTrans" cxnId="{2B1BE713-902B-44CD-A942-F87721EE1EB7}">
      <dgm:prSet/>
      <dgm:spPr/>
      <dgm:t>
        <a:bodyPr/>
        <a:lstStyle/>
        <a:p>
          <a:endParaRPr lang="en-US"/>
        </a:p>
      </dgm:t>
    </dgm:pt>
    <dgm:pt modelId="{FFA2AAFB-1119-4ECE-876B-D4C6B35473A0}" type="sibTrans" cxnId="{2B1BE713-902B-44CD-A942-F87721EE1EB7}">
      <dgm:prSet/>
      <dgm:spPr/>
      <dgm:t>
        <a:bodyPr/>
        <a:lstStyle/>
        <a:p>
          <a:endParaRPr lang="en-US"/>
        </a:p>
      </dgm:t>
    </dgm:pt>
    <dgm:pt modelId="{8075CF00-3FBE-4FB6-9700-C613F9EB0106}">
      <dgm:prSet/>
      <dgm:spPr/>
      <dgm:t>
        <a:bodyPr/>
        <a:lstStyle/>
        <a:p>
          <a:pPr rtl="0"/>
          <a:r>
            <a:rPr lang="en-US" b="1" dirty="0">
              <a:latin typeface="Calibri"/>
              <a:ea typeface="Calibri"/>
              <a:cs typeface="Calibri"/>
            </a:rPr>
            <a:t>A.15,-2   B.5,2    C.-5,6 	D.2,5</a:t>
          </a:r>
        </a:p>
      </dgm:t>
    </dgm:pt>
    <dgm:pt modelId="{480E940E-C7FF-4974-863D-E6A64FCF8CD1}" type="parTrans" cxnId="{3BD1FE2F-C87E-4707-BF88-FAAA8E18D638}">
      <dgm:prSet/>
      <dgm:spPr/>
      <dgm:t>
        <a:bodyPr/>
        <a:lstStyle/>
        <a:p>
          <a:endParaRPr lang="en-US"/>
        </a:p>
      </dgm:t>
    </dgm:pt>
    <dgm:pt modelId="{309332A5-FF71-4680-B6E2-4782658588A2}" type="sibTrans" cxnId="{3BD1FE2F-C87E-4707-BF88-FAAA8E18D638}">
      <dgm:prSet/>
      <dgm:spPr/>
      <dgm:t>
        <a:bodyPr/>
        <a:lstStyle/>
        <a:p>
          <a:endParaRPr lang="en-US"/>
        </a:p>
      </dgm:t>
    </dgm:pt>
    <dgm:pt modelId="{92EC9755-0CF7-4642-B812-3F37BE99385B}">
      <dgm:prSet phldr="0"/>
      <dgm:spPr/>
      <dgm:t>
        <a:bodyPr/>
        <a:lstStyle/>
        <a:p>
          <a:pPr rtl="0"/>
          <a:r>
            <a:rPr lang="en-US" b="1" dirty="0">
              <a:latin typeface="Calibri"/>
              <a:ea typeface="Calibri"/>
              <a:cs typeface="Calibri"/>
            </a:rPr>
            <a:t>1)51x+49y=251 and 49x+51y=249</a:t>
          </a:r>
        </a:p>
      </dgm:t>
    </dgm:pt>
    <dgm:pt modelId="{B0E3AD8B-40C2-4C06-B6F3-7A27E7B6525B}" type="parTrans" cxnId="{15A2DF60-F468-45C6-8421-36CBD2FEB822}">
      <dgm:prSet/>
      <dgm:spPr/>
    </dgm:pt>
    <dgm:pt modelId="{CDBF3911-1A81-49E7-BC24-7ADF5809DA39}" type="sibTrans" cxnId="{15A2DF60-F468-45C6-8421-36CBD2FEB822}">
      <dgm:prSet/>
      <dgm:spPr/>
    </dgm:pt>
    <dgm:pt modelId="{9FEA9850-E488-4927-B05D-5AB9D9915F85}">
      <dgm:prSet phldr="0"/>
      <dgm:spPr/>
      <dgm:t>
        <a:bodyPr/>
        <a:lstStyle/>
        <a:p>
          <a:pPr rtl="0"/>
          <a:r>
            <a:rPr lang="en-US" b="1" dirty="0">
              <a:latin typeface="Calibri"/>
              <a:ea typeface="Calibri"/>
              <a:cs typeface="Calibri"/>
            </a:rPr>
            <a:t>Solve the following equations for y</a:t>
          </a:r>
        </a:p>
      </dgm:t>
    </dgm:pt>
    <dgm:pt modelId="{C4AFA368-6C7C-4543-8D01-4A6FDF302E1F}" type="parTrans" cxnId="{2CA0B265-43FA-414E-B1E8-C11D80EA0046}">
      <dgm:prSet/>
      <dgm:spPr/>
    </dgm:pt>
    <dgm:pt modelId="{CA36BB34-B392-49FF-B04C-C6D2A8DE59E7}" type="sibTrans" cxnId="{2CA0B265-43FA-414E-B1E8-C11D80EA0046}">
      <dgm:prSet/>
      <dgm:spPr/>
    </dgm:pt>
    <dgm:pt modelId="{387C3446-45A9-41BF-90FF-5831EAF432E1}">
      <dgm:prSet phldr="0"/>
      <dgm:spPr/>
      <dgm:t>
        <a:bodyPr/>
        <a:lstStyle/>
        <a:p>
          <a:pPr rtl="0"/>
          <a:r>
            <a:rPr lang="en-US" b="1" dirty="0">
              <a:latin typeface="Calibri"/>
              <a:ea typeface="Calibri"/>
              <a:cs typeface="Calibri"/>
            </a:rPr>
            <a:t>A.3    B.2    C.4    D.1</a:t>
          </a:r>
        </a:p>
      </dgm:t>
    </dgm:pt>
    <dgm:pt modelId="{331D247F-A02E-401B-A781-E1310FF66246}" type="parTrans" cxnId="{10C51CE1-03FC-44D6-B9E6-AA790678326B}">
      <dgm:prSet/>
      <dgm:spPr/>
    </dgm:pt>
    <dgm:pt modelId="{6DB79E03-F89E-439D-9CD7-D50681A4EDC8}" type="sibTrans" cxnId="{10C51CE1-03FC-44D6-B9E6-AA790678326B}">
      <dgm:prSet/>
      <dgm:spPr/>
    </dgm:pt>
    <dgm:pt modelId="{40D44DC5-D26E-401B-90E8-825BA2F0A756}" type="pres">
      <dgm:prSet presAssocID="{9AB4CC50-07B5-486F-A75F-3B01D5D72284}" presName="linear" presStyleCnt="0">
        <dgm:presLayoutVars>
          <dgm:animLvl val="lvl"/>
          <dgm:resizeHandles val="exact"/>
        </dgm:presLayoutVars>
      </dgm:prSet>
      <dgm:spPr/>
    </dgm:pt>
    <dgm:pt modelId="{F6A7B29E-35A3-406E-8E9C-60E83E4D43D0}" type="pres">
      <dgm:prSet presAssocID="{7B6C1A57-19B8-4CA9-AE20-9C9A0AE8C0B7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FCDCFAB0-CB50-493E-93A7-F4B6F70A9DD4}" type="pres">
      <dgm:prSet presAssocID="{4BD436FD-D120-4649-83F5-D61594DAD8DE}" presName="spacer" presStyleCnt="0"/>
      <dgm:spPr/>
    </dgm:pt>
    <dgm:pt modelId="{9661440A-0A10-45C5-8E3F-F2C1502BE1DD}" type="pres">
      <dgm:prSet presAssocID="{95619476-603A-47B4-82A6-70052D8351EE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C0325B20-5E2F-478F-9AFC-62F141116B4D}" type="pres">
      <dgm:prSet presAssocID="{8A56EDA6-8CBD-4523-A095-4E3089E42FF9}" presName="spacer" presStyleCnt="0"/>
      <dgm:spPr/>
    </dgm:pt>
    <dgm:pt modelId="{41E0B0EA-B4BA-417D-9AFD-9E94E89C6FFC}" type="pres">
      <dgm:prSet presAssocID="{A9B79BFC-11B3-4968-A3E4-0B7856E8F1CB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BA5B7722-8851-4536-B70C-FE68C333FAAD}" type="pres">
      <dgm:prSet presAssocID="{E7B6C4A3-B373-43E4-8C66-5A8B303A613E}" presName="spacer" presStyleCnt="0"/>
      <dgm:spPr/>
    </dgm:pt>
    <dgm:pt modelId="{FBCF9B5E-8BE1-43F5-A881-DEDE10D17C71}" type="pres">
      <dgm:prSet presAssocID="{3F7E1598-7660-48DD-BF51-5805418DA1B8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4F8753E7-0C8D-4D39-9C6E-BDE97B248B8E}" type="pres">
      <dgm:prSet presAssocID="{FFA2AAFB-1119-4ECE-876B-D4C6B35473A0}" presName="spacer" presStyleCnt="0"/>
      <dgm:spPr/>
    </dgm:pt>
    <dgm:pt modelId="{79B578B9-C137-4259-B66F-5B9D3798BCF5}" type="pres">
      <dgm:prSet presAssocID="{8075CF00-3FBE-4FB6-9700-C613F9EB0106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AA521875-FCD4-48BB-A367-A92A765BF173}" type="pres">
      <dgm:prSet presAssocID="{309332A5-FF71-4680-B6E2-4782658588A2}" presName="spacer" presStyleCnt="0"/>
      <dgm:spPr/>
    </dgm:pt>
    <dgm:pt modelId="{E169E5A4-7365-4D1E-B5A4-99D2A2FE795C}" type="pres">
      <dgm:prSet presAssocID="{9FEA9850-E488-4927-B05D-5AB9D9915F85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53E4975D-5A4A-44C0-96C3-403405A801AB}" type="pres">
      <dgm:prSet presAssocID="{CA36BB34-B392-49FF-B04C-C6D2A8DE59E7}" presName="spacer" presStyleCnt="0"/>
      <dgm:spPr/>
    </dgm:pt>
    <dgm:pt modelId="{CF6E33D2-CB1D-4240-ACCA-193991D40134}" type="pres">
      <dgm:prSet presAssocID="{92EC9755-0CF7-4642-B812-3F37BE99385B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D7CF00F2-1978-40F4-A1AD-23B042F47C8C}" type="pres">
      <dgm:prSet presAssocID="{CDBF3911-1A81-49E7-BC24-7ADF5809DA39}" presName="spacer" presStyleCnt="0"/>
      <dgm:spPr/>
    </dgm:pt>
    <dgm:pt modelId="{84FD658A-922B-48AD-86B2-6D48C2C4145A}" type="pres">
      <dgm:prSet presAssocID="{387C3446-45A9-41BF-90FF-5831EAF432E1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4816C005-BFEC-4347-BD1E-0D80DEB89EC9}" type="presOf" srcId="{8075CF00-3FBE-4FB6-9700-C613F9EB0106}" destId="{79B578B9-C137-4259-B66F-5B9D3798BCF5}" srcOrd="0" destOrd="0" presId="urn:microsoft.com/office/officeart/2005/8/layout/vList2"/>
    <dgm:cxn modelId="{45943206-ACCE-4EDA-A1BB-4242B7309A7D}" type="presOf" srcId="{A9B79BFC-11B3-4968-A3E4-0B7856E8F1CB}" destId="{41E0B0EA-B4BA-417D-9AFD-9E94E89C6FFC}" srcOrd="0" destOrd="0" presId="urn:microsoft.com/office/officeart/2005/8/layout/vList2"/>
    <dgm:cxn modelId="{C4294413-F016-4643-AD02-EA37490D9793}" type="presOf" srcId="{9AB4CC50-07B5-486F-A75F-3B01D5D72284}" destId="{40D44DC5-D26E-401B-90E8-825BA2F0A756}" srcOrd="0" destOrd="0" presId="urn:microsoft.com/office/officeart/2005/8/layout/vList2"/>
    <dgm:cxn modelId="{2A3F8D13-04F6-4139-BAD1-66446562CC55}" type="presOf" srcId="{95619476-603A-47B4-82A6-70052D8351EE}" destId="{9661440A-0A10-45C5-8E3F-F2C1502BE1DD}" srcOrd="0" destOrd="0" presId="urn:microsoft.com/office/officeart/2005/8/layout/vList2"/>
    <dgm:cxn modelId="{2B1BE713-902B-44CD-A942-F87721EE1EB7}" srcId="{9AB4CC50-07B5-486F-A75F-3B01D5D72284}" destId="{3F7E1598-7660-48DD-BF51-5805418DA1B8}" srcOrd="3" destOrd="0" parTransId="{35828BA7-C4E9-4A45-A7E8-DB57146F6A8A}" sibTransId="{FFA2AAFB-1119-4ECE-876B-D4C6B35473A0}"/>
    <dgm:cxn modelId="{1274D420-A002-435E-974C-7BC693E701B6}" srcId="{9AB4CC50-07B5-486F-A75F-3B01D5D72284}" destId="{95619476-603A-47B4-82A6-70052D8351EE}" srcOrd="1" destOrd="0" parTransId="{BB58625D-CBC8-4C64-A92F-E264B918C067}" sibTransId="{8A56EDA6-8CBD-4523-A095-4E3089E42FF9}"/>
    <dgm:cxn modelId="{3BD1FE2F-C87E-4707-BF88-FAAA8E18D638}" srcId="{9AB4CC50-07B5-486F-A75F-3B01D5D72284}" destId="{8075CF00-3FBE-4FB6-9700-C613F9EB0106}" srcOrd="4" destOrd="0" parTransId="{480E940E-C7FF-4974-863D-E6A64FCF8CD1}" sibTransId="{309332A5-FF71-4680-B6E2-4782658588A2}"/>
    <dgm:cxn modelId="{15A2DF60-F468-45C6-8421-36CBD2FEB822}" srcId="{9AB4CC50-07B5-486F-A75F-3B01D5D72284}" destId="{92EC9755-0CF7-4642-B812-3F37BE99385B}" srcOrd="6" destOrd="0" parTransId="{B0E3AD8B-40C2-4C06-B6F3-7A27E7B6525B}" sibTransId="{CDBF3911-1A81-49E7-BC24-7ADF5809DA39}"/>
    <dgm:cxn modelId="{2CA0B265-43FA-414E-B1E8-C11D80EA0046}" srcId="{9AB4CC50-07B5-486F-A75F-3B01D5D72284}" destId="{9FEA9850-E488-4927-B05D-5AB9D9915F85}" srcOrd="5" destOrd="0" parTransId="{C4AFA368-6C7C-4543-8D01-4A6FDF302E1F}" sibTransId="{CA36BB34-B392-49FF-B04C-C6D2A8DE59E7}"/>
    <dgm:cxn modelId="{D0FC4092-3933-4A44-9FF3-7B53E176E2F3}" type="presOf" srcId="{9FEA9850-E488-4927-B05D-5AB9D9915F85}" destId="{E169E5A4-7365-4D1E-B5A4-99D2A2FE795C}" srcOrd="0" destOrd="0" presId="urn:microsoft.com/office/officeart/2005/8/layout/vList2"/>
    <dgm:cxn modelId="{FE16DF98-3E9B-4B6B-A0C9-05BE72E53A6B}" srcId="{9AB4CC50-07B5-486F-A75F-3B01D5D72284}" destId="{7B6C1A57-19B8-4CA9-AE20-9C9A0AE8C0B7}" srcOrd="0" destOrd="0" parTransId="{A857B7EA-646D-4FDB-B96F-3FD135CC3664}" sibTransId="{4BD436FD-D120-4649-83F5-D61594DAD8DE}"/>
    <dgm:cxn modelId="{87730FBB-F022-4FAB-AF39-1253E1565D47}" type="presOf" srcId="{92EC9755-0CF7-4642-B812-3F37BE99385B}" destId="{CF6E33D2-CB1D-4240-ACCA-193991D40134}" srcOrd="0" destOrd="0" presId="urn:microsoft.com/office/officeart/2005/8/layout/vList2"/>
    <dgm:cxn modelId="{79DCAEBC-3CD3-44C2-9CA5-F0FEE34B9FDB}" type="presOf" srcId="{3F7E1598-7660-48DD-BF51-5805418DA1B8}" destId="{FBCF9B5E-8BE1-43F5-A881-DEDE10D17C71}" srcOrd="0" destOrd="0" presId="urn:microsoft.com/office/officeart/2005/8/layout/vList2"/>
    <dgm:cxn modelId="{F32247C4-5682-49F0-A681-AA05E73EEEB7}" type="presOf" srcId="{7B6C1A57-19B8-4CA9-AE20-9C9A0AE8C0B7}" destId="{F6A7B29E-35A3-406E-8E9C-60E83E4D43D0}" srcOrd="0" destOrd="0" presId="urn:microsoft.com/office/officeart/2005/8/layout/vList2"/>
    <dgm:cxn modelId="{93213FC6-7A00-4E3F-9CDD-CDA8F78936EC}" srcId="{9AB4CC50-07B5-486F-A75F-3B01D5D72284}" destId="{A9B79BFC-11B3-4968-A3E4-0B7856E8F1CB}" srcOrd="2" destOrd="0" parTransId="{50FF482C-DDA8-40BE-8456-FE95CBB7D4B7}" sibTransId="{E7B6C4A3-B373-43E4-8C66-5A8B303A613E}"/>
    <dgm:cxn modelId="{10C51CE1-03FC-44D6-B9E6-AA790678326B}" srcId="{9AB4CC50-07B5-486F-A75F-3B01D5D72284}" destId="{387C3446-45A9-41BF-90FF-5831EAF432E1}" srcOrd="7" destOrd="0" parTransId="{331D247F-A02E-401B-A781-E1310FF66246}" sibTransId="{6DB79E03-F89E-439D-9CD7-D50681A4EDC8}"/>
    <dgm:cxn modelId="{FEFF77F5-89D7-47FC-8721-8F182CC59416}" type="presOf" srcId="{387C3446-45A9-41BF-90FF-5831EAF432E1}" destId="{84FD658A-922B-48AD-86B2-6D48C2C4145A}" srcOrd="0" destOrd="0" presId="urn:microsoft.com/office/officeart/2005/8/layout/vList2"/>
    <dgm:cxn modelId="{6584C89D-9E53-4B55-996B-93FCB6AF6ADB}" type="presParOf" srcId="{40D44DC5-D26E-401B-90E8-825BA2F0A756}" destId="{F6A7B29E-35A3-406E-8E9C-60E83E4D43D0}" srcOrd="0" destOrd="0" presId="urn:microsoft.com/office/officeart/2005/8/layout/vList2"/>
    <dgm:cxn modelId="{D4C5BEBF-408F-4C50-99DE-EFFFE334E291}" type="presParOf" srcId="{40D44DC5-D26E-401B-90E8-825BA2F0A756}" destId="{FCDCFAB0-CB50-493E-93A7-F4B6F70A9DD4}" srcOrd="1" destOrd="0" presId="urn:microsoft.com/office/officeart/2005/8/layout/vList2"/>
    <dgm:cxn modelId="{8D10299A-F4AF-4A64-999B-4B9C0885C615}" type="presParOf" srcId="{40D44DC5-D26E-401B-90E8-825BA2F0A756}" destId="{9661440A-0A10-45C5-8E3F-F2C1502BE1DD}" srcOrd="2" destOrd="0" presId="urn:microsoft.com/office/officeart/2005/8/layout/vList2"/>
    <dgm:cxn modelId="{92433F72-BD3B-4082-8C54-846CF24B4E58}" type="presParOf" srcId="{40D44DC5-D26E-401B-90E8-825BA2F0A756}" destId="{C0325B20-5E2F-478F-9AFC-62F141116B4D}" srcOrd="3" destOrd="0" presId="urn:microsoft.com/office/officeart/2005/8/layout/vList2"/>
    <dgm:cxn modelId="{F424C0B9-876B-4C72-A3EA-114DF3A93764}" type="presParOf" srcId="{40D44DC5-D26E-401B-90E8-825BA2F0A756}" destId="{41E0B0EA-B4BA-417D-9AFD-9E94E89C6FFC}" srcOrd="4" destOrd="0" presId="urn:microsoft.com/office/officeart/2005/8/layout/vList2"/>
    <dgm:cxn modelId="{AEF51BE8-B9C6-4945-A207-3C0959DDAAA6}" type="presParOf" srcId="{40D44DC5-D26E-401B-90E8-825BA2F0A756}" destId="{BA5B7722-8851-4536-B70C-FE68C333FAAD}" srcOrd="5" destOrd="0" presId="urn:microsoft.com/office/officeart/2005/8/layout/vList2"/>
    <dgm:cxn modelId="{00178485-0717-42C4-BA32-A2769FD0775E}" type="presParOf" srcId="{40D44DC5-D26E-401B-90E8-825BA2F0A756}" destId="{FBCF9B5E-8BE1-43F5-A881-DEDE10D17C71}" srcOrd="6" destOrd="0" presId="urn:microsoft.com/office/officeart/2005/8/layout/vList2"/>
    <dgm:cxn modelId="{907931A4-808B-4C5F-B456-E967BEFCC446}" type="presParOf" srcId="{40D44DC5-D26E-401B-90E8-825BA2F0A756}" destId="{4F8753E7-0C8D-4D39-9C6E-BDE97B248B8E}" srcOrd="7" destOrd="0" presId="urn:microsoft.com/office/officeart/2005/8/layout/vList2"/>
    <dgm:cxn modelId="{01EAF07D-7DED-414C-8BE1-532F566BF8D4}" type="presParOf" srcId="{40D44DC5-D26E-401B-90E8-825BA2F0A756}" destId="{79B578B9-C137-4259-B66F-5B9D3798BCF5}" srcOrd="8" destOrd="0" presId="urn:microsoft.com/office/officeart/2005/8/layout/vList2"/>
    <dgm:cxn modelId="{6F7235C3-E2CD-4C5F-846F-BABF7B40F3D4}" type="presParOf" srcId="{40D44DC5-D26E-401B-90E8-825BA2F0A756}" destId="{AA521875-FCD4-48BB-A367-A92A765BF173}" srcOrd="9" destOrd="0" presId="urn:microsoft.com/office/officeart/2005/8/layout/vList2"/>
    <dgm:cxn modelId="{7425FD2D-52DA-4C0B-B816-AF9D84C5E0D7}" type="presParOf" srcId="{40D44DC5-D26E-401B-90E8-825BA2F0A756}" destId="{E169E5A4-7365-4D1E-B5A4-99D2A2FE795C}" srcOrd="10" destOrd="0" presId="urn:microsoft.com/office/officeart/2005/8/layout/vList2"/>
    <dgm:cxn modelId="{69947F79-5B01-468E-8B36-6F66C0AB8C50}" type="presParOf" srcId="{40D44DC5-D26E-401B-90E8-825BA2F0A756}" destId="{53E4975D-5A4A-44C0-96C3-403405A801AB}" srcOrd="11" destOrd="0" presId="urn:microsoft.com/office/officeart/2005/8/layout/vList2"/>
    <dgm:cxn modelId="{3E65F4D3-9813-4803-AE2E-2088954C0DC2}" type="presParOf" srcId="{40D44DC5-D26E-401B-90E8-825BA2F0A756}" destId="{CF6E33D2-CB1D-4240-ACCA-193991D40134}" srcOrd="12" destOrd="0" presId="urn:microsoft.com/office/officeart/2005/8/layout/vList2"/>
    <dgm:cxn modelId="{CA4E68D6-72F0-4145-9B8E-11D0B293C6DD}" type="presParOf" srcId="{40D44DC5-D26E-401B-90E8-825BA2F0A756}" destId="{D7CF00F2-1978-40F4-A1AD-23B042F47C8C}" srcOrd="13" destOrd="0" presId="urn:microsoft.com/office/officeart/2005/8/layout/vList2"/>
    <dgm:cxn modelId="{5694E874-1940-400B-A56A-2ED4B6E9DE55}" type="presParOf" srcId="{40D44DC5-D26E-401B-90E8-825BA2F0A756}" destId="{84FD658A-922B-48AD-86B2-6D48C2C4145A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DC520F-68F2-4190-BAE5-227A6940A0D9}" type="doc">
      <dgm:prSet loTypeId="urn:microsoft.com/office/officeart/2005/8/layout/process3" loCatId="process" qsTypeId="urn:microsoft.com/office/officeart/2005/8/quickstyle/3d2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4C21483-25E7-4BF7-961C-9C0B77FCAEA7}">
      <dgm:prSet/>
      <dgm:spPr/>
      <dgm:t>
        <a:bodyPr/>
        <a:lstStyle/>
        <a:p>
          <a:pPr rtl="0"/>
          <a:r>
            <a:rPr lang="en-US" b="1" dirty="0"/>
            <a:t>1)The cost of 16 pens </a:t>
          </a:r>
          <a:r>
            <a:rPr lang="en-US" b="1" dirty="0">
              <a:latin typeface="Trebuchet MS" panose="020B0603020202020204"/>
            </a:rPr>
            <a:t>and 8</a:t>
          </a:r>
          <a:r>
            <a:rPr lang="en-US" b="1" dirty="0"/>
            <a:t> pencils </a:t>
          </a:r>
          <a:r>
            <a:rPr lang="en-US" b="1" dirty="0">
              <a:latin typeface="Trebuchet MS" panose="020B0603020202020204"/>
            </a:rPr>
            <a:t>together </a:t>
          </a:r>
          <a:r>
            <a:rPr lang="en-US" b="1" dirty="0"/>
            <a:t>is </a:t>
          </a:r>
          <a:r>
            <a:rPr lang="en-US" b="1" dirty="0">
              <a:latin typeface="Trebuchet MS" panose="020B0603020202020204"/>
            </a:rPr>
            <a:t>Rs.</a:t>
          </a:r>
          <a:r>
            <a:rPr lang="en-US" b="1" dirty="0"/>
            <a:t>352</a:t>
          </a:r>
          <a:r>
            <a:rPr lang="en-US" b="1" dirty="0">
              <a:latin typeface="Trebuchet MS" panose="020B0603020202020204"/>
            </a:rPr>
            <a:t> </a:t>
          </a:r>
          <a:r>
            <a:rPr lang="en-US" b="1" dirty="0"/>
            <a:t> and the cost of 4 pens and 4 pencils </a:t>
          </a:r>
          <a:r>
            <a:rPr lang="en-US" b="1" dirty="0">
              <a:latin typeface="Trebuchet MS" panose="020B0603020202020204"/>
            </a:rPr>
            <a:t>together is</a:t>
          </a:r>
          <a:r>
            <a:rPr lang="en-US" b="1" dirty="0"/>
            <a:t> </a:t>
          </a:r>
          <a:r>
            <a:rPr lang="en-US" b="1" dirty="0">
              <a:latin typeface="Trebuchet MS" panose="020B0603020202020204"/>
            </a:rPr>
            <a:t>Rs.96</a:t>
          </a:r>
          <a:r>
            <a:rPr lang="en-US" b="1" dirty="0"/>
            <a:t>. Find the cost of each pen?</a:t>
          </a:r>
          <a:endParaRPr lang="en-US" b="0" dirty="0">
            <a:latin typeface="Trebuchet MS" panose="020B0603020202020204"/>
          </a:endParaRPr>
        </a:p>
      </dgm:t>
    </dgm:pt>
    <dgm:pt modelId="{3EC28B4A-29A1-4DB6-BEB0-B8A5B1FE9A37}" type="parTrans" cxnId="{D44F8892-0EBB-4303-8A53-BC8792BD6519}">
      <dgm:prSet/>
      <dgm:spPr/>
      <dgm:t>
        <a:bodyPr/>
        <a:lstStyle/>
        <a:p>
          <a:endParaRPr lang="en-US"/>
        </a:p>
      </dgm:t>
    </dgm:pt>
    <dgm:pt modelId="{9AA6F7CF-FA03-41F9-B29B-C47300095300}" type="sibTrans" cxnId="{D44F8892-0EBB-4303-8A53-BC8792BD6519}">
      <dgm:prSet/>
      <dgm:spPr/>
      <dgm:t>
        <a:bodyPr/>
        <a:lstStyle/>
        <a:p>
          <a:endParaRPr lang="en-US"/>
        </a:p>
      </dgm:t>
    </dgm:pt>
    <dgm:pt modelId="{B099D369-8034-4C92-87D8-8D3BA64BF33A}">
      <dgm:prSet phldr="0"/>
      <dgm:spPr/>
      <dgm:t>
        <a:bodyPr/>
        <a:lstStyle/>
        <a:p>
          <a:pPr rtl="0"/>
          <a:r>
            <a:rPr lang="en-US" b="1" dirty="0"/>
            <a:t>A.32		</a:t>
          </a:r>
          <a:endParaRPr lang="en-US" b="0" dirty="0">
            <a:latin typeface="Trebuchet MS" panose="020B0603020202020204"/>
          </a:endParaRPr>
        </a:p>
      </dgm:t>
    </dgm:pt>
    <dgm:pt modelId="{D460F428-19F7-44A7-B24F-A3B2DD13E138}" type="parTrans" cxnId="{33633057-B447-4ADF-8185-8E8E4838C6A8}">
      <dgm:prSet/>
      <dgm:spPr/>
    </dgm:pt>
    <dgm:pt modelId="{7C2C516A-1879-4A96-AB3C-DD957BC95722}" type="sibTrans" cxnId="{33633057-B447-4ADF-8185-8E8E4838C6A8}">
      <dgm:prSet/>
      <dgm:spPr/>
      <dgm:t>
        <a:bodyPr/>
        <a:lstStyle/>
        <a:p>
          <a:endParaRPr lang="en-US"/>
        </a:p>
      </dgm:t>
    </dgm:pt>
    <dgm:pt modelId="{0E0D6BDA-1151-4E65-A09F-503D25D7DF1E}">
      <dgm:prSet phldr="0"/>
      <dgm:spPr/>
      <dgm:t>
        <a:bodyPr/>
        <a:lstStyle/>
        <a:p>
          <a:pPr rtl="0"/>
          <a:r>
            <a:rPr lang="en-US" b="1" dirty="0"/>
            <a:t>B.28		</a:t>
          </a:r>
          <a:endParaRPr lang="en-US" b="0" dirty="0">
            <a:latin typeface="Trebuchet MS" panose="020B0603020202020204"/>
          </a:endParaRPr>
        </a:p>
      </dgm:t>
    </dgm:pt>
    <dgm:pt modelId="{F692BAC2-D808-4821-BD17-7C60F0447C96}" type="parTrans" cxnId="{CABB2188-D7CC-4F8A-8DD2-A68959EC1AE1}">
      <dgm:prSet/>
      <dgm:spPr/>
    </dgm:pt>
    <dgm:pt modelId="{62372552-4112-4DD6-A3C9-E9CBAC2EBA42}" type="sibTrans" cxnId="{CABB2188-D7CC-4F8A-8DD2-A68959EC1AE1}">
      <dgm:prSet/>
      <dgm:spPr/>
      <dgm:t>
        <a:bodyPr/>
        <a:lstStyle/>
        <a:p>
          <a:endParaRPr lang="en-US"/>
        </a:p>
      </dgm:t>
    </dgm:pt>
    <dgm:pt modelId="{E81807AF-1D21-4907-8CA5-6BBDA2778B68}">
      <dgm:prSet phldr="0"/>
      <dgm:spPr/>
      <dgm:t>
        <a:bodyPr/>
        <a:lstStyle/>
        <a:p>
          <a:pPr rtl="0"/>
          <a:r>
            <a:rPr lang="en-US" b="1" dirty="0"/>
            <a:t>C.36		</a:t>
          </a:r>
          <a:endParaRPr lang="en-US" b="0" dirty="0">
            <a:latin typeface="Trebuchet MS" panose="020B0603020202020204"/>
          </a:endParaRPr>
        </a:p>
      </dgm:t>
    </dgm:pt>
    <dgm:pt modelId="{B89B6D76-2986-43CD-95E5-63FB4DD90F21}" type="parTrans" cxnId="{3ED6D508-742E-4FA2-8EC3-AC3F6F4397C8}">
      <dgm:prSet/>
      <dgm:spPr/>
    </dgm:pt>
    <dgm:pt modelId="{E70B4F1F-DDC5-4C21-AF7E-436F778179C3}" type="sibTrans" cxnId="{3ED6D508-742E-4FA2-8EC3-AC3F6F4397C8}">
      <dgm:prSet/>
      <dgm:spPr/>
      <dgm:t>
        <a:bodyPr/>
        <a:lstStyle/>
        <a:p>
          <a:endParaRPr lang="en-US"/>
        </a:p>
      </dgm:t>
    </dgm:pt>
    <dgm:pt modelId="{07EDDA7A-DFF3-4E88-A161-3C451210D728}">
      <dgm:prSet phldr="0"/>
      <dgm:spPr/>
      <dgm:t>
        <a:bodyPr/>
        <a:lstStyle/>
        <a:p>
          <a:r>
            <a:rPr lang="en-US" b="1" dirty="0"/>
            <a:t>D.20</a:t>
          </a:r>
          <a:endParaRPr lang="en-US" dirty="0"/>
        </a:p>
      </dgm:t>
    </dgm:pt>
    <dgm:pt modelId="{30B341B4-A724-4040-AFD9-F24A11EEA95A}" type="parTrans" cxnId="{67BFF9CF-9CE9-4839-823D-B50DB85F615D}">
      <dgm:prSet/>
      <dgm:spPr/>
    </dgm:pt>
    <dgm:pt modelId="{3A3AA8D0-1E61-41F6-A8E9-A465561B2B76}" type="sibTrans" cxnId="{67BFF9CF-9CE9-4839-823D-B50DB85F615D}">
      <dgm:prSet/>
      <dgm:spPr/>
      <dgm:t>
        <a:bodyPr/>
        <a:lstStyle/>
        <a:p>
          <a:endParaRPr lang="en-US"/>
        </a:p>
      </dgm:t>
    </dgm:pt>
    <dgm:pt modelId="{6C455FBF-B60E-435A-BFAF-142D0BEBE878}" type="pres">
      <dgm:prSet presAssocID="{07DC520F-68F2-4190-BAE5-227A6940A0D9}" presName="linearFlow" presStyleCnt="0">
        <dgm:presLayoutVars>
          <dgm:dir/>
          <dgm:animLvl val="lvl"/>
          <dgm:resizeHandles val="exact"/>
        </dgm:presLayoutVars>
      </dgm:prSet>
      <dgm:spPr/>
    </dgm:pt>
    <dgm:pt modelId="{52CD9678-56AE-4398-AED2-9A165E3D820E}" type="pres">
      <dgm:prSet presAssocID="{D4C21483-25E7-4BF7-961C-9C0B77FCAEA7}" presName="composite" presStyleCnt="0"/>
      <dgm:spPr/>
    </dgm:pt>
    <dgm:pt modelId="{4F43C42D-7F01-42EA-B1F0-035F85DF73B6}" type="pres">
      <dgm:prSet presAssocID="{D4C21483-25E7-4BF7-961C-9C0B77FCAEA7}" presName="parTx" presStyleLbl="node1" presStyleIdx="0" presStyleCnt="1">
        <dgm:presLayoutVars>
          <dgm:chMax val="0"/>
          <dgm:chPref val="0"/>
          <dgm:bulletEnabled val="1"/>
        </dgm:presLayoutVars>
      </dgm:prSet>
      <dgm:spPr/>
    </dgm:pt>
    <dgm:pt modelId="{C06A7142-B9D3-464D-A29C-782C61F7FC0D}" type="pres">
      <dgm:prSet presAssocID="{D4C21483-25E7-4BF7-961C-9C0B77FCAEA7}" presName="parSh" presStyleLbl="node1" presStyleIdx="0" presStyleCnt="1"/>
      <dgm:spPr/>
    </dgm:pt>
    <dgm:pt modelId="{835D38C2-8BBD-4C46-B342-15A56365DB0C}" type="pres">
      <dgm:prSet presAssocID="{D4C21483-25E7-4BF7-961C-9C0B77FCAEA7}" presName="desTx" presStyleLbl="fgAcc1" presStyleIdx="0" presStyleCnt="1">
        <dgm:presLayoutVars>
          <dgm:bulletEnabled val="1"/>
        </dgm:presLayoutVars>
      </dgm:prSet>
      <dgm:spPr/>
    </dgm:pt>
  </dgm:ptLst>
  <dgm:cxnLst>
    <dgm:cxn modelId="{3ED6D508-742E-4FA2-8EC3-AC3F6F4397C8}" srcId="{D4C21483-25E7-4BF7-961C-9C0B77FCAEA7}" destId="{E81807AF-1D21-4907-8CA5-6BBDA2778B68}" srcOrd="2" destOrd="0" parTransId="{B89B6D76-2986-43CD-95E5-63FB4DD90F21}" sibTransId="{E70B4F1F-DDC5-4C21-AF7E-436F778179C3}"/>
    <dgm:cxn modelId="{03DDAF10-A2E4-4F99-B264-4561D0B3BC67}" type="presOf" srcId="{B099D369-8034-4C92-87D8-8D3BA64BF33A}" destId="{835D38C2-8BBD-4C46-B342-15A56365DB0C}" srcOrd="0" destOrd="0" presId="urn:microsoft.com/office/officeart/2005/8/layout/process3"/>
    <dgm:cxn modelId="{F9B15D40-CA1C-42CA-AEB7-75EC6B446F85}" type="presOf" srcId="{0E0D6BDA-1151-4E65-A09F-503D25D7DF1E}" destId="{835D38C2-8BBD-4C46-B342-15A56365DB0C}" srcOrd="0" destOrd="1" presId="urn:microsoft.com/office/officeart/2005/8/layout/process3"/>
    <dgm:cxn modelId="{33633057-B447-4ADF-8185-8E8E4838C6A8}" srcId="{D4C21483-25E7-4BF7-961C-9C0B77FCAEA7}" destId="{B099D369-8034-4C92-87D8-8D3BA64BF33A}" srcOrd="0" destOrd="0" parTransId="{D460F428-19F7-44A7-B24F-A3B2DD13E138}" sibTransId="{7C2C516A-1879-4A96-AB3C-DD957BC95722}"/>
    <dgm:cxn modelId="{CABB2188-D7CC-4F8A-8DD2-A68959EC1AE1}" srcId="{D4C21483-25E7-4BF7-961C-9C0B77FCAEA7}" destId="{0E0D6BDA-1151-4E65-A09F-503D25D7DF1E}" srcOrd="1" destOrd="0" parTransId="{F692BAC2-D808-4821-BD17-7C60F0447C96}" sibTransId="{62372552-4112-4DD6-A3C9-E9CBAC2EBA42}"/>
    <dgm:cxn modelId="{D44F8892-0EBB-4303-8A53-BC8792BD6519}" srcId="{07DC520F-68F2-4190-BAE5-227A6940A0D9}" destId="{D4C21483-25E7-4BF7-961C-9C0B77FCAEA7}" srcOrd="0" destOrd="0" parTransId="{3EC28B4A-29A1-4DB6-BEB0-B8A5B1FE9A37}" sibTransId="{9AA6F7CF-FA03-41F9-B29B-C47300095300}"/>
    <dgm:cxn modelId="{E777F99B-4E8E-42D4-B9A9-A21BE6D68342}" type="presOf" srcId="{E81807AF-1D21-4907-8CA5-6BBDA2778B68}" destId="{835D38C2-8BBD-4C46-B342-15A56365DB0C}" srcOrd="0" destOrd="2" presId="urn:microsoft.com/office/officeart/2005/8/layout/process3"/>
    <dgm:cxn modelId="{AAE626A8-7DE4-4451-A8C4-FC01FA6CE5D4}" type="presOf" srcId="{07EDDA7A-DFF3-4E88-A161-3C451210D728}" destId="{835D38C2-8BBD-4C46-B342-15A56365DB0C}" srcOrd="0" destOrd="3" presId="urn:microsoft.com/office/officeart/2005/8/layout/process3"/>
    <dgm:cxn modelId="{4BB3C6A8-70B7-4DAC-B09D-4A02C4B4F9C9}" type="presOf" srcId="{07DC520F-68F2-4190-BAE5-227A6940A0D9}" destId="{6C455FBF-B60E-435A-BFAF-142D0BEBE878}" srcOrd="0" destOrd="0" presId="urn:microsoft.com/office/officeart/2005/8/layout/process3"/>
    <dgm:cxn modelId="{1FE2D9C4-CE24-4822-9C24-AEBB487C06EE}" type="presOf" srcId="{D4C21483-25E7-4BF7-961C-9C0B77FCAEA7}" destId="{C06A7142-B9D3-464D-A29C-782C61F7FC0D}" srcOrd="1" destOrd="0" presId="urn:microsoft.com/office/officeart/2005/8/layout/process3"/>
    <dgm:cxn modelId="{4BDEA4C9-F2A4-4855-BBD9-307FA68CD480}" type="presOf" srcId="{D4C21483-25E7-4BF7-961C-9C0B77FCAEA7}" destId="{4F43C42D-7F01-42EA-B1F0-035F85DF73B6}" srcOrd="0" destOrd="0" presId="urn:microsoft.com/office/officeart/2005/8/layout/process3"/>
    <dgm:cxn modelId="{67BFF9CF-9CE9-4839-823D-B50DB85F615D}" srcId="{D4C21483-25E7-4BF7-961C-9C0B77FCAEA7}" destId="{07EDDA7A-DFF3-4E88-A161-3C451210D728}" srcOrd="3" destOrd="0" parTransId="{30B341B4-A724-4040-AFD9-F24A11EEA95A}" sibTransId="{3A3AA8D0-1E61-41F6-A8E9-A465561B2B76}"/>
    <dgm:cxn modelId="{5D6C7D84-9898-4A4E-B3DF-140B8172CFB4}" type="presParOf" srcId="{6C455FBF-B60E-435A-BFAF-142D0BEBE878}" destId="{52CD9678-56AE-4398-AED2-9A165E3D820E}" srcOrd="0" destOrd="0" presId="urn:microsoft.com/office/officeart/2005/8/layout/process3"/>
    <dgm:cxn modelId="{72D00CCE-38A3-47FB-AFA4-0DC5786D8DBE}" type="presParOf" srcId="{52CD9678-56AE-4398-AED2-9A165E3D820E}" destId="{4F43C42D-7F01-42EA-B1F0-035F85DF73B6}" srcOrd="0" destOrd="0" presId="urn:microsoft.com/office/officeart/2005/8/layout/process3"/>
    <dgm:cxn modelId="{01FD7898-468C-4EFC-8BFF-48B667BC2566}" type="presParOf" srcId="{52CD9678-56AE-4398-AED2-9A165E3D820E}" destId="{C06A7142-B9D3-464D-A29C-782C61F7FC0D}" srcOrd="1" destOrd="0" presId="urn:microsoft.com/office/officeart/2005/8/layout/process3"/>
    <dgm:cxn modelId="{83DACC80-2431-47C2-8B93-21155EDAA1F8}" type="presParOf" srcId="{52CD9678-56AE-4398-AED2-9A165E3D820E}" destId="{835D38C2-8BBD-4C46-B342-15A56365DB0C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7DC520F-68F2-4190-BAE5-227A6940A0D9}" type="doc">
      <dgm:prSet loTypeId="urn:microsoft.com/office/officeart/2005/8/layout/process3" loCatId="process" qsTypeId="urn:microsoft.com/office/officeart/2005/8/quickstyle/3d2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4C21483-25E7-4BF7-961C-9C0B77FCAEA7}">
      <dgm:prSet/>
      <dgm:spPr/>
      <dgm:t>
        <a:bodyPr/>
        <a:lstStyle/>
        <a:p>
          <a:pPr rtl="0"/>
          <a:r>
            <a:rPr lang="en-US" b="1" dirty="0"/>
            <a:t>2)The cost of 2 chairs and 3 tables is Rs.1300.The cost of 3 chairs and 2 tables </a:t>
          </a:r>
          <a:r>
            <a:rPr lang="en-US" b="1" dirty="0">
              <a:latin typeface="Trebuchet MS" panose="020B0603020202020204"/>
            </a:rPr>
            <a:t>is Rs</a:t>
          </a:r>
          <a:r>
            <a:rPr lang="en-US" b="1" dirty="0"/>
            <a:t>.1200.Then the cost of each table is more than that of each chair by_____</a:t>
          </a:r>
          <a:endParaRPr lang="en-US" b="0" dirty="0"/>
        </a:p>
      </dgm:t>
    </dgm:pt>
    <dgm:pt modelId="{3EC28B4A-29A1-4DB6-BEB0-B8A5B1FE9A37}" type="parTrans" cxnId="{D44F8892-0EBB-4303-8A53-BC8792BD6519}">
      <dgm:prSet/>
      <dgm:spPr/>
      <dgm:t>
        <a:bodyPr/>
        <a:lstStyle/>
        <a:p>
          <a:endParaRPr lang="en-US"/>
        </a:p>
      </dgm:t>
    </dgm:pt>
    <dgm:pt modelId="{9AA6F7CF-FA03-41F9-B29B-C47300095300}" type="sibTrans" cxnId="{D44F8892-0EBB-4303-8A53-BC8792BD6519}">
      <dgm:prSet/>
      <dgm:spPr/>
      <dgm:t>
        <a:bodyPr/>
        <a:lstStyle/>
        <a:p>
          <a:endParaRPr lang="en-US"/>
        </a:p>
      </dgm:t>
    </dgm:pt>
    <dgm:pt modelId="{B099D369-8034-4C92-87D8-8D3BA64BF33A}">
      <dgm:prSet phldr="0"/>
      <dgm:spPr/>
      <dgm:t>
        <a:bodyPr/>
        <a:lstStyle/>
        <a:p>
          <a:pPr rtl="0"/>
          <a:r>
            <a:rPr lang="en-US" b="1" dirty="0"/>
            <a:t>A.</a:t>
          </a:r>
          <a:r>
            <a:rPr lang="en-US" b="1" dirty="0">
              <a:latin typeface="Trebuchet MS" panose="020B0603020202020204"/>
            </a:rPr>
            <a:t>50</a:t>
          </a:r>
          <a:r>
            <a:rPr lang="en-US" b="1" dirty="0"/>
            <a:t>		</a:t>
          </a:r>
          <a:endParaRPr lang="en-US" b="0" dirty="0">
            <a:latin typeface="Trebuchet MS" panose="020B0603020202020204"/>
          </a:endParaRPr>
        </a:p>
      </dgm:t>
    </dgm:pt>
    <dgm:pt modelId="{D460F428-19F7-44A7-B24F-A3B2DD13E138}" type="parTrans" cxnId="{33633057-B447-4ADF-8185-8E8E4838C6A8}">
      <dgm:prSet/>
      <dgm:spPr/>
    </dgm:pt>
    <dgm:pt modelId="{7C2C516A-1879-4A96-AB3C-DD957BC95722}" type="sibTrans" cxnId="{33633057-B447-4ADF-8185-8E8E4838C6A8}">
      <dgm:prSet/>
      <dgm:spPr/>
      <dgm:t>
        <a:bodyPr/>
        <a:lstStyle/>
        <a:p>
          <a:endParaRPr lang="en-US"/>
        </a:p>
      </dgm:t>
    </dgm:pt>
    <dgm:pt modelId="{0E0D6BDA-1151-4E65-A09F-503D25D7DF1E}">
      <dgm:prSet phldr="0"/>
      <dgm:spPr/>
      <dgm:t>
        <a:bodyPr/>
        <a:lstStyle/>
        <a:p>
          <a:pPr rtl="0"/>
          <a:r>
            <a:rPr lang="en-US" b="1" dirty="0"/>
            <a:t>B.</a:t>
          </a:r>
          <a:r>
            <a:rPr lang="en-US" b="1" dirty="0">
              <a:latin typeface="Trebuchet MS" panose="020B0603020202020204"/>
            </a:rPr>
            <a:t>70</a:t>
          </a:r>
          <a:r>
            <a:rPr lang="en-US" b="1" dirty="0"/>
            <a:t>		</a:t>
          </a:r>
          <a:endParaRPr lang="en-US" b="0" dirty="0">
            <a:latin typeface="Trebuchet MS" panose="020B0603020202020204"/>
          </a:endParaRPr>
        </a:p>
      </dgm:t>
    </dgm:pt>
    <dgm:pt modelId="{F692BAC2-D808-4821-BD17-7C60F0447C96}" type="parTrans" cxnId="{CABB2188-D7CC-4F8A-8DD2-A68959EC1AE1}">
      <dgm:prSet/>
      <dgm:spPr/>
    </dgm:pt>
    <dgm:pt modelId="{62372552-4112-4DD6-A3C9-E9CBAC2EBA42}" type="sibTrans" cxnId="{CABB2188-D7CC-4F8A-8DD2-A68959EC1AE1}">
      <dgm:prSet/>
      <dgm:spPr/>
      <dgm:t>
        <a:bodyPr/>
        <a:lstStyle/>
        <a:p>
          <a:endParaRPr lang="en-US"/>
        </a:p>
      </dgm:t>
    </dgm:pt>
    <dgm:pt modelId="{E81807AF-1D21-4907-8CA5-6BBDA2778B68}">
      <dgm:prSet phldr="0"/>
      <dgm:spPr/>
      <dgm:t>
        <a:bodyPr/>
        <a:lstStyle/>
        <a:p>
          <a:pPr rtl="0"/>
          <a:r>
            <a:rPr lang="en-US" b="1" dirty="0"/>
            <a:t>C.</a:t>
          </a:r>
          <a:r>
            <a:rPr lang="en-US" b="1" dirty="0">
              <a:latin typeface="Trebuchet MS" panose="020B0603020202020204"/>
            </a:rPr>
            <a:t>60</a:t>
          </a:r>
          <a:r>
            <a:rPr lang="en-US" b="1" dirty="0"/>
            <a:t>		</a:t>
          </a:r>
          <a:endParaRPr lang="en-US" b="0" dirty="0">
            <a:latin typeface="Trebuchet MS" panose="020B0603020202020204"/>
          </a:endParaRPr>
        </a:p>
      </dgm:t>
    </dgm:pt>
    <dgm:pt modelId="{B89B6D76-2986-43CD-95E5-63FB4DD90F21}" type="parTrans" cxnId="{3ED6D508-742E-4FA2-8EC3-AC3F6F4397C8}">
      <dgm:prSet/>
      <dgm:spPr/>
    </dgm:pt>
    <dgm:pt modelId="{E70B4F1F-DDC5-4C21-AF7E-436F778179C3}" type="sibTrans" cxnId="{3ED6D508-742E-4FA2-8EC3-AC3F6F4397C8}">
      <dgm:prSet/>
      <dgm:spPr/>
      <dgm:t>
        <a:bodyPr/>
        <a:lstStyle/>
        <a:p>
          <a:endParaRPr lang="en-US"/>
        </a:p>
      </dgm:t>
    </dgm:pt>
    <dgm:pt modelId="{07EDDA7A-DFF3-4E88-A161-3C451210D728}">
      <dgm:prSet phldr="0"/>
      <dgm:spPr/>
      <dgm:t>
        <a:bodyPr/>
        <a:lstStyle/>
        <a:p>
          <a:r>
            <a:rPr lang="en-US" b="1" dirty="0"/>
            <a:t>D.</a:t>
          </a:r>
          <a:r>
            <a:rPr lang="en-US" b="1" dirty="0">
              <a:latin typeface="Trebuchet MS" panose="020B0603020202020204"/>
            </a:rPr>
            <a:t>100</a:t>
          </a:r>
          <a:endParaRPr lang="en-US" dirty="0"/>
        </a:p>
      </dgm:t>
    </dgm:pt>
    <dgm:pt modelId="{30B341B4-A724-4040-AFD9-F24A11EEA95A}" type="parTrans" cxnId="{67BFF9CF-9CE9-4839-823D-B50DB85F615D}">
      <dgm:prSet/>
      <dgm:spPr/>
    </dgm:pt>
    <dgm:pt modelId="{3A3AA8D0-1E61-41F6-A8E9-A465561B2B76}" type="sibTrans" cxnId="{67BFF9CF-9CE9-4839-823D-B50DB85F615D}">
      <dgm:prSet/>
      <dgm:spPr/>
      <dgm:t>
        <a:bodyPr/>
        <a:lstStyle/>
        <a:p>
          <a:endParaRPr lang="en-US"/>
        </a:p>
      </dgm:t>
    </dgm:pt>
    <dgm:pt modelId="{6C455FBF-B60E-435A-BFAF-142D0BEBE878}" type="pres">
      <dgm:prSet presAssocID="{07DC520F-68F2-4190-BAE5-227A6940A0D9}" presName="linearFlow" presStyleCnt="0">
        <dgm:presLayoutVars>
          <dgm:dir/>
          <dgm:animLvl val="lvl"/>
          <dgm:resizeHandles val="exact"/>
        </dgm:presLayoutVars>
      </dgm:prSet>
      <dgm:spPr/>
    </dgm:pt>
    <dgm:pt modelId="{52CD9678-56AE-4398-AED2-9A165E3D820E}" type="pres">
      <dgm:prSet presAssocID="{D4C21483-25E7-4BF7-961C-9C0B77FCAEA7}" presName="composite" presStyleCnt="0"/>
      <dgm:spPr/>
    </dgm:pt>
    <dgm:pt modelId="{4F43C42D-7F01-42EA-B1F0-035F85DF73B6}" type="pres">
      <dgm:prSet presAssocID="{D4C21483-25E7-4BF7-961C-9C0B77FCAEA7}" presName="parTx" presStyleLbl="node1" presStyleIdx="0" presStyleCnt="1">
        <dgm:presLayoutVars>
          <dgm:chMax val="0"/>
          <dgm:chPref val="0"/>
          <dgm:bulletEnabled val="1"/>
        </dgm:presLayoutVars>
      </dgm:prSet>
      <dgm:spPr/>
    </dgm:pt>
    <dgm:pt modelId="{C06A7142-B9D3-464D-A29C-782C61F7FC0D}" type="pres">
      <dgm:prSet presAssocID="{D4C21483-25E7-4BF7-961C-9C0B77FCAEA7}" presName="parSh" presStyleLbl="node1" presStyleIdx="0" presStyleCnt="1"/>
      <dgm:spPr/>
    </dgm:pt>
    <dgm:pt modelId="{835D38C2-8BBD-4C46-B342-15A56365DB0C}" type="pres">
      <dgm:prSet presAssocID="{D4C21483-25E7-4BF7-961C-9C0B77FCAEA7}" presName="desTx" presStyleLbl="fgAcc1" presStyleIdx="0" presStyleCnt="1">
        <dgm:presLayoutVars>
          <dgm:bulletEnabled val="1"/>
        </dgm:presLayoutVars>
      </dgm:prSet>
      <dgm:spPr/>
    </dgm:pt>
  </dgm:ptLst>
  <dgm:cxnLst>
    <dgm:cxn modelId="{3ED6D508-742E-4FA2-8EC3-AC3F6F4397C8}" srcId="{D4C21483-25E7-4BF7-961C-9C0B77FCAEA7}" destId="{E81807AF-1D21-4907-8CA5-6BBDA2778B68}" srcOrd="2" destOrd="0" parTransId="{B89B6D76-2986-43CD-95E5-63FB4DD90F21}" sibTransId="{E70B4F1F-DDC5-4C21-AF7E-436F778179C3}"/>
    <dgm:cxn modelId="{03DDAF10-A2E4-4F99-B264-4561D0B3BC67}" type="presOf" srcId="{B099D369-8034-4C92-87D8-8D3BA64BF33A}" destId="{835D38C2-8BBD-4C46-B342-15A56365DB0C}" srcOrd="0" destOrd="0" presId="urn:microsoft.com/office/officeart/2005/8/layout/process3"/>
    <dgm:cxn modelId="{F9B15D40-CA1C-42CA-AEB7-75EC6B446F85}" type="presOf" srcId="{0E0D6BDA-1151-4E65-A09F-503D25D7DF1E}" destId="{835D38C2-8BBD-4C46-B342-15A56365DB0C}" srcOrd="0" destOrd="1" presId="urn:microsoft.com/office/officeart/2005/8/layout/process3"/>
    <dgm:cxn modelId="{33633057-B447-4ADF-8185-8E8E4838C6A8}" srcId="{D4C21483-25E7-4BF7-961C-9C0B77FCAEA7}" destId="{B099D369-8034-4C92-87D8-8D3BA64BF33A}" srcOrd="0" destOrd="0" parTransId="{D460F428-19F7-44A7-B24F-A3B2DD13E138}" sibTransId="{7C2C516A-1879-4A96-AB3C-DD957BC95722}"/>
    <dgm:cxn modelId="{CABB2188-D7CC-4F8A-8DD2-A68959EC1AE1}" srcId="{D4C21483-25E7-4BF7-961C-9C0B77FCAEA7}" destId="{0E0D6BDA-1151-4E65-A09F-503D25D7DF1E}" srcOrd="1" destOrd="0" parTransId="{F692BAC2-D808-4821-BD17-7C60F0447C96}" sibTransId="{62372552-4112-4DD6-A3C9-E9CBAC2EBA42}"/>
    <dgm:cxn modelId="{D44F8892-0EBB-4303-8A53-BC8792BD6519}" srcId="{07DC520F-68F2-4190-BAE5-227A6940A0D9}" destId="{D4C21483-25E7-4BF7-961C-9C0B77FCAEA7}" srcOrd="0" destOrd="0" parTransId="{3EC28B4A-29A1-4DB6-BEB0-B8A5B1FE9A37}" sibTransId="{9AA6F7CF-FA03-41F9-B29B-C47300095300}"/>
    <dgm:cxn modelId="{E777F99B-4E8E-42D4-B9A9-A21BE6D68342}" type="presOf" srcId="{E81807AF-1D21-4907-8CA5-6BBDA2778B68}" destId="{835D38C2-8BBD-4C46-B342-15A56365DB0C}" srcOrd="0" destOrd="2" presId="urn:microsoft.com/office/officeart/2005/8/layout/process3"/>
    <dgm:cxn modelId="{AAE626A8-7DE4-4451-A8C4-FC01FA6CE5D4}" type="presOf" srcId="{07EDDA7A-DFF3-4E88-A161-3C451210D728}" destId="{835D38C2-8BBD-4C46-B342-15A56365DB0C}" srcOrd="0" destOrd="3" presId="urn:microsoft.com/office/officeart/2005/8/layout/process3"/>
    <dgm:cxn modelId="{4BB3C6A8-70B7-4DAC-B09D-4A02C4B4F9C9}" type="presOf" srcId="{07DC520F-68F2-4190-BAE5-227A6940A0D9}" destId="{6C455FBF-B60E-435A-BFAF-142D0BEBE878}" srcOrd="0" destOrd="0" presId="urn:microsoft.com/office/officeart/2005/8/layout/process3"/>
    <dgm:cxn modelId="{1FE2D9C4-CE24-4822-9C24-AEBB487C06EE}" type="presOf" srcId="{D4C21483-25E7-4BF7-961C-9C0B77FCAEA7}" destId="{C06A7142-B9D3-464D-A29C-782C61F7FC0D}" srcOrd="1" destOrd="0" presId="urn:microsoft.com/office/officeart/2005/8/layout/process3"/>
    <dgm:cxn modelId="{4BDEA4C9-F2A4-4855-BBD9-307FA68CD480}" type="presOf" srcId="{D4C21483-25E7-4BF7-961C-9C0B77FCAEA7}" destId="{4F43C42D-7F01-42EA-B1F0-035F85DF73B6}" srcOrd="0" destOrd="0" presId="urn:microsoft.com/office/officeart/2005/8/layout/process3"/>
    <dgm:cxn modelId="{67BFF9CF-9CE9-4839-823D-B50DB85F615D}" srcId="{D4C21483-25E7-4BF7-961C-9C0B77FCAEA7}" destId="{07EDDA7A-DFF3-4E88-A161-3C451210D728}" srcOrd="3" destOrd="0" parTransId="{30B341B4-A724-4040-AFD9-F24A11EEA95A}" sibTransId="{3A3AA8D0-1E61-41F6-A8E9-A465561B2B76}"/>
    <dgm:cxn modelId="{5D6C7D84-9898-4A4E-B3DF-140B8172CFB4}" type="presParOf" srcId="{6C455FBF-B60E-435A-BFAF-142D0BEBE878}" destId="{52CD9678-56AE-4398-AED2-9A165E3D820E}" srcOrd="0" destOrd="0" presId="urn:microsoft.com/office/officeart/2005/8/layout/process3"/>
    <dgm:cxn modelId="{72D00CCE-38A3-47FB-AFA4-0DC5786D8DBE}" type="presParOf" srcId="{52CD9678-56AE-4398-AED2-9A165E3D820E}" destId="{4F43C42D-7F01-42EA-B1F0-035F85DF73B6}" srcOrd="0" destOrd="0" presId="urn:microsoft.com/office/officeart/2005/8/layout/process3"/>
    <dgm:cxn modelId="{01FD7898-468C-4EFC-8BFF-48B667BC2566}" type="presParOf" srcId="{52CD9678-56AE-4398-AED2-9A165E3D820E}" destId="{C06A7142-B9D3-464D-A29C-782C61F7FC0D}" srcOrd="1" destOrd="0" presId="urn:microsoft.com/office/officeart/2005/8/layout/process3"/>
    <dgm:cxn modelId="{83DACC80-2431-47C2-8B93-21155EDAA1F8}" type="presParOf" srcId="{52CD9678-56AE-4398-AED2-9A165E3D820E}" destId="{835D38C2-8BBD-4C46-B342-15A56365DB0C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7DC520F-68F2-4190-BAE5-227A6940A0D9}" type="doc">
      <dgm:prSet loTypeId="urn:microsoft.com/office/officeart/2005/8/layout/process3" loCatId="process" qsTypeId="urn:microsoft.com/office/officeart/2005/8/quickstyle/3d2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4C21483-25E7-4BF7-961C-9C0B77FCAEA7}">
      <dgm:prSet/>
      <dgm:spPr/>
      <dgm:t>
        <a:bodyPr/>
        <a:lstStyle/>
        <a:p>
          <a:pPr rtl="0"/>
          <a:r>
            <a:rPr lang="en-US" b="1" dirty="0"/>
            <a:t>3)The denominator of a fraction is 1 less than twice the numerator. If the numerator and denominator are both increased by 1, then the fraction becomes 3/5.Find the fraction?</a:t>
          </a:r>
          <a:endParaRPr lang="en-US" b="0" dirty="0"/>
        </a:p>
      </dgm:t>
    </dgm:pt>
    <dgm:pt modelId="{3EC28B4A-29A1-4DB6-BEB0-B8A5B1FE9A37}" type="parTrans" cxnId="{D44F8892-0EBB-4303-8A53-BC8792BD6519}">
      <dgm:prSet/>
      <dgm:spPr/>
      <dgm:t>
        <a:bodyPr/>
        <a:lstStyle/>
        <a:p>
          <a:endParaRPr lang="en-US"/>
        </a:p>
      </dgm:t>
    </dgm:pt>
    <dgm:pt modelId="{9AA6F7CF-FA03-41F9-B29B-C47300095300}" type="sibTrans" cxnId="{D44F8892-0EBB-4303-8A53-BC8792BD6519}">
      <dgm:prSet/>
      <dgm:spPr/>
      <dgm:t>
        <a:bodyPr/>
        <a:lstStyle/>
        <a:p>
          <a:endParaRPr lang="en-US"/>
        </a:p>
      </dgm:t>
    </dgm:pt>
    <dgm:pt modelId="{B099D369-8034-4C92-87D8-8D3BA64BF33A}">
      <dgm:prSet phldr="0"/>
      <dgm:spPr/>
      <dgm:t>
        <a:bodyPr/>
        <a:lstStyle/>
        <a:p>
          <a:pPr rtl="0"/>
          <a:r>
            <a:rPr lang="en-US" b="1" dirty="0"/>
            <a:t>A.</a:t>
          </a:r>
          <a:r>
            <a:rPr lang="en-US" b="1" dirty="0">
              <a:latin typeface="Trebuchet MS" panose="020B0603020202020204"/>
            </a:rPr>
            <a:t>2/3</a:t>
          </a:r>
          <a:r>
            <a:rPr lang="en-US" b="1" dirty="0"/>
            <a:t>		</a:t>
          </a:r>
          <a:endParaRPr lang="en-US" b="0" dirty="0">
            <a:latin typeface="Trebuchet MS" panose="020B0603020202020204"/>
          </a:endParaRPr>
        </a:p>
      </dgm:t>
    </dgm:pt>
    <dgm:pt modelId="{D460F428-19F7-44A7-B24F-A3B2DD13E138}" type="parTrans" cxnId="{33633057-B447-4ADF-8185-8E8E4838C6A8}">
      <dgm:prSet/>
      <dgm:spPr/>
    </dgm:pt>
    <dgm:pt modelId="{7C2C516A-1879-4A96-AB3C-DD957BC95722}" type="sibTrans" cxnId="{33633057-B447-4ADF-8185-8E8E4838C6A8}">
      <dgm:prSet/>
      <dgm:spPr/>
      <dgm:t>
        <a:bodyPr/>
        <a:lstStyle/>
        <a:p>
          <a:endParaRPr lang="en-US"/>
        </a:p>
      </dgm:t>
    </dgm:pt>
    <dgm:pt modelId="{0E0D6BDA-1151-4E65-A09F-503D25D7DF1E}">
      <dgm:prSet phldr="0"/>
      <dgm:spPr/>
      <dgm:t>
        <a:bodyPr/>
        <a:lstStyle/>
        <a:p>
          <a:pPr rtl="0"/>
          <a:r>
            <a:rPr lang="en-US" b="1" dirty="0"/>
            <a:t>B.</a:t>
          </a:r>
          <a:r>
            <a:rPr lang="en-US" b="1" dirty="0">
              <a:latin typeface="Trebuchet MS" panose="020B0603020202020204"/>
            </a:rPr>
            <a:t>3/5</a:t>
          </a:r>
          <a:r>
            <a:rPr lang="en-US" b="1" dirty="0"/>
            <a:t>		</a:t>
          </a:r>
          <a:endParaRPr lang="en-US" b="0" dirty="0">
            <a:latin typeface="Trebuchet MS" panose="020B0603020202020204"/>
          </a:endParaRPr>
        </a:p>
      </dgm:t>
    </dgm:pt>
    <dgm:pt modelId="{F692BAC2-D808-4821-BD17-7C60F0447C96}" type="parTrans" cxnId="{CABB2188-D7CC-4F8A-8DD2-A68959EC1AE1}">
      <dgm:prSet/>
      <dgm:spPr/>
    </dgm:pt>
    <dgm:pt modelId="{62372552-4112-4DD6-A3C9-E9CBAC2EBA42}" type="sibTrans" cxnId="{CABB2188-D7CC-4F8A-8DD2-A68959EC1AE1}">
      <dgm:prSet/>
      <dgm:spPr/>
      <dgm:t>
        <a:bodyPr/>
        <a:lstStyle/>
        <a:p>
          <a:endParaRPr lang="en-US"/>
        </a:p>
      </dgm:t>
    </dgm:pt>
    <dgm:pt modelId="{E81807AF-1D21-4907-8CA5-6BBDA2778B68}">
      <dgm:prSet phldr="0"/>
      <dgm:spPr/>
      <dgm:t>
        <a:bodyPr/>
        <a:lstStyle/>
        <a:p>
          <a:pPr rtl="0"/>
          <a:r>
            <a:rPr lang="en-US" b="1" dirty="0"/>
            <a:t>C.</a:t>
          </a:r>
          <a:r>
            <a:rPr lang="en-US" b="1" dirty="0">
              <a:latin typeface="Trebuchet MS" panose="020B0603020202020204"/>
            </a:rPr>
            <a:t>4/7</a:t>
          </a:r>
          <a:r>
            <a:rPr lang="en-US" b="1" dirty="0"/>
            <a:t>		</a:t>
          </a:r>
          <a:endParaRPr lang="en-US" b="0" dirty="0">
            <a:latin typeface="Trebuchet MS" panose="020B0603020202020204"/>
          </a:endParaRPr>
        </a:p>
      </dgm:t>
    </dgm:pt>
    <dgm:pt modelId="{B89B6D76-2986-43CD-95E5-63FB4DD90F21}" type="parTrans" cxnId="{3ED6D508-742E-4FA2-8EC3-AC3F6F4397C8}">
      <dgm:prSet/>
      <dgm:spPr/>
    </dgm:pt>
    <dgm:pt modelId="{E70B4F1F-DDC5-4C21-AF7E-436F778179C3}" type="sibTrans" cxnId="{3ED6D508-742E-4FA2-8EC3-AC3F6F4397C8}">
      <dgm:prSet/>
      <dgm:spPr/>
      <dgm:t>
        <a:bodyPr/>
        <a:lstStyle/>
        <a:p>
          <a:endParaRPr lang="en-US"/>
        </a:p>
      </dgm:t>
    </dgm:pt>
    <dgm:pt modelId="{07EDDA7A-DFF3-4E88-A161-3C451210D728}">
      <dgm:prSet phldr="0"/>
      <dgm:spPr/>
      <dgm:t>
        <a:bodyPr/>
        <a:lstStyle/>
        <a:p>
          <a:r>
            <a:rPr lang="en-US" b="1" dirty="0"/>
            <a:t>D.</a:t>
          </a:r>
          <a:r>
            <a:rPr lang="en-US" b="1" dirty="0">
              <a:latin typeface="Trebuchet MS" panose="020B0603020202020204"/>
            </a:rPr>
            <a:t>5/9</a:t>
          </a:r>
          <a:endParaRPr lang="en-US" dirty="0"/>
        </a:p>
      </dgm:t>
    </dgm:pt>
    <dgm:pt modelId="{30B341B4-A724-4040-AFD9-F24A11EEA95A}" type="parTrans" cxnId="{67BFF9CF-9CE9-4839-823D-B50DB85F615D}">
      <dgm:prSet/>
      <dgm:spPr/>
    </dgm:pt>
    <dgm:pt modelId="{3A3AA8D0-1E61-41F6-A8E9-A465561B2B76}" type="sibTrans" cxnId="{67BFF9CF-9CE9-4839-823D-B50DB85F615D}">
      <dgm:prSet/>
      <dgm:spPr/>
      <dgm:t>
        <a:bodyPr/>
        <a:lstStyle/>
        <a:p>
          <a:endParaRPr lang="en-US"/>
        </a:p>
      </dgm:t>
    </dgm:pt>
    <dgm:pt modelId="{6C455FBF-B60E-435A-BFAF-142D0BEBE878}" type="pres">
      <dgm:prSet presAssocID="{07DC520F-68F2-4190-BAE5-227A6940A0D9}" presName="linearFlow" presStyleCnt="0">
        <dgm:presLayoutVars>
          <dgm:dir/>
          <dgm:animLvl val="lvl"/>
          <dgm:resizeHandles val="exact"/>
        </dgm:presLayoutVars>
      </dgm:prSet>
      <dgm:spPr/>
    </dgm:pt>
    <dgm:pt modelId="{52CD9678-56AE-4398-AED2-9A165E3D820E}" type="pres">
      <dgm:prSet presAssocID="{D4C21483-25E7-4BF7-961C-9C0B77FCAEA7}" presName="composite" presStyleCnt="0"/>
      <dgm:spPr/>
    </dgm:pt>
    <dgm:pt modelId="{4F43C42D-7F01-42EA-B1F0-035F85DF73B6}" type="pres">
      <dgm:prSet presAssocID="{D4C21483-25E7-4BF7-961C-9C0B77FCAEA7}" presName="parTx" presStyleLbl="node1" presStyleIdx="0" presStyleCnt="1">
        <dgm:presLayoutVars>
          <dgm:chMax val="0"/>
          <dgm:chPref val="0"/>
          <dgm:bulletEnabled val="1"/>
        </dgm:presLayoutVars>
      </dgm:prSet>
      <dgm:spPr/>
    </dgm:pt>
    <dgm:pt modelId="{C06A7142-B9D3-464D-A29C-782C61F7FC0D}" type="pres">
      <dgm:prSet presAssocID="{D4C21483-25E7-4BF7-961C-9C0B77FCAEA7}" presName="parSh" presStyleLbl="node1" presStyleIdx="0" presStyleCnt="1"/>
      <dgm:spPr/>
    </dgm:pt>
    <dgm:pt modelId="{835D38C2-8BBD-4C46-B342-15A56365DB0C}" type="pres">
      <dgm:prSet presAssocID="{D4C21483-25E7-4BF7-961C-9C0B77FCAEA7}" presName="desTx" presStyleLbl="fgAcc1" presStyleIdx="0" presStyleCnt="1">
        <dgm:presLayoutVars>
          <dgm:bulletEnabled val="1"/>
        </dgm:presLayoutVars>
      </dgm:prSet>
      <dgm:spPr/>
    </dgm:pt>
  </dgm:ptLst>
  <dgm:cxnLst>
    <dgm:cxn modelId="{3ED6D508-742E-4FA2-8EC3-AC3F6F4397C8}" srcId="{D4C21483-25E7-4BF7-961C-9C0B77FCAEA7}" destId="{E81807AF-1D21-4907-8CA5-6BBDA2778B68}" srcOrd="2" destOrd="0" parTransId="{B89B6D76-2986-43CD-95E5-63FB4DD90F21}" sibTransId="{E70B4F1F-DDC5-4C21-AF7E-436F778179C3}"/>
    <dgm:cxn modelId="{03DDAF10-A2E4-4F99-B264-4561D0B3BC67}" type="presOf" srcId="{B099D369-8034-4C92-87D8-8D3BA64BF33A}" destId="{835D38C2-8BBD-4C46-B342-15A56365DB0C}" srcOrd="0" destOrd="0" presId="urn:microsoft.com/office/officeart/2005/8/layout/process3"/>
    <dgm:cxn modelId="{F9B15D40-CA1C-42CA-AEB7-75EC6B446F85}" type="presOf" srcId="{0E0D6BDA-1151-4E65-A09F-503D25D7DF1E}" destId="{835D38C2-8BBD-4C46-B342-15A56365DB0C}" srcOrd="0" destOrd="1" presId="urn:microsoft.com/office/officeart/2005/8/layout/process3"/>
    <dgm:cxn modelId="{33633057-B447-4ADF-8185-8E8E4838C6A8}" srcId="{D4C21483-25E7-4BF7-961C-9C0B77FCAEA7}" destId="{B099D369-8034-4C92-87D8-8D3BA64BF33A}" srcOrd="0" destOrd="0" parTransId="{D460F428-19F7-44A7-B24F-A3B2DD13E138}" sibTransId="{7C2C516A-1879-4A96-AB3C-DD957BC95722}"/>
    <dgm:cxn modelId="{CABB2188-D7CC-4F8A-8DD2-A68959EC1AE1}" srcId="{D4C21483-25E7-4BF7-961C-9C0B77FCAEA7}" destId="{0E0D6BDA-1151-4E65-A09F-503D25D7DF1E}" srcOrd="1" destOrd="0" parTransId="{F692BAC2-D808-4821-BD17-7C60F0447C96}" sibTransId="{62372552-4112-4DD6-A3C9-E9CBAC2EBA42}"/>
    <dgm:cxn modelId="{D44F8892-0EBB-4303-8A53-BC8792BD6519}" srcId="{07DC520F-68F2-4190-BAE5-227A6940A0D9}" destId="{D4C21483-25E7-4BF7-961C-9C0B77FCAEA7}" srcOrd="0" destOrd="0" parTransId="{3EC28B4A-29A1-4DB6-BEB0-B8A5B1FE9A37}" sibTransId="{9AA6F7CF-FA03-41F9-B29B-C47300095300}"/>
    <dgm:cxn modelId="{E777F99B-4E8E-42D4-B9A9-A21BE6D68342}" type="presOf" srcId="{E81807AF-1D21-4907-8CA5-6BBDA2778B68}" destId="{835D38C2-8BBD-4C46-B342-15A56365DB0C}" srcOrd="0" destOrd="2" presId="urn:microsoft.com/office/officeart/2005/8/layout/process3"/>
    <dgm:cxn modelId="{AAE626A8-7DE4-4451-A8C4-FC01FA6CE5D4}" type="presOf" srcId="{07EDDA7A-DFF3-4E88-A161-3C451210D728}" destId="{835D38C2-8BBD-4C46-B342-15A56365DB0C}" srcOrd="0" destOrd="3" presId="urn:microsoft.com/office/officeart/2005/8/layout/process3"/>
    <dgm:cxn modelId="{4BB3C6A8-70B7-4DAC-B09D-4A02C4B4F9C9}" type="presOf" srcId="{07DC520F-68F2-4190-BAE5-227A6940A0D9}" destId="{6C455FBF-B60E-435A-BFAF-142D0BEBE878}" srcOrd="0" destOrd="0" presId="urn:microsoft.com/office/officeart/2005/8/layout/process3"/>
    <dgm:cxn modelId="{1FE2D9C4-CE24-4822-9C24-AEBB487C06EE}" type="presOf" srcId="{D4C21483-25E7-4BF7-961C-9C0B77FCAEA7}" destId="{C06A7142-B9D3-464D-A29C-782C61F7FC0D}" srcOrd="1" destOrd="0" presId="urn:microsoft.com/office/officeart/2005/8/layout/process3"/>
    <dgm:cxn modelId="{4BDEA4C9-F2A4-4855-BBD9-307FA68CD480}" type="presOf" srcId="{D4C21483-25E7-4BF7-961C-9C0B77FCAEA7}" destId="{4F43C42D-7F01-42EA-B1F0-035F85DF73B6}" srcOrd="0" destOrd="0" presId="urn:microsoft.com/office/officeart/2005/8/layout/process3"/>
    <dgm:cxn modelId="{67BFF9CF-9CE9-4839-823D-B50DB85F615D}" srcId="{D4C21483-25E7-4BF7-961C-9C0B77FCAEA7}" destId="{07EDDA7A-DFF3-4E88-A161-3C451210D728}" srcOrd="3" destOrd="0" parTransId="{30B341B4-A724-4040-AFD9-F24A11EEA95A}" sibTransId="{3A3AA8D0-1E61-41F6-A8E9-A465561B2B76}"/>
    <dgm:cxn modelId="{5D6C7D84-9898-4A4E-B3DF-140B8172CFB4}" type="presParOf" srcId="{6C455FBF-B60E-435A-BFAF-142D0BEBE878}" destId="{52CD9678-56AE-4398-AED2-9A165E3D820E}" srcOrd="0" destOrd="0" presId="urn:microsoft.com/office/officeart/2005/8/layout/process3"/>
    <dgm:cxn modelId="{72D00CCE-38A3-47FB-AFA4-0DC5786D8DBE}" type="presParOf" srcId="{52CD9678-56AE-4398-AED2-9A165E3D820E}" destId="{4F43C42D-7F01-42EA-B1F0-035F85DF73B6}" srcOrd="0" destOrd="0" presId="urn:microsoft.com/office/officeart/2005/8/layout/process3"/>
    <dgm:cxn modelId="{01FD7898-468C-4EFC-8BFF-48B667BC2566}" type="presParOf" srcId="{52CD9678-56AE-4398-AED2-9A165E3D820E}" destId="{C06A7142-B9D3-464D-A29C-782C61F7FC0D}" srcOrd="1" destOrd="0" presId="urn:microsoft.com/office/officeart/2005/8/layout/process3"/>
    <dgm:cxn modelId="{83DACC80-2431-47C2-8B93-21155EDAA1F8}" type="presParOf" srcId="{52CD9678-56AE-4398-AED2-9A165E3D820E}" destId="{835D38C2-8BBD-4C46-B342-15A56365DB0C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7DC520F-68F2-4190-BAE5-227A6940A0D9}" type="doc">
      <dgm:prSet loTypeId="urn:microsoft.com/office/officeart/2005/8/layout/process3" loCatId="process" qsTypeId="urn:microsoft.com/office/officeart/2005/8/quickstyle/3d2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4C21483-25E7-4BF7-961C-9C0B77FCAEA7}">
      <dgm:prSet/>
      <dgm:spPr/>
      <dgm:t>
        <a:bodyPr/>
        <a:lstStyle/>
        <a:p>
          <a:pPr rtl="0"/>
          <a:r>
            <a:rPr lang="en-US" b="1" dirty="0">
              <a:latin typeface="Trebuchet MS"/>
              <a:cs typeface="Times New Roman"/>
            </a:rPr>
            <a:t>4) Three times the first of three consecutive odd integers is 3 more than twice the third. The third integer is:</a:t>
          </a:r>
          <a:endParaRPr lang="en-US" b="0" dirty="0">
            <a:latin typeface="Trebuchet MS"/>
          </a:endParaRPr>
        </a:p>
      </dgm:t>
    </dgm:pt>
    <dgm:pt modelId="{3EC28B4A-29A1-4DB6-BEB0-B8A5B1FE9A37}" type="parTrans" cxnId="{D44F8892-0EBB-4303-8A53-BC8792BD6519}">
      <dgm:prSet/>
      <dgm:spPr/>
      <dgm:t>
        <a:bodyPr/>
        <a:lstStyle/>
        <a:p>
          <a:endParaRPr lang="en-US"/>
        </a:p>
      </dgm:t>
    </dgm:pt>
    <dgm:pt modelId="{9AA6F7CF-FA03-41F9-B29B-C47300095300}" type="sibTrans" cxnId="{D44F8892-0EBB-4303-8A53-BC8792BD6519}">
      <dgm:prSet/>
      <dgm:spPr/>
      <dgm:t>
        <a:bodyPr/>
        <a:lstStyle/>
        <a:p>
          <a:endParaRPr lang="en-US"/>
        </a:p>
      </dgm:t>
    </dgm:pt>
    <dgm:pt modelId="{B099D369-8034-4C92-87D8-8D3BA64BF33A}">
      <dgm:prSet phldr="0"/>
      <dgm:spPr/>
      <dgm:t>
        <a:bodyPr/>
        <a:lstStyle/>
        <a:p>
          <a:pPr rtl="0"/>
          <a:r>
            <a:rPr lang="en-US" b="1" dirty="0"/>
            <a:t>A.</a:t>
          </a:r>
          <a:r>
            <a:rPr lang="en-US" b="1" dirty="0">
              <a:latin typeface="Trebuchet MS" panose="020B0603020202020204"/>
            </a:rPr>
            <a:t>9</a:t>
          </a:r>
          <a:r>
            <a:rPr lang="en-US" b="1" dirty="0"/>
            <a:t>		</a:t>
          </a:r>
          <a:endParaRPr lang="en-US" b="0" dirty="0">
            <a:latin typeface="Trebuchet MS" panose="020B0603020202020204"/>
          </a:endParaRPr>
        </a:p>
      </dgm:t>
    </dgm:pt>
    <dgm:pt modelId="{D460F428-19F7-44A7-B24F-A3B2DD13E138}" type="parTrans" cxnId="{33633057-B447-4ADF-8185-8E8E4838C6A8}">
      <dgm:prSet/>
      <dgm:spPr/>
    </dgm:pt>
    <dgm:pt modelId="{7C2C516A-1879-4A96-AB3C-DD957BC95722}" type="sibTrans" cxnId="{33633057-B447-4ADF-8185-8E8E4838C6A8}">
      <dgm:prSet/>
      <dgm:spPr/>
      <dgm:t>
        <a:bodyPr/>
        <a:lstStyle/>
        <a:p>
          <a:endParaRPr lang="en-US"/>
        </a:p>
      </dgm:t>
    </dgm:pt>
    <dgm:pt modelId="{0E0D6BDA-1151-4E65-A09F-503D25D7DF1E}">
      <dgm:prSet phldr="0"/>
      <dgm:spPr/>
      <dgm:t>
        <a:bodyPr/>
        <a:lstStyle/>
        <a:p>
          <a:pPr rtl="0"/>
          <a:r>
            <a:rPr lang="en-US" b="1" dirty="0"/>
            <a:t>B.</a:t>
          </a:r>
          <a:r>
            <a:rPr lang="en-US" b="1" dirty="0">
              <a:latin typeface="Trebuchet MS" panose="020B0603020202020204"/>
            </a:rPr>
            <a:t>11</a:t>
          </a:r>
          <a:r>
            <a:rPr lang="en-US" b="1" dirty="0"/>
            <a:t>		</a:t>
          </a:r>
          <a:endParaRPr lang="en-US" b="0" dirty="0">
            <a:latin typeface="Trebuchet MS" panose="020B0603020202020204"/>
          </a:endParaRPr>
        </a:p>
      </dgm:t>
    </dgm:pt>
    <dgm:pt modelId="{F692BAC2-D808-4821-BD17-7C60F0447C96}" type="parTrans" cxnId="{CABB2188-D7CC-4F8A-8DD2-A68959EC1AE1}">
      <dgm:prSet/>
      <dgm:spPr/>
    </dgm:pt>
    <dgm:pt modelId="{62372552-4112-4DD6-A3C9-E9CBAC2EBA42}" type="sibTrans" cxnId="{CABB2188-D7CC-4F8A-8DD2-A68959EC1AE1}">
      <dgm:prSet/>
      <dgm:spPr/>
      <dgm:t>
        <a:bodyPr/>
        <a:lstStyle/>
        <a:p>
          <a:endParaRPr lang="en-US"/>
        </a:p>
      </dgm:t>
    </dgm:pt>
    <dgm:pt modelId="{E81807AF-1D21-4907-8CA5-6BBDA2778B68}">
      <dgm:prSet phldr="0"/>
      <dgm:spPr/>
      <dgm:t>
        <a:bodyPr/>
        <a:lstStyle/>
        <a:p>
          <a:pPr rtl="0"/>
          <a:r>
            <a:rPr lang="en-US" b="1" dirty="0"/>
            <a:t>C.</a:t>
          </a:r>
          <a:r>
            <a:rPr lang="en-US" b="1" dirty="0">
              <a:latin typeface="Trebuchet MS" panose="020B0603020202020204"/>
            </a:rPr>
            <a:t>13</a:t>
          </a:r>
          <a:r>
            <a:rPr lang="en-US" b="1" dirty="0"/>
            <a:t>		</a:t>
          </a:r>
          <a:endParaRPr lang="en-US" b="0" dirty="0">
            <a:latin typeface="Trebuchet MS" panose="020B0603020202020204"/>
          </a:endParaRPr>
        </a:p>
      </dgm:t>
    </dgm:pt>
    <dgm:pt modelId="{B89B6D76-2986-43CD-95E5-63FB4DD90F21}" type="parTrans" cxnId="{3ED6D508-742E-4FA2-8EC3-AC3F6F4397C8}">
      <dgm:prSet/>
      <dgm:spPr/>
    </dgm:pt>
    <dgm:pt modelId="{E70B4F1F-DDC5-4C21-AF7E-436F778179C3}" type="sibTrans" cxnId="{3ED6D508-742E-4FA2-8EC3-AC3F6F4397C8}">
      <dgm:prSet/>
      <dgm:spPr/>
      <dgm:t>
        <a:bodyPr/>
        <a:lstStyle/>
        <a:p>
          <a:endParaRPr lang="en-US"/>
        </a:p>
      </dgm:t>
    </dgm:pt>
    <dgm:pt modelId="{07EDDA7A-DFF3-4E88-A161-3C451210D728}">
      <dgm:prSet phldr="0"/>
      <dgm:spPr/>
      <dgm:t>
        <a:bodyPr/>
        <a:lstStyle/>
        <a:p>
          <a:r>
            <a:rPr lang="en-US" b="1" dirty="0"/>
            <a:t>D.</a:t>
          </a:r>
          <a:r>
            <a:rPr lang="en-US" b="1" dirty="0">
              <a:latin typeface="Trebuchet MS" panose="020B0603020202020204"/>
            </a:rPr>
            <a:t>15</a:t>
          </a:r>
          <a:endParaRPr lang="en-US" dirty="0"/>
        </a:p>
      </dgm:t>
    </dgm:pt>
    <dgm:pt modelId="{30B341B4-A724-4040-AFD9-F24A11EEA95A}" type="parTrans" cxnId="{67BFF9CF-9CE9-4839-823D-B50DB85F615D}">
      <dgm:prSet/>
      <dgm:spPr/>
    </dgm:pt>
    <dgm:pt modelId="{3A3AA8D0-1E61-41F6-A8E9-A465561B2B76}" type="sibTrans" cxnId="{67BFF9CF-9CE9-4839-823D-B50DB85F615D}">
      <dgm:prSet/>
      <dgm:spPr/>
      <dgm:t>
        <a:bodyPr/>
        <a:lstStyle/>
        <a:p>
          <a:endParaRPr lang="en-US"/>
        </a:p>
      </dgm:t>
    </dgm:pt>
    <dgm:pt modelId="{6C455FBF-B60E-435A-BFAF-142D0BEBE878}" type="pres">
      <dgm:prSet presAssocID="{07DC520F-68F2-4190-BAE5-227A6940A0D9}" presName="linearFlow" presStyleCnt="0">
        <dgm:presLayoutVars>
          <dgm:dir/>
          <dgm:animLvl val="lvl"/>
          <dgm:resizeHandles val="exact"/>
        </dgm:presLayoutVars>
      </dgm:prSet>
      <dgm:spPr/>
    </dgm:pt>
    <dgm:pt modelId="{52CD9678-56AE-4398-AED2-9A165E3D820E}" type="pres">
      <dgm:prSet presAssocID="{D4C21483-25E7-4BF7-961C-9C0B77FCAEA7}" presName="composite" presStyleCnt="0"/>
      <dgm:spPr/>
    </dgm:pt>
    <dgm:pt modelId="{4F43C42D-7F01-42EA-B1F0-035F85DF73B6}" type="pres">
      <dgm:prSet presAssocID="{D4C21483-25E7-4BF7-961C-9C0B77FCAEA7}" presName="parTx" presStyleLbl="node1" presStyleIdx="0" presStyleCnt="1">
        <dgm:presLayoutVars>
          <dgm:chMax val="0"/>
          <dgm:chPref val="0"/>
          <dgm:bulletEnabled val="1"/>
        </dgm:presLayoutVars>
      </dgm:prSet>
      <dgm:spPr/>
    </dgm:pt>
    <dgm:pt modelId="{C06A7142-B9D3-464D-A29C-782C61F7FC0D}" type="pres">
      <dgm:prSet presAssocID="{D4C21483-25E7-4BF7-961C-9C0B77FCAEA7}" presName="parSh" presStyleLbl="node1" presStyleIdx="0" presStyleCnt="1"/>
      <dgm:spPr/>
    </dgm:pt>
    <dgm:pt modelId="{835D38C2-8BBD-4C46-B342-15A56365DB0C}" type="pres">
      <dgm:prSet presAssocID="{D4C21483-25E7-4BF7-961C-9C0B77FCAEA7}" presName="desTx" presStyleLbl="fgAcc1" presStyleIdx="0" presStyleCnt="1">
        <dgm:presLayoutVars>
          <dgm:bulletEnabled val="1"/>
        </dgm:presLayoutVars>
      </dgm:prSet>
      <dgm:spPr/>
    </dgm:pt>
  </dgm:ptLst>
  <dgm:cxnLst>
    <dgm:cxn modelId="{3ED6D508-742E-4FA2-8EC3-AC3F6F4397C8}" srcId="{D4C21483-25E7-4BF7-961C-9C0B77FCAEA7}" destId="{E81807AF-1D21-4907-8CA5-6BBDA2778B68}" srcOrd="2" destOrd="0" parTransId="{B89B6D76-2986-43CD-95E5-63FB4DD90F21}" sibTransId="{E70B4F1F-DDC5-4C21-AF7E-436F778179C3}"/>
    <dgm:cxn modelId="{03DDAF10-A2E4-4F99-B264-4561D0B3BC67}" type="presOf" srcId="{B099D369-8034-4C92-87D8-8D3BA64BF33A}" destId="{835D38C2-8BBD-4C46-B342-15A56365DB0C}" srcOrd="0" destOrd="0" presId="urn:microsoft.com/office/officeart/2005/8/layout/process3"/>
    <dgm:cxn modelId="{F9B15D40-CA1C-42CA-AEB7-75EC6B446F85}" type="presOf" srcId="{0E0D6BDA-1151-4E65-A09F-503D25D7DF1E}" destId="{835D38C2-8BBD-4C46-B342-15A56365DB0C}" srcOrd="0" destOrd="1" presId="urn:microsoft.com/office/officeart/2005/8/layout/process3"/>
    <dgm:cxn modelId="{33633057-B447-4ADF-8185-8E8E4838C6A8}" srcId="{D4C21483-25E7-4BF7-961C-9C0B77FCAEA7}" destId="{B099D369-8034-4C92-87D8-8D3BA64BF33A}" srcOrd="0" destOrd="0" parTransId="{D460F428-19F7-44A7-B24F-A3B2DD13E138}" sibTransId="{7C2C516A-1879-4A96-AB3C-DD957BC95722}"/>
    <dgm:cxn modelId="{CABB2188-D7CC-4F8A-8DD2-A68959EC1AE1}" srcId="{D4C21483-25E7-4BF7-961C-9C0B77FCAEA7}" destId="{0E0D6BDA-1151-4E65-A09F-503D25D7DF1E}" srcOrd="1" destOrd="0" parTransId="{F692BAC2-D808-4821-BD17-7C60F0447C96}" sibTransId="{62372552-4112-4DD6-A3C9-E9CBAC2EBA42}"/>
    <dgm:cxn modelId="{D44F8892-0EBB-4303-8A53-BC8792BD6519}" srcId="{07DC520F-68F2-4190-BAE5-227A6940A0D9}" destId="{D4C21483-25E7-4BF7-961C-9C0B77FCAEA7}" srcOrd="0" destOrd="0" parTransId="{3EC28B4A-29A1-4DB6-BEB0-B8A5B1FE9A37}" sibTransId="{9AA6F7CF-FA03-41F9-B29B-C47300095300}"/>
    <dgm:cxn modelId="{E777F99B-4E8E-42D4-B9A9-A21BE6D68342}" type="presOf" srcId="{E81807AF-1D21-4907-8CA5-6BBDA2778B68}" destId="{835D38C2-8BBD-4C46-B342-15A56365DB0C}" srcOrd="0" destOrd="2" presId="urn:microsoft.com/office/officeart/2005/8/layout/process3"/>
    <dgm:cxn modelId="{AAE626A8-7DE4-4451-A8C4-FC01FA6CE5D4}" type="presOf" srcId="{07EDDA7A-DFF3-4E88-A161-3C451210D728}" destId="{835D38C2-8BBD-4C46-B342-15A56365DB0C}" srcOrd="0" destOrd="3" presId="urn:microsoft.com/office/officeart/2005/8/layout/process3"/>
    <dgm:cxn modelId="{4BB3C6A8-70B7-4DAC-B09D-4A02C4B4F9C9}" type="presOf" srcId="{07DC520F-68F2-4190-BAE5-227A6940A0D9}" destId="{6C455FBF-B60E-435A-BFAF-142D0BEBE878}" srcOrd="0" destOrd="0" presId="urn:microsoft.com/office/officeart/2005/8/layout/process3"/>
    <dgm:cxn modelId="{1FE2D9C4-CE24-4822-9C24-AEBB487C06EE}" type="presOf" srcId="{D4C21483-25E7-4BF7-961C-9C0B77FCAEA7}" destId="{C06A7142-B9D3-464D-A29C-782C61F7FC0D}" srcOrd="1" destOrd="0" presId="urn:microsoft.com/office/officeart/2005/8/layout/process3"/>
    <dgm:cxn modelId="{4BDEA4C9-F2A4-4855-BBD9-307FA68CD480}" type="presOf" srcId="{D4C21483-25E7-4BF7-961C-9C0B77FCAEA7}" destId="{4F43C42D-7F01-42EA-B1F0-035F85DF73B6}" srcOrd="0" destOrd="0" presId="urn:microsoft.com/office/officeart/2005/8/layout/process3"/>
    <dgm:cxn modelId="{67BFF9CF-9CE9-4839-823D-B50DB85F615D}" srcId="{D4C21483-25E7-4BF7-961C-9C0B77FCAEA7}" destId="{07EDDA7A-DFF3-4E88-A161-3C451210D728}" srcOrd="3" destOrd="0" parTransId="{30B341B4-A724-4040-AFD9-F24A11EEA95A}" sibTransId="{3A3AA8D0-1E61-41F6-A8E9-A465561B2B76}"/>
    <dgm:cxn modelId="{5D6C7D84-9898-4A4E-B3DF-140B8172CFB4}" type="presParOf" srcId="{6C455FBF-B60E-435A-BFAF-142D0BEBE878}" destId="{52CD9678-56AE-4398-AED2-9A165E3D820E}" srcOrd="0" destOrd="0" presId="urn:microsoft.com/office/officeart/2005/8/layout/process3"/>
    <dgm:cxn modelId="{72D00CCE-38A3-47FB-AFA4-0DC5786D8DBE}" type="presParOf" srcId="{52CD9678-56AE-4398-AED2-9A165E3D820E}" destId="{4F43C42D-7F01-42EA-B1F0-035F85DF73B6}" srcOrd="0" destOrd="0" presId="urn:microsoft.com/office/officeart/2005/8/layout/process3"/>
    <dgm:cxn modelId="{01FD7898-468C-4EFC-8BFF-48B667BC2566}" type="presParOf" srcId="{52CD9678-56AE-4398-AED2-9A165E3D820E}" destId="{C06A7142-B9D3-464D-A29C-782C61F7FC0D}" srcOrd="1" destOrd="0" presId="urn:microsoft.com/office/officeart/2005/8/layout/process3"/>
    <dgm:cxn modelId="{83DACC80-2431-47C2-8B93-21155EDAA1F8}" type="presParOf" srcId="{52CD9678-56AE-4398-AED2-9A165E3D820E}" destId="{835D38C2-8BBD-4C46-B342-15A56365DB0C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7DC520F-68F2-4190-BAE5-227A6940A0D9}" type="doc">
      <dgm:prSet loTypeId="urn:microsoft.com/office/officeart/2005/8/layout/process3" loCatId="process" qsTypeId="urn:microsoft.com/office/officeart/2005/8/quickstyle/3d2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4C21483-25E7-4BF7-961C-9C0B77FCAEA7}">
      <dgm:prSet/>
      <dgm:spPr/>
      <dgm:t>
        <a:bodyPr/>
        <a:lstStyle/>
        <a:p>
          <a:pPr rtl="0"/>
          <a:r>
            <a:rPr lang="en-US" b="1" dirty="0"/>
            <a:t>5) A two-digit number is such that the product of the digits is 8. When 18 is added to the number, then the digits are reversed. The number is:</a:t>
          </a:r>
          <a:endParaRPr lang="en-US" b="0" dirty="0"/>
        </a:p>
      </dgm:t>
    </dgm:pt>
    <dgm:pt modelId="{3EC28B4A-29A1-4DB6-BEB0-B8A5B1FE9A37}" type="parTrans" cxnId="{D44F8892-0EBB-4303-8A53-BC8792BD6519}">
      <dgm:prSet/>
      <dgm:spPr/>
      <dgm:t>
        <a:bodyPr/>
        <a:lstStyle/>
        <a:p>
          <a:endParaRPr lang="en-US"/>
        </a:p>
      </dgm:t>
    </dgm:pt>
    <dgm:pt modelId="{9AA6F7CF-FA03-41F9-B29B-C47300095300}" type="sibTrans" cxnId="{D44F8892-0EBB-4303-8A53-BC8792BD6519}">
      <dgm:prSet/>
      <dgm:spPr/>
      <dgm:t>
        <a:bodyPr/>
        <a:lstStyle/>
        <a:p>
          <a:endParaRPr lang="en-US"/>
        </a:p>
      </dgm:t>
    </dgm:pt>
    <dgm:pt modelId="{B099D369-8034-4C92-87D8-8D3BA64BF33A}">
      <dgm:prSet phldr="0"/>
      <dgm:spPr/>
      <dgm:t>
        <a:bodyPr/>
        <a:lstStyle/>
        <a:p>
          <a:pPr rtl="0"/>
          <a:r>
            <a:rPr lang="en-US" b="1" dirty="0"/>
            <a:t>A.</a:t>
          </a:r>
          <a:r>
            <a:rPr lang="en-US" b="1" dirty="0">
              <a:latin typeface="Trebuchet MS" panose="020B0603020202020204"/>
            </a:rPr>
            <a:t>18</a:t>
          </a:r>
          <a:r>
            <a:rPr lang="en-US" b="1" dirty="0"/>
            <a:t>		</a:t>
          </a:r>
          <a:endParaRPr lang="en-US" b="0" dirty="0">
            <a:latin typeface="Trebuchet MS" panose="020B0603020202020204"/>
          </a:endParaRPr>
        </a:p>
      </dgm:t>
    </dgm:pt>
    <dgm:pt modelId="{D460F428-19F7-44A7-B24F-A3B2DD13E138}" type="parTrans" cxnId="{33633057-B447-4ADF-8185-8E8E4838C6A8}">
      <dgm:prSet/>
      <dgm:spPr/>
    </dgm:pt>
    <dgm:pt modelId="{7C2C516A-1879-4A96-AB3C-DD957BC95722}" type="sibTrans" cxnId="{33633057-B447-4ADF-8185-8E8E4838C6A8}">
      <dgm:prSet/>
      <dgm:spPr/>
      <dgm:t>
        <a:bodyPr/>
        <a:lstStyle/>
        <a:p>
          <a:endParaRPr lang="en-US"/>
        </a:p>
      </dgm:t>
    </dgm:pt>
    <dgm:pt modelId="{0E0D6BDA-1151-4E65-A09F-503D25D7DF1E}">
      <dgm:prSet phldr="0"/>
      <dgm:spPr/>
      <dgm:t>
        <a:bodyPr/>
        <a:lstStyle/>
        <a:p>
          <a:pPr rtl="0"/>
          <a:r>
            <a:rPr lang="en-US" b="1" dirty="0"/>
            <a:t>B.</a:t>
          </a:r>
          <a:r>
            <a:rPr lang="en-US" b="1" dirty="0">
              <a:latin typeface="Trebuchet MS" panose="020B0603020202020204"/>
            </a:rPr>
            <a:t>24</a:t>
          </a:r>
          <a:r>
            <a:rPr lang="en-US" b="1" dirty="0"/>
            <a:t>		</a:t>
          </a:r>
          <a:endParaRPr lang="en-US" b="0" dirty="0">
            <a:latin typeface="Trebuchet MS" panose="020B0603020202020204"/>
          </a:endParaRPr>
        </a:p>
      </dgm:t>
    </dgm:pt>
    <dgm:pt modelId="{F692BAC2-D808-4821-BD17-7C60F0447C96}" type="parTrans" cxnId="{CABB2188-D7CC-4F8A-8DD2-A68959EC1AE1}">
      <dgm:prSet/>
      <dgm:spPr/>
    </dgm:pt>
    <dgm:pt modelId="{62372552-4112-4DD6-A3C9-E9CBAC2EBA42}" type="sibTrans" cxnId="{CABB2188-D7CC-4F8A-8DD2-A68959EC1AE1}">
      <dgm:prSet/>
      <dgm:spPr/>
      <dgm:t>
        <a:bodyPr/>
        <a:lstStyle/>
        <a:p>
          <a:endParaRPr lang="en-US"/>
        </a:p>
      </dgm:t>
    </dgm:pt>
    <dgm:pt modelId="{E81807AF-1D21-4907-8CA5-6BBDA2778B68}">
      <dgm:prSet phldr="0"/>
      <dgm:spPr/>
      <dgm:t>
        <a:bodyPr/>
        <a:lstStyle/>
        <a:p>
          <a:pPr rtl="0"/>
          <a:r>
            <a:rPr lang="en-US" b="1" dirty="0"/>
            <a:t>C.</a:t>
          </a:r>
          <a:r>
            <a:rPr lang="en-US" b="1" dirty="0">
              <a:latin typeface="Trebuchet MS" panose="020B0603020202020204"/>
            </a:rPr>
            <a:t>42</a:t>
          </a:r>
          <a:r>
            <a:rPr lang="en-US" b="1" dirty="0"/>
            <a:t>		</a:t>
          </a:r>
          <a:endParaRPr lang="en-US" b="0" dirty="0">
            <a:latin typeface="Trebuchet MS" panose="020B0603020202020204"/>
          </a:endParaRPr>
        </a:p>
      </dgm:t>
    </dgm:pt>
    <dgm:pt modelId="{B89B6D76-2986-43CD-95E5-63FB4DD90F21}" type="parTrans" cxnId="{3ED6D508-742E-4FA2-8EC3-AC3F6F4397C8}">
      <dgm:prSet/>
      <dgm:spPr/>
    </dgm:pt>
    <dgm:pt modelId="{E70B4F1F-DDC5-4C21-AF7E-436F778179C3}" type="sibTrans" cxnId="{3ED6D508-742E-4FA2-8EC3-AC3F6F4397C8}">
      <dgm:prSet/>
      <dgm:spPr/>
      <dgm:t>
        <a:bodyPr/>
        <a:lstStyle/>
        <a:p>
          <a:endParaRPr lang="en-US"/>
        </a:p>
      </dgm:t>
    </dgm:pt>
    <dgm:pt modelId="{07EDDA7A-DFF3-4E88-A161-3C451210D728}">
      <dgm:prSet phldr="0"/>
      <dgm:spPr/>
      <dgm:t>
        <a:bodyPr/>
        <a:lstStyle/>
        <a:p>
          <a:r>
            <a:rPr lang="en-US" b="1" dirty="0"/>
            <a:t>D.</a:t>
          </a:r>
          <a:r>
            <a:rPr lang="en-US" b="1" dirty="0">
              <a:latin typeface="Trebuchet MS" panose="020B0603020202020204"/>
            </a:rPr>
            <a:t>81</a:t>
          </a:r>
          <a:endParaRPr lang="en-US" dirty="0"/>
        </a:p>
      </dgm:t>
    </dgm:pt>
    <dgm:pt modelId="{30B341B4-A724-4040-AFD9-F24A11EEA95A}" type="parTrans" cxnId="{67BFF9CF-9CE9-4839-823D-B50DB85F615D}">
      <dgm:prSet/>
      <dgm:spPr/>
    </dgm:pt>
    <dgm:pt modelId="{3A3AA8D0-1E61-41F6-A8E9-A465561B2B76}" type="sibTrans" cxnId="{67BFF9CF-9CE9-4839-823D-B50DB85F615D}">
      <dgm:prSet/>
      <dgm:spPr/>
      <dgm:t>
        <a:bodyPr/>
        <a:lstStyle/>
        <a:p>
          <a:endParaRPr lang="en-US"/>
        </a:p>
      </dgm:t>
    </dgm:pt>
    <dgm:pt modelId="{6C455FBF-B60E-435A-BFAF-142D0BEBE878}" type="pres">
      <dgm:prSet presAssocID="{07DC520F-68F2-4190-BAE5-227A6940A0D9}" presName="linearFlow" presStyleCnt="0">
        <dgm:presLayoutVars>
          <dgm:dir/>
          <dgm:animLvl val="lvl"/>
          <dgm:resizeHandles val="exact"/>
        </dgm:presLayoutVars>
      </dgm:prSet>
      <dgm:spPr/>
    </dgm:pt>
    <dgm:pt modelId="{52CD9678-56AE-4398-AED2-9A165E3D820E}" type="pres">
      <dgm:prSet presAssocID="{D4C21483-25E7-4BF7-961C-9C0B77FCAEA7}" presName="composite" presStyleCnt="0"/>
      <dgm:spPr/>
    </dgm:pt>
    <dgm:pt modelId="{4F43C42D-7F01-42EA-B1F0-035F85DF73B6}" type="pres">
      <dgm:prSet presAssocID="{D4C21483-25E7-4BF7-961C-9C0B77FCAEA7}" presName="parTx" presStyleLbl="node1" presStyleIdx="0" presStyleCnt="1">
        <dgm:presLayoutVars>
          <dgm:chMax val="0"/>
          <dgm:chPref val="0"/>
          <dgm:bulletEnabled val="1"/>
        </dgm:presLayoutVars>
      </dgm:prSet>
      <dgm:spPr/>
    </dgm:pt>
    <dgm:pt modelId="{C06A7142-B9D3-464D-A29C-782C61F7FC0D}" type="pres">
      <dgm:prSet presAssocID="{D4C21483-25E7-4BF7-961C-9C0B77FCAEA7}" presName="parSh" presStyleLbl="node1" presStyleIdx="0" presStyleCnt="1"/>
      <dgm:spPr/>
    </dgm:pt>
    <dgm:pt modelId="{835D38C2-8BBD-4C46-B342-15A56365DB0C}" type="pres">
      <dgm:prSet presAssocID="{D4C21483-25E7-4BF7-961C-9C0B77FCAEA7}" presName="desTx" presStyleLbl="fgAcc1" presStyleIdx="0" presStyleCnt="1">
        <dgm:presLayoutVars>
          <dgm:bulletEnabled val="1"/>
        </dgm:presLayoutVars>
      </dgm:prSet>
      <dgm:spPr/>
    </dgm:pt>
  </dgm:ptLst>
  <dgm:cxnLst>
    <dgm:cxn modelId="{3ED6D508-742E-4FA2-8EC3-AC3F6F4397C8}" srcId="{D4C21483-25E7-4BF7-961C-9C0B77FCAEA7}" destId="{E81807AF-1D21-4907-8CA5-6BBDA2778B68}" srcOrd="2" destOrd="0" parTransId="{B89B6D76-2986-43CD-95E5-63FB4DD90F21}" sibTransId="{E70B4F1F-DDC5-4C21-AF7E-436F778179C3}"/>
    <dgm:cxn modelId="{03DDAF10-A2E4-4F99-B264-4561D0B3BC67}" type="presOf" srcId="{B099D369-8034-4C92-87D8-8D3BA64BF33A}" destId="{835D38C2-8BBD-4C46-B342-15A56365DB0C}" srcOrd="0" destOrd="0" presId="urn:microsoft.com/office/officeart/2005/8/layout/process3"/>
    <dgm:cxn modelId="{F9B15D40-CA1C-42CA-AEB7-75EC6B446F85}" type="presOf" srcId="{0E0D6BDA-1151-4E65-A09F-503D25D7DF1E}" destId="{835D38C2-8BBD-4C46-B342-15A56365DB0C}" srcOrd="0" destOrd="1" presId="urn:microsoft.com/office/officeart/2005/8/layout/process3"/>
    <dgm:cxn modelId="{33633057-B447-4ADF-8185-8E8E4838C6A8}" srcId="{D4C21483-25E7-4BF7-961C-9C0B77FCAEA7}" destId="{B099D369-8034-4C92-87D8-8D3BA64BF33A}" srcOrd="0" destOrd="0" parTransId="{D460F428-19F7-44A7-B24F-A3B2DD13E138}" sibTransId="{7C2C516A-1879-4A96-AB3C-DD957BC95722}"/>
    <dgm:cxn modelId="{CABB2188-D7CC-4F8A-8DD2-A68959EC1AE1}" srcId="{D4C21483-25E7-4BF7-961C-9C0B77FCAEA7}" destId="{0E0D6BDA-1151-4E65-A09F-503D25D7DF1E}" srcOrd="1" destOrd="0" parTransId="{F692BAC2-D808-4821-BD17-7C60F0447C96}" sibTransId="{62372552-4112-4DD6-A3C9-E9CBAC2EBA42}"/>
    <dgm:cxn modelId="{D44F8892-0EBB-4303-8A53-BC8792BD6519}" srcId="{07DC520F-68F2-4190-BAE5-227A6940A0D9}" destId="{D4C21483-25E7-4BF7-961C-9C0B77FCAEA7}" srcOrd="0" destOrd="0" parTransId="{3EC28B4A-29A1-4DB6-BEB0-B8A5B1FE9A37}" sibTransId="{9AA6F7CF-FA03-41F9-B29B-C47300095300}"/>
    <dgm:cxn modelId="{E777F99B-4E8E-42D4-B9A9-A21BE6D68342}" type="presOf" srcId="{E81807AF-1D21-4907-8CA5-6BBDA2778B68}" destId="{835D38C2-8BBD-4C46-B342-15A56365DB0C}" srcOrd="0" destOrd="2" presId="urn:microsoft.com/office/officeart/2005/8/layout/process3"/>
    <dgm:cxn modelId="{AAE626A8-7DE4-4451-A8C4-FC01FA6CE5D4}" type="presOf" srcId="{07EDDA7A-DFF3-4E88-A161-3C451210D728}" destId="{835D38C2-8BBD-4C46-B342-15A56365DB0C}" srcOrd="0" destOrd="3" presId="urn:microsoft.com/office/officeart/2005/8/layout/process3"/>
    <dgm:cxn modelId="{4BB3C6A8-70B7-4DAC-B09D-4A02C4B4F9C9}" type="presOf" srcId="{07DC520F-68F2-4190-BAE5-227A6940A0D9}" destId="{6C455FBF-B60E-435A-BFAF-142D0BEBE878}" srcOrd="0" destOrd="0" presId="urn:microsoft.com/office/officeart/2005/8/layout/process3"/>
    <dgm:cxn modelId="{1FE2D9C4-CE24-4822-9C24-AEBB487C06EE}" type="presOf" srcId="{D4C21483-25E7-4BF7-961C-9C0B77FCAEA7}" destId="{C06A7142-B9D3-464D-A29C-782C61F7FC0D}" srcOrd="1" destOrd="0" presId="urn:microsoft.com/office/officeart/2005/8/layout/process3"/>
    <dgm:cxn modelId="{4BDEA4C9-F2A4-4855-BBD9-307FA68CD480}" type="presOf" srcId="{D4C21483-25E7-4BF7-961C-9C0B77FCAEA7}" destId="{4F43C42D-7F01-42EA-B1F0-035F85DF73B6}" srcOrd="0" destOrd="0" presId="urn:microsoft.com/office/officeart/2005/8/layout/process3"/>
    <dgm:cxn modelId="{67BFF9CF-9CE9-4839-823D-B50DB85F615D}" srcId="{D4C21483-25E7-4BF7-961C-9C0B77FCAEA7}" destId="{07EDDA7A-DFF3-4E88-A161-3C451210D728}" srcOrd="3" destOrd="0" parTransId="{30B341B4-A724-4040-AFD9-F24A11EEA95A}" sibTransId="{3A3AA8D0-1E61-41F6-A8E9-A465561B2B76}"/>
    <dgm:cxn modelId="{5D6C7D84-9898-4A4E-B3DF-140B8172CFB4}" type="presParOf" srcId="{6C455FBF-B60E-435A-BFAF-142D0BEBE878}" destId="{52CD9678-56AE-4398-AED2-9A165E3D820E}" srcOrd="0" destOrd="0" presId="urn:microsoft.com/office/officeart/2005/8/layout/process3"/>
    <dgm:cxn modelId="{72D00CCE-38A3-47FB-AFA4-0DC5786D8DBE}" type="presParOf" srcId="{52CD9678-56AE-4398-AED2-9A165E3D820E}" destId="{4F43C42D-7F01-42EA-B1F0-035F85DF73B6}" srcOrd="0" destOrd="0" presId="urn:microsoft.com/office/officeart/2005/8/layout/process3"/>
    <dgm:cxn modelId="{01FD7898-468C-4EFC-8BFF-48B667BC2566}" type="presParOf" srcId="{52CD9678-56AE-4398-AED2-9A165E3D820E}" destId="{C06A7142-B9D3-464D-A29C-782C61F7FC0D}" srcOrd="1" destOrd="0" presId="urn:microsoft.com/office/officeart/2005/8/layout/process3"/>
    <dgm:cxn modelId="{83DACC80-2431-47C2-8B93-21155EDAA1F8}" type="presParOf" srcId="{52CD9678-56AE-4398-AED2-9A165E3D820E}" destId="{835D38C2-8BBD-4C46-B342-15A56365DB0C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7DC520F-68F2-4190-BAE5-227A6940A0D9}" type="doc">
      <dgm:prSet loTypeId="urn:microsoft.com/office/officeart/2005/8/layout/process3" loCatId="process" qsTypeId="urn:microsoft.com/office/officeart/2005/8/quickstyle/3d2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4C21483-25E7-4BF7-961C-9C0B77FCAEA7}">
      <dgm:prSet/>
      <dgm:spPr/>
      <dgm:t>
        <a:bodyPr/>
        <a:lstStyle/>
        <a:p>
          <a:r>
            <a:rPr lang="en-US" b="1" dirty="0"/>
            <a:t>6) The sum of the digits of a two-digit number is 15 and the difference between the digits is 3. What is the two-digit number?</a:t>
          </a:r>
          <a:endParaRPr lang="en-US" b="0" dirty="0"/>
        </a:p>
      </dgm:t>
    </dgm:pt>
    <dgm:pt modelId="{3EC28B4A-29A1-4DB6-BEB0-B8A5B1FE9A37}" type="parTrans" cxnId="{D44F8892-0EBB-4303-8A53-BC8792BD6519}">
      <dgm:prSet/>
      <dgm:spPr/>
      <dgm:t>
        <a:bodyPr/>
        <a:lstStyle/>
        <a:p>
          <a:endParaRPr lang="en-US"/>
        </a:p>
      </dgm:t>
    </dgm:pt>
    <dgm:pt modelId="{9AA6F7CF-FA03-41F9-B29B-C47300095300}" type="sibTrans" cxnId="{D44F8892-0EBB-4303-8A53-BC8792BD6519}">
      <dgm:prSet/>
      <dgm:spPr/>
      <dgm:t>
        <a:bodyPr/>
        <a:lstStyle/>
        <a:p>
          <a:endParaRPr lang="en-US"/>
        </a:p>
      </dgm:t>
    </dgm:pt>
    <dgm:pt modelId="{B099D369-8034-4C92-87D8-8D3BA64BF33A}">
      <dgm:prSet phldr="0"/>
      <dgm:spPr/>
      <dgm:t>
        <a:bodyPr/>
        <a:lstStyle/>
        <a:p>
          <a:pPr rtl="0"/>
          <a:r>
            <a:rPr lang="en-US" b="1" dirty="0"/>
            <a:t>A.</a:t>
          </a:r>
          <a:r>
            <a:rPr lang="en-US" b="1" dirty="0">
              <a:latin typeface="Trebuchet MS" panose="020B0603020202020204"/>
            </a:rPr>
            <a:t>69</a:t>
          </a:r>
          <a:r>
            <a:rPr lang="en-US" b="1" dirty="0"/>
            <a:t>		</a:t>
          </a:r>
          <a:endParaRPr lang="en-US" b="0" dirty="0">
            <a:latin typeface="Trebuchet MS" panose="020B0603020202020204"/>
          </a:endParaRPr>
        </a:p>
      </dgm:t>
    </dgm:pt>
    <dgm:pt modelId="{D460F428-19F7-44A7-B24F-A3B2DD13E138}" type="parTrans" cxnId="{33633057-B447-4ADF-8185-8E8E4838C6A8}">
      <dgm:prSet/>
      <dgm:spPr/>
    </dgm:pt>
    <dgm:pt modelId="{7C2C516A-1879-4A96-AB3C-DD957BC95722}" type="sibTrans" cxnId="{33633057-B447-4ADF-8185-8E8E4838C6A8}">
      <dgm:prSet/>
      <dgm:spPr/>
      <dgm:t>
        <a:bodyPr/>
        <a:lstStyle/>
        <a:p>
          <a:endParaRPr lang="en-US"/>
        </a:p>
      </dgm:t>
    </dgm:pt>
    <dgm:pt modelId="{0E0D6BDA-1151-4E65-A09F-503D25D7DF1E}">
      <dgm:prSet phldr="0"/>
      <dgm:spPr/>
      <dgm:t>
        <a:bodyPr/>
        <a:lstStyle/>
        <a:p>
          <a:pPr rtl="0"/>
          <a:r>
            <a:rPr lang="en-US" b="1" dirty="0"/>
            <a:t>B.</a:t>
          </a:r>
          <a:r>
            <a:rPr lang="en-US" b="1" dirty="0">
              <a:latin typeface="Trebuchet MS" panose="020B0603020202020204"/>
            </a:rPr>
            <a:t>78</a:t>
          </a:r>
          <a:r>
            <a:rPr lang="en-US" b="1" dirty="0"/>
            <a:t>		</a:t>
          </a:r>
          <a:endParaRPr lang="en-US" b="0" dirty="0">
            <a:latin typeface="Trebuchet MS" panose="020B0603020202020204"/>
          </a:endParaRPr>
        </a:p>
      </dgm:t>
    </dgm:pt>
    <dgm:pt modelId="{F692BAC2-D808-4821-BD17-7C60F0447C96}" type="parTrans" cxnId="{CABB2188-D7CC-4F8A-8DD2-A68959EC1AE1}">
      <dgm:prSet/>
      <dgm:spPr/>
    </dgm:pt>
    <dgm:pt modelId="{62372552-4112-4DD6-A3C9-E9CBAC2EBA42}" type="sibTrans" cxnId="{CABB2188-D7CC-4F8A-8DD2-A68959EC1AE1}">
      <dgm:prSet/>
      <dgm:spPr/>
      <dgm:t>
        <a:bodyPr/>
        <a:lstStyle/>
        <a:p>
          <a:endParaRPr lang="en-US"/>
        </a:p>
      </dgm:t>
    </dgm:pt>
    <dgm:pt modelId="{E81807AF-1D21-4907-8CA5-6BBDA2778B68}">
      <dgm:prSet phldr="0"/>
      <dgm:spPr/>
      <dgm:t>
        <a:bodyPr/>
        <a:lstStyle/>
        <a:p>
          <a:pPr rtl="0"/>
          <a:r>
            <a:rPr lang="en-US" b="1" dirty="0"/>
            <a:t>C.</a:t>
          </a:r>
          <a:r>
            <a:rPr lang="en-US" b="1" dirty="0">
              <a:latin typeface="Trebuchet MS" panose="020B0603020202020204"/>
            </a:rPr>
            <a:t>96</a:t>
          </a:r>
          <a:r>
            <a:rPr lang="en-US" b="1" dirty="0"/>
            <a:t>		</a:t>
          </a:r>
          <a:endParaRPr lang="en-US" b="0" dirty="0">
            <a:latin typeface="Trebuchet MS" panose="020B0603020202020204"/>
          </a:endParaRPr>
        </a:p>
      </dgm:t>
    </dgm:pt>
    <dgm:pt modelId="{B89B6D76-2986-43CD-95E5-63FB4DD90F21}" type="parTrans" cxnId="{3ED6D508-742E-4FA2-8EC3-AC3F6F4397C8}">
      <dgm:prSet/>
      <dgm:spPr/>
    </dgm:pt>
    <dgm:pt modelId="{E70B4F1F-DDC5-4C21-AF7E-436F778179C3}" type="sibTrans" cxnId="{3ED6D508-742E-4FA2-8EC3-AC3F6F4397C8}">
      <dgm:prSet/>
      <dgm:spPr/>
      <dgm:t>
        <a:bodyPr/>
        <a:lstStyle/>
        <a:p>
          <a:endParaRPr lang="en-US"/>
        </a:p>
      </dgm:t>
    </dgm:pt>
    <dgm:pt modelId="{07EDDA7A-DFF3-4E88-A161-3C451210D728}">
      <dgm:prSet phldr="0"/>
      <dgm:spPr/>
      <dgm:t>
        <a:bodyPr/>
        <a:lstStyle/>
        <a:p>
          <a:pPr rtl="0"/>
          <a:r>
            <a:rPr lang="en-US" b="1" dirty="0" err="1"/>
            <a:t>D.</a:t>
          </a:r>
          <a:r>
            <a:rPr lang="en-US" b="1" dirty="0" err="1">
              <a:latin typeface="Trebuchet MS" panose="020B0603020202020204"/>
            </a:rPr>
            <a:t>Cannot</a:t>
          </a:r>
          <a:r>
            <a:rPr lang="en-US" b="1" dirty="0">
              <a:latin typeface="Trebuchet MS" panose="020B0603020202020204"/>
            </a:rPr>
            <a:t> be determined</a:t>
          </a:r>
          <a:endParaRPr lang="en-US" dirty="0"/>
        </a:p>
      </dgm:t>
    </dgm:pt>
    <dgm:pt modelId="{30B341B4-A724-4040-AFD9-F24A11EEA95A}" type="parTrans" cxnId="{67BFF9CF-9CE9-4839-823D-B50DB85F615D}">
      <dgm:prSet/>
      <dgm:spPr/>
    </dgm:pt>
    <dgm:pt modelId="{3A3AA8D0-1E61-41F6-A8E9-A465561B2B76}" type="sibTrans" cxnId="{67BFF9CF-9CE9-4839-823D-B50DB85F615D}">
      <dgm:prSet/>
      <dgm:spPr/>
      <dgm:t>
        <a:bodyPr/>
        <a:lstStyle/>
        <a:p>
          <a:endParaRPr lang="en-US"/>
        </a:p>
      </dgm:t>
    </dgm:pt>
    <dgm:pt modelId="{981017CE-9BF4-4CF5-9C26-B55FA0A8138F}">
      <dgm:prSet phldr="0"/>
      <dgm:spPr/>
      <dgm:t>
        <a:bodyPr/>
        <a:lstStyle/>
        <a:p>
          <a:pPr rtl="0"/>
          <a:r>
            <a:rPr lang="en-US" b="1" dirty="0" err="1">
              <a:latin typeface="Trebuchet MS" panose="020B0603020202020204"/>
            </a:rPr>
            <a:t>E.None</a:t>
          </a:r>
          <a:r>
            <a:rPr lang="en-US" b="1" dirty="0">
              <a:latin typeface="Trebuchet MS" panose="020B0603020202020204"/>
            </a:rPr>
            <a:t> of these</a:t>
          </a:r>
        </a:p>
      </dgm:t>
    </dgm:pt>
    <dgm:pt modelId="{E50AACB7-C17C-4861-BF1A-0AEC1CB6933A}" type="parTrans" cxnId="{3E434049-F051-40CE-9435-72E465BEFD55}">
      <dgm:prSet/>
      <dgm:spPr/>
    </dgm:pt>
    <dgm:pt modelId="{67353C4F-D19D-49DE-99F0-C3A4752EB64E}" type="sibTrans" cxnId="{3E434049-F051-40CE-9435-72E465BEFD55}">
      <dgm:prSet/>
      <dgm:spPr/>
    </dgm:pt>
    <dgm:pt modelId="{6C455FBF-B60E-435A-BFAF-142D0BEBE878}" type="pres">
      <dgm:prSet presAssocID="{07DC520F-68F2-4190-BAE5-227A6940A0D9}" presName="linearFlow" presStyleCnt="0">
        <dgm:presLayoutVars>
          <dgm:dir/>
          <dgm:animLvl val="lvl"/>
          <dgm:resizeHandles val="exact"/>
        </dgm:presLayoutVars>
      </dgm:prSet>
      <dgm:spPr/>
    </dgm:pt>
    <dgm:pt modelId="{52CD9678-56AE-4398-AED2-9A165E3D820E}" type="pres">
      <dgm:prSet presAssocID="{D4C21483-25E7-4BF7-961C-9C0B77FCAEA7}" presName="composite" presStyleCnt="0"/>
      <dgm:spPr/>
    </dgm:pt>
    <dgm:pt modelId="{4F43C42D-7F01-42EA-B1F0-035F85DF73B6}" type="pres">
      <dgm:prSet presAssocID="{D4C21483-25E7-4BF7-961C-9C0B77FCAEA7}" presName="parTx" presStyleLbl="node1" presStyleIdx="0" presStyleCnt="1">
        <dgm:presLayoutVars>
          <dgm:chMax val="0"/>
          <dgm:chPref val="0"/>
          <dgm:bulletEnabled val="1"/>
        </dgm:presLayoutVars>
      </dgm:prSet>
      <dgm:spPr/>
    </dgm:pt>
    <dgm:pt modelId="{C06A7142-B9D3-464D-A29C-782C61F7FC0D}" type="pres">
      <dgm:prSet presAssocID="{D4C21483-25E7-4BF7-961C-9C0B77FCAEA7}" presName="parSh" presStyleLbl="node1" presStyleIdx="0" presStyleCnt="1"/>
      <dgm:spPr/>
    </dgm:pt>
    <dgm:pt modelId="{835D38C2-8BBD-4C46-B342-15A56365DB0C}" type="pres">
      <dgm:prSet presAssocID="{D4C21483-25E7-4BF7-961C-9C0B77FCAEA7}" presName="desTx" presStyleLbl="fgAcc1" presStyleIdx="0" presStyleCnt="1">
        <dgm:presLayoutVars>
          <dgm:bulletEnabled val="1"/>
        </dgm:presLayoutVars>
      </dgm:prSet>
      <dgm:spPr/>
    </dgm:pt>
  </dgm:ptLst>
  <dgm:cxnLst>
    <dgm:cxn modelId="{00F90A04-347A-406B-B3F9-D12A4C85C949}" type="presOf" srcId="{0E0D6BDA-1151-4E65-A09F-503D25D7DF1E}" destId="{835D38C2-8BBD-4C46-B342-15A56365DB0C}" srcOrd="0" destOrd="1" presId="urn:microsoft.com/office/officeart/2005/8/layout/process3"/>
    <dgm:cxn modelId="{DCA65F05-9641-4F3A-87F6-ADEE7F66D464}" type="presOf" srcId="{07EDDA7A-DFF3-4E88-A161-3C451210D728}" destId="{835D38C2-8BBD-4C46-B342-15A56365DB0C}" srcOrd="0" destOrd="3" presId="urn:microsoft.com/office/officeart/2005/8/layout/process3"/>
    <dgm:cxn modelId="{3ED6D508-742E-4FA2-8EC3-AC3F6F4397C8}" srcId="{D4C21483-25E7-4BF7-961C-9C0B77FCAEA7}" destId="{E81807AF-1D21-4907-8CA5-6BBDA2778B68}" srcOrd="2" destOrd="0" parTransId="{B89B6D76-2986-43CD-95E5-63FB4DD90F21}" sibTransId="{E70B4F1F-DDC5-4C21-AF7E-436F778179C3}"/>
    <dgm:cxn modelId="{BA69851A-2251-4E4D-9EB1-7EB63C6454C3}" type="presOf" srcId="{D4C21483-25E7-4BF7-961C-9C0B77FCAEA7}" destId="{C06A7142-B9D3-464D-A29C-782C61F7FC0D}" srcOrd="1" destOrd="0" presId="urn:microsoft.com/office/officeart/2005/8/layout/process3"/>
    <dgm:cxn modelId="{3E434049-F051-40CE-9435-72E465BEFD55}" srcId="{D4C21483-25E7-4BF7-961C-9C0B77FCAEA7}" destId="{981017CE-9BF4-4CF5-9C26-B55FA0A8138F}" srcOrd="4" destOrd="0" parTransId="{E50AACB7-C17C-4861-BF1A-0AEC1CB6933A}" sibTransId="{67353C4F-D19D-49DE-99F0-C3A4752EB64E}"/>
    <dgm:cxn modelId="{33633057-B447-4ADF-8185-8E8E4838C6A8}" srcId="{D4C21483-25E7-4BF7-961C-9C0B77FCAEA7}" destId="{B099D369-8034-4C92-87D8-8D3BA64BF33A}" srcOrd="0" destOrd="0" parTransId="{D460F428-19F7-44A7-B24F-A3B2DD13E138}" sibTransId="{7C2C516A-1879-4A96-AB3C-DD957BC95722}"/>
    <dgm:cxn modelId="{7E41147D-406F-4C61-BD81-705072D03C26}" type="presOf" srcId="{B099D369-8034-4C92-87D8-8D3BA64BF33A}" destId="{835D38C2-8BBD-4C46-B342-15A56365DB0C}" srcOrd="0" destOrd="0" presId="urn:microsoft.com/office/officeart/2005/8/layout/process3"/>
    <dgm:cxn modelId="{CABB2188-D7CC-4F8A-8DD2-A68959EC1AE1}" srcId="{D4C21483-25E7-4BF7-961C-9C0B77FCAEA7}" destId="{0E0D6BDA-1151-4E65-A09F-503D25D7DF1E}" srcOrd="1" destOrd="0" parTransId="{F692BAC2-D808-4821-BD17-7C60F0447C96}" sibTransId="{62372552-4112-4DD6-A3C9-E9CBAC2EBA42}"/>
    <dgm:cxn modelId="{D44F8892-0EBB-4303-8A53-BC8792BD6519}" srcId="{07DC520F-68F2-4190-BAE5-227A6940A0D9}" destId="{D4C21483-25E7-4BF7-961C-9C0B77FCAEA7}" srcOrd="0" destOrd="0" parTransId="{3EC28B4A-29A1-4DB6-BEB0-B8A5B1FE9A37}" sibTransId="{9AA6F7CF-FA03-41F9-B29B-C47300095300}"/>
    <dgm:cxn modelId="{4BB3C6A8-70B7-4DAC-B09D-4A02C4B4F9C9}" type="presOf" srcId="{07DC520F-68F2-4190-BAE5-227A6940A0D9}" destId="{6C455FBF-B60E-435A-BFAF-142D0BEBE878}" srcOrd="0" destOrd="0" presId="urn:microsoft.com/office/officeart/2005/8/layout/process3"/>
    <dgm:cxn modelId="{08FD9FC9-7CB6-4E99-BEC0-139E3078A341}" type="presOf" srcId="{981017CE-9BF4-4CF5-9C26-B55FA0A8138F}" destId="{835D38C2-8BBD-4C46-B342-15A56365DB0C}" srcOrd="0" destOrd="4" presId="urn:microsoft.com/office/officeart/2005/8/layout/process3"/>
    <dgm:cxn modelId="{67BFF9CF-9CE9-4839-823D-B50DB85F615D}" srcId="{D4C21483-25E7-4BF7-961C-9C0B77FCAEA7}" destId="{07EDDA7A-DFF3-4E88-A161-3C451210D728}" srcOrd="3" destOrd="0" parTransId="{30B341B4-A724-4040-AFD9-F24A11EEA95A}" sibTransId="{3A3AA8D0-1E61-41F6-A8E9-A465561B2B76}"/>
    <dgm:cxn modelId="{DCAE6AE6-BFED-4D69-A243-1C7A533AB070}" type="presOf" srcId="{D4C21483-25E7-4BF7-961C-9C0B77FCAEA7}" destId="{4F43C42D-7F01-42EA-B1F0-035F85DF73B6}" srcOrd="0" destOrd="0" presId="urn:microsoft.com/office/officeart/2005/8/layout/process3"/>
    <dgm:cxn modelId="{6A5E00F6-A967-41CB-AD68-3AF34E3C1056}" type="presOf" srcId="{E81807AF-1D21-4907-8CA5-6BBDA2778B68}" destId="{835D38C2-8BBD-4C46-B342-15A56365DB0C}" srcOrd="0" destOrd="2" presId="urn:microsoft.com/office/officeart/2005/8/layout/process3"/>
    <dgm:cxn modelId="{CC79912F-CF39-4C88-BDAE-ECEFEA586A99}" type="presParOf" srcId="{6C455FBF-B60E-435A-BFAF-142D0BEBE878}" destId="{52CD9678-56AE-4398-AED2-9A165E3D820E}" srcOrd="0" destOrd="0" presId="urn:microsoft.com/office/officeart/2005/8/layout/process3"/>
    <dgm:cxn modelId="{0EF08ED8-936D-4794-B320-11774A82334D}" type="presParOf" srcId="{52CD9678-56AE-4398-AED2-9A165E3D820E}" destId="{4F43C42D-7F01-42EA-B1F0-035F85DF73B6}" srcOrd="0" destOrd="0" presId="urn:microsoft.com/office/officeart/2005/8/layout/process3"/>
    <dgm:cxn modelId="{C1F0F0B3-0164-4A61-B085-A16D70B5CE84}" type="presParOf" srcId="{52CD9678-56AE-4398-AED2-9A165E3D820E}" destId="{C06A7142-B9D3-464D-A29C-782C61F7FC0D}" srcOrd="1" destOrd="0" presId="urn:microsoft.com/office/officeart/2005/8/layout/process3"/>
    <dgm:cxn modelId="{A2B82BC0-16B7-4690-9ECB-84EB90E956DD}" type="presParOf" srcId="{52CD9678-56AE-4398-AED2-9A165E3D820E}" destId="{835D38C2-8BBD-4C46-B342-15A56365DB0C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7DC520F-68F2-4190-BAE5-227A6940A0D9}" type="doc">
      <dgm:prSet loTypeId="urn:microsoft.com/office/officeart/2005/8/layout/process3" loCatId="process" qsTypeId="urn:microsoft.com/office/officeart/2005/8/quickstyle/3d2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4C21483-25E7-4BF7-961C-9C0B77FCAEA7}">
      <dgm:prSet/>
      <dgm:spPr/>
      <dgm:t>
        <a:bodyPr/>
        <a:lstStyle/>
        <a:p>
          <a:r>
            <a:rPr lang="en-US" b="1" dirty="0">
              <a:latin typeface="Times New Roman"/>
              <a:cs typeface="Times New Roman"/>
            </a:rPr>
            <a:t>7)The sum of ages of 5 children born at the intervals of 3 years each is 50 years. What is the age of the youngest child?</a:t>
          </a:r>
          <a:endParaRPr lang="en-US" b="0" dirty="0">
            <a:latin typeface="Times New Roman"/>
            <a:cs typeface="Times New Roman"/>
          </a:endParaRPr>
        </a:p>
      </dgm:t>
    </dgm:pt>
    <dgm:pt modelId="{3EC28B4A-29A1-4DB6-BEB0-B8A5B1FE9A37}" type="parTrans" cxnId="{D44F8892-0EBB-4303-8A53-BC8792BD6519}">
      <dgm:prSet/>
      <dgm:spPr/>
      <dgm:t>
        <a:bodyPr/>
        <a:lstStyle/>
        <a:p>
          <a:endParaRPr lang="en-US"/>
        </a:p>
      </dgm:t>
    </dgm:pt>
    <dgm:pt modelId="{9AA6F7CF-FA03-41F9-B29B-C47300095300}" type="sibTrans" cxnId="{D44F8892-0EBB-4303-8A53-BC8792BD6519}">
      <dgm:prSet/>
      <dgm:spPr/>
      <dgm:t>
        <a:bodyPr/>
        <a:lstStyle/>
        <a:p>
          <a:endParaRPr lang="en-US"/>
        </a:p>
      </dgm:t>
    </dgm:pt>
    <dgm:pt modelId="{B099D369-8034-4C92-87D8-8D3BA64BF33A}">
      <dgm:prSet phldr="0"/>
      <dgm:spPr/>
      <dgm:t>
        <a:bodyPr/>
        <a:lstStyle/>
        <a:p>
          <a:pPr rtl="0"/>
          <a:r>
            <a:rPr lang="en-US" b="1" dirty="0"/>
            <a:t>A.</a:t>
          </a:r>
          <a:r>
            <a:rPr lang="en-US" b="1" dirty="0">
              <a:latin typeface="Trebuchet MS" panose="020B0603020202020204"/>
            </a:rPr>
            <a:t>4 Years</a:t>
          </a:r>
          <a:r>
            <a:rPr lang="en-US" b="1" dirty="0"/>
            <a:t>		</a:t>
          </a:r>
          <a:endParaRPr lang="en-US" b="0" dirty="0">
            <a:latin typeface="Trebuchet MS" panose="020B0603020202020204"/>
          </a:endParaRPr>
        </a:p>
      </dgm:t>
    </dgm:pt>
    <dgm:pt modelId="{D460F428-19F7-44A7-B24F-A3B2DD13E138}" type="parTrans" cxnId="{33633057-B447-4ADF-8185-8E8E4838C6A8}">
      <dgm:prSet/>
      <dgm:spPr/>
    </dgm:pt>
    <dgm:pt modelId="{7C2C516A-1879-4A96-AB3C-DD957BC95722}" type="sibTrans" cxnId="{33633057-B447-4ADF-8185-8E8E4838C6A8}">
      <dgm:prSet/>
      <dgm:spPr/>
      <dgm:t>
        <a:bodyPr/>
        <a:lstStyle/>
        <a:p>
          <a:endParaRPr lang="en-US"/>
        </a:p>
      </dgm:t>
    </dgm:pt>
    <dgm:pt modelId="{0E0D6BDA-1151-4E65-A09F-503D25D7DF1E}">
      <dgm:prSet phldr="0"/>
      <dgm:spPr/>
      <dgm:t>
        <a:bodyPr/>
        <a:lstStyle/>
        <a:p>
          <a:pPr rtl="0"/>
          <a:r>
            <a:rPr lang="en-US" b="1" dirty="0"/>
            <a:t>B.</a:t>
          </a:r>
          <a:r>
            <a:rPr lang="en-US" b="1" dirty="0">
              <a:latin typeface="Trebuchet MS" panose="020B0603020202020204"/>
            </a:rPr>
            <a:t>8 Years</a:t>
          </a:r>
          <a:r>
            <a:rPr lang="en-US" b="1" dirty="0"/>
            <a:t>		</a:t>
          </a:r>
          <a:endParaRPr lang="en-US" b="0" dirty="0">
            <a:latin typeface="Trebuchet MS" panose="020B0603020202020204"/>
          </a:endParaRPr>
        </a:p>
      </dgm:t>
    </dgm:pt>
    <dgm:pt modelId="{F692BAC2-D808-4821-BD17-7C60F0447C96}" type="parTrans" cxnId="{CABB2188-D7CC-4F8A-8DD2-A68959EC1AE1}">
      <dgm:prSet/>
      <dgm:spPr/>
    </dgm:pt>
    <dgm:pt modelId="{62372552-4112-4DD6-A3C9-E9CBAC2EBA42}" type="sibTrans" cxnId="{CABB2188-D7CC-4F8A-8DD2-A68959EC1AE1}">
      <dgm:prSet/>
      <dgm:spPr/>
      <dgm:t>
        <a:bodyPr/>
        <a:lstStyle/>
        <a:p>
          <a:endParaRPr lang="en-US"/>
        </a:p>
      </dgm:t>
    </dgm:pt>
    <dgm:pt modelId="{E81807AF-1D21-4907-8CA5-6BBDA2778B68}">
      <dgm:prSet phldr="0"/>
      <dgm:spPr/>
      <dgm:t>
        <a:bodyPr/>
        <a:lstStyle/>
        <a:p>
          <a:pPr rtl="0"/>
          <a:r>
            <a:rPr lang="en-US" b="1" dirty="0"/>
            <a:t>C.</a:t>
          </a:r>
          <a:r>
            <a:rPr lang="en-US" b="1" dirty="0">
              <a:latin typeface="Trebuchet MS" panose="020B0603020202020204"/>
            </a:rPr>
            <a:t>10Years</a:t>
          </a:r>
          <a:r>
            <a:rPr lang="en-US" b="1" dirty="0"/>
            <a:t>		</a:t>
          </a:r>
          <a:endParaRPr lang="en-US" b="0" dirty="0">
            <a:latin typeface="Trebuchet MS" panose="020B0603020202020204"/>
          </a:endParaRPr>
        </a:p>
      </dgm:t>
    </dgm:pt>
    <dgm:pt modelId="{B89B6D76-2986-43CD-95E5-63FB4DD90F21}" type="parTrans" cxnId="{3ED6D508-742E-4FA2-8EC3-AC3F6F4397C8}">
      <dgm:prSet/>
      <dgm:spPr/>
    </dgm:pt>
    <dgm:pt modelId="{E70B4F1F-DDC5-4C21-AF7E-436F778179C3}" type="sibTrans" cxnId="{3ED6D508-742E-4FA2-8EC3-AC3F6F4397C8}">
      <dgm:prSet/>
      <dgm:spPr/>
      <dgm:t>
        <a:bodyPr/>
        <a:lstStyle/>
        <a:p>
          <a:endParaRPr lang="en-US"/>
        </a:p>
      </dgm:t>
    </dgm:pt>
    <dgm:pt modelId="{07EDDA7A-DFF3-4E88-A161-3C451210D728}">
      <dgm:prSet phldr="0"/>
      <dgm:spPr/>
      <dgm:t>
        <a:bodyPr/>
        <a:lstStyle/>
        <a:p>
          <a:pPr rtl="0"/>
          <a:r>
            <a:rPr lang="en-US" b="1" dirty="0"/>
            <a:t>D.</a:t>
          </a:r>
          <a:r>
            <a:rPr lang="en-US" b="1" dirty="0">
              <a:latin typeface="Trebuchet MS" panose="020B0603020202020204"/>
            </a:rPr>
            <a:t>12 Years</a:t>
          </a:r>
          <a:endParaRPr lang="en-US" b="1" dirty="0"/>
        </a:p>
      </dgm:t>
    </dgm:pt>
    <dgm:pt modelId="{30B341B4-A724-4040-AFD9-F24A11EEA95A}" type="parTrans" cxnId="{67BFF9CF-9CE9-4839-823D-B50DB85F615D}">
      <dgm:prSet/>
      <dgm:spPr/>
    </dgm:pt>
    <dgm:pt modelId="{3A3AA8D0-1E61-41F6-A8E9-A465561B2B76}" type="sibTrans" cxnId="{67BFF9CF-9CE9-4839-823D-B50DB85F615D}">
      <dgm:prSet/>
      <dgm:spPr/>
      <dgm:t>
        <a:bodyPr/>
        <a:lstStyle/>
        <a:p>
          <a:endParaRPr lang="en-US"/>
        </a:p>
      </dgm:t>
    </dgm:pt>
    <dgm:pt modelId="{981017CE-9BF4-4CF5-9C26-B55FA0A8138F}">
      <dgm:prSet phldr="0"/>
      <dgm:spPr/>
      <dgm:t>
        <a:bodyPr/>
        <a:lstStyle/>
        <a:p>
          <a:pPr rtl="0"/>
          <a:endParaRPr lang="en-US" b="1" dirty="0">
            <a:latin typeface="Trebuchet MS" panose="020B0603020202020204"/>
          </a:endParaRPr>
        </a:p>
      </dgm:t>
    </dgm:pt>
    <dgm:pt modelId="{E50AACB7-C17C-4861-BF1A-0AEC1CB6933A}" type="parTrans" cxnId="{3E434049-F051-40CE-9435-72E465BEFD55}">
      <dgm:prSet/>
      <dgm:spPr/>
    </dgm:pt>
    <dgm:pt modelId="{67353C4F-D19D-49DE-99F0-C3A4752EB64E}" type="sibTrans" cxnId="{3E434049-F051-40CE-9435-72E465BEFD55}">
      <dgm:prSet/>
      <dgm:spPr/>
    </dgm:pt>
    <dgm:pt modelId="{6C455FBF-B60E-435A-BFAF-142D0BEBE878}" type="pres">
      <dgm:prSet presAssocID="{07DC520F-68F2-4190-BAE5-227A6940A0D9}" presName="linearFlow" presStyleCnt="0">
        <dgm:presLayoutVars>
          <dgm:dir/>
          <dgm:animLvl val="lvl"/>
          <dgm:resizeHandles val="exact"/>
        </dgm:presLayoutVars>
      </dgm:prSet>
      <dgm:spPr/>
    </dgm:pt>
    <dgm:pt modelId="{52CD9678-56AE-4398-AED2-9A165E3D820E}" type="pres">
      <dgm:prSet presAssocID="{D4C21483-25E7-4BF7-961C-9C0B77FCAEA7}" presName="composite" presStyleCnt="0"/>
      <dgm:spPr/>
    </dgm:pt>
    <dgm:pt modelId="{4F43C42D-7F01-42EA-B1F0-035F85DF73B6}" type="pres">
      <dgm:prSet presAssocID="{D4C21483-25E7-4BF7-961C-9C0B77FCAEA7}" presName="parTx" presStyleLbl="node1" presStyleIdx="0" presStyleCnt="1">
        <dgm:presLayoutVars>
          <dgm:chMax val="0"/>
          <dgm:chPref val="0"/>
          <dgm:bulletEnabled val="1"/>
        </dgm:presLayoutVars>
      </dgm:prSet>
      <dgm:spPr/>
    </dgm:pt>
    <dgm:pt modelId="{C06A7142-B9D3-464D-A29C-782C61F7FC0D}" type="pres">
      <dgm:prSet presAssocID="{D4C21483-25E7-4BF7-961C-9C0B77FCAEA7}" presName="parSh" presStyleLbl="node1" presStyleIdx="0" presStyleCnt="1"/>
      <dgm:spPr/>
    </dgm:pt>
    <dgm:pt modelId="{835D38C2-8BBD-4C46-B342-15A56365DB0C}" type="pres">
      <dgm:prSet presAssocID="{D4C21483-25E7-4BF7-961C-9C0B77FCAEA7}" presName="desTx" presStyleLbl="fgAcc1" presStyleIdx="0" presStyleCnt="1">
        <dgm:presLayoutVars>
          <dgm:bulletEnabled val="1"/>
        </dgm:presLayoutVars>
      </dgm:prSet>
      <dgm:spPr/>
    </dgm:pt>
  </dgm:ptLst>
  <dgm:cxnLst>
    <dgm:cxn modelId="{3ED6D508-742E-4FA2-8EC3-AC3F6F4397C8}" srcId="{D4C21483-25E7-4BF7-961C-9C0B77FCAEA7}" destId="{E81807AF-1D21-4907-8CA5-6BBDA2778B68}" srcOrd="2" destOrd="0" parTransId="{B89B6D76-2986-43CD-95E5-63FB4DD90F21}" sibTransId="{E70B4F1F-DDC5-4C21-AF7E-436F778179C3}"/>
    <dgm:cxn modelId="{FA08F423-942E-4ECA-A2DB-0DFDDCECCB63}" type="presOf" srcId="{0E0D6BDA-1151-4E65-A09F-503D25D7DF1E}" destId="{835D38C2-8BBD-4C46-B342-15A56365DB0C}" srcOrd="0" destOrd="1" presId="urn:microsoft.com/office/officeart/2005/8/layout/process3"/>
    <dgm:cxn modelId="{3E434049-F051-40CE-9435-72E465BEFD55}" srcId="{D4C21483-25E7-4BF7-961C-9C0B77FCAEA7}" destId="{981017CE-9BF4-4CF5-9C26-B55FA0A8138F}" srcOrd="4" destOrd="0" parTransId="{E50AACB7-C17C-4861-BF1A-0AEC1CB6933A}" sibTransId="{67353C4F-D19D-49DE-99F0-C3A4752EB64E}"/>
    <dgm:cxn modelId="{33633057-B447-4ADF-8185-8E8E4838C6A8}" srcId="{D4C21483-25E7-4BF7-961C-9C0B77FCAEA7}" destId="{B099D369-8034-4C92-87D8-8D3BA64BF33A}" srcOrd="0" destOrd="0" parTransId="{D460F428-19F7-44A7-B24F-A3B2DD13E138}" sibTransId="{7C2C516A-1879-4A96-AB3C-DD957BC95722}"/>
    <dgm:cxn modelId="{5AA85879-AFE1-4D4C-805F-7CB4F1516E88}" type="presOf" srcId="{07EDDA7A-DFF3-4E88-A161-3C451210D728}" destId="{835D38C2-8BBD-4C46-B342-15A56365DB0C}" srcOrd="0" destOrd="3" presId="urn:microsoft.com/office/officeart/2005/8/layout/process3"/>
    <dgm:cxn modelId="{CABB2188-D7CC-4F8A-8DD2-A68959EC1AE1}" srcId="{D4C21483-25E7-4BF7-961C-9C0B77FCAEA7}" destId="{0E0D6BDA-1151-4E65-A09F-503D25D7DF1E}" srcOrd="1" destOrd="0" parTransId="{F692BAC2-D808-4821-BD17-7C60F0447C96}" sibTransId="{62372552-4112-4DD6-A3C9-E9CBAC2EBA42}"/>
    <dgm:cxn modelId="{D44F8892-0EBB-4303-8A53-BC8792BD6519}" srcId="{07DC520F-68F2-4190-BAE5-227A6940A0D9}" destId="{D4C21483-25E7-4BF7-961C-9C0B77FCAEA7}" srcOrd="0" destOrd="0" parTransId="{3EC28B4A-29A1-4DB6-BEB0-B8A5B1FE9A37}" sibTransId="{9AA6F7CF-FA03-41F9-B29B-C47300095300}"/>
    <dgm:cxn modelId="{4BB3C6A8-70B7-4DAC-B09D-4A02C4B4F9C9}" type="presOf" srcId="{07DC520F-68F2-4190-BAE5-227A6940A0D9}" destId="{6C455FBF-B60E-435A-BFAF-142D0BEBE878}" srcOrd="0" destOrd="0" presId="urn:microsoft.com/office/officeart/2005/8/layout/process3"/>
    <dgm:cxn modelId="{6E9983C1-5330-4832-A12C-921D13354461}" type="presOf" srcId="{E81807AF-1D21-4907-8CA5-6BBDA2778B68}" destId="{835D38C2-8BBD-4C46-B342-15A56365DB0C}" srcOrd="0" destOrd="2" presId="urn:microsoft.com/office/officeart/2005/8/layout/process3"/>
    <dgm:cxn modelId="{EDB789C9-57D0-4CB0-851D-7F535A9D0574}" type="presOf" srcId="{D4C21483-25E7-4BF7-961C-9C0B77FCAEA7}" destId="{C06A7142-B9D3-464D-A29C-782C61F7FC0D}" srcOrd="1" destOrd="0" presId="urn:microsoft.com/office/officeart/2005/8/layout/process3"/>
    <dgm:cxn modelId="{67BFF9CF-9CE9-4839-823D-B50DB85F615D}" srcId="{D4C21483-25E7-4BF7-961C-9C0B77FCAEA7}" destId="{07EDDA7A-DFF3-4E88-A161-3C451210D728}" srcOrd="3" destOrd="0" parTransId="{30B341B4-A724-4040-AFD9-F24A11EEA95A}" sibTransId="{3A3AA8D0-1E61-41F6-A8E9-A465561B2B76}"/>
    <dgm:cxn modelId="{1960A3D7-9747-4768-8127-A4E6282447CC}" type="presOf" srcId="{D4C21483-25E7-4BF7-961C-9C0B77FCAEA7}" destId="{4F43C42D-7F01-42EA-B1F0-035F85DF73B6}" srcOrd="0" destOrd="0" presId="urn:microsoft.com/office/officeart/2005/8/layout/process3"/>
    <dgm:cxn modelId="{CA6A8DDB-9F78-4FEF-A62E-7327529D7DD5}" type="presOf" srcId="{B099D369-8034-4C92-87D8-8D3BA64BF33A}" destId="{835D38C2-8BBD-4C46-B342-15A56365DB0C}" srcOrd="0" destOrd="0" presId="urn:microsoft.com/office/officeart/2005/8/layout/process3"/>
    <dgm:cxn modelId="{35F766E9-DB7F-484A-9389-8E63022094AC}" type="presOf" srcId="{981017CE-9BF4-4CF5-9C26-B55FA0A8138F}" destId="{835D38C2-8BBD-4C46-B342-15A56365DB0C}" srcOrd="0" destOrd="4" presId="urn:microsoft.com/office/officeart/2005/8/layout/process3"/>
    <dgm:cxn modelId="{CC79912F-CF39-4C88-BDAE-ECEFEA586A99}" type="presParOf" srcId="{6C455FBF-B60E-435A-BFAF-142D0BEBE878}" destId="{52CD9678-56AE-4398-AED2-9A165E3D820E}" srcOrd="0" destOrd="0" presId="urn:microsoft.com/office/officeart/2005/8/layout/process3"/>
    <dgm:cxn modelId="{273855BE-945F-492B-BA81-BDF12C5C230D}" type="presParOf" srcId="{52CD9678-56AE-4398-AED2-9A165E3D820E}" destId="{4F43C42D-7F01-42EA-B1F0-035F85DF73B6}" srcOrd="0" destOrd="0" presId="urn:microsoft.com/office/officeart/2005/8/layout/process3"/>
    <dgm:cxn modelId="{C52D4E5E-24AA-4CCE-A202-26B94AF00D5C}" type="presParOf" srcId="{52CD9678-56AE-4398-AED2-9A165E3D820E}" destId="{C06A7142-B9D3-464D-A29C-782C61F7FC0D}" srcOrd="1" destOrd="0" presId="urn:microsoft.com/office/officeart/2005/8/layout/process3"/>
    <dgm:cxn modelId="{4CC6032D-9C00-44B1-A3B7-578A1A1A1136}" type="presParOf" srcId="{52CD9678-56AE-4398-AED2-9A165E3D820E}" destId="{835D38C2-8BBD-4C46-B342-15A56365DB0C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A7B29E-35A3-406E-8E9C-60E83E4D43D0}">
      <dsp:nvSpPr>
        <dsp:cNvPr id="0" name=""/>
        <dsp:cNvSpPr/>
      </dsp:nvSpPr>
      <dsp:spPr>
        <a:xfrm>
          <a:off x="0" y="54681"/>
          <a:ext cx="9618133" cy="7253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Solve the following equations for x</a:t>
          </a:r>
          <a:endParaRPr lang="en-US" sz="3100" kern="1200"/>
        </a:p>
      </dsp:txBody>
      <dsp:txXfrm>
        <a:off x="35411" y="90092"/>
        <a:ext cx="9547311" cy="654577"/>
      </dsp:txXfrm>
    </dsp:sp>
    <dsp:sp modelId="{9661440A-0A10-45C5-8E3F-F2C1502BE1DD}">
      <dsp:nvSpPr>
        <dsp:cNvPr id="0" name=""/>
        <dsp:cNvSpPr/>
      </dsp:nvSpPr>
      <dsp:spPr>
        <a:xfrm>
          <a:off x="0" y="869361"/>
          <a:ext cx="9618133" cy="7253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1)6x-27+3x=4+9-x</a:t>
          </a:r>
          <a:endParaRPr lang="en-US" sz="3100" kern="1200"/>
        </a:p>
      </dsp:txBody>
      <dsp:txXfrm>
        <a:off x="35411" y="904772"/>
        <a:ext cx="9547311" cy="654577"/>
      </dsp:txXfrm>
    </dsp:sp>
    <dsp:sp modelId="{41E0B0EA-B4BA-417D-9AFD-9E94E89C6FFC}">
      <dsp:nvSpPr>
        <dsp:cNvPr id="0" name=""/>
        <dsp:cNvSpPr/>
      </dsp:nvSpPr>
      <dsp:spPr>
        <a:xfrm>
          <a:off x="0" y="1684041"/>
          <a:ext cx="9618133" cy="7253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A.4	B.5	C.6	D.-4</a:t>
          </a:r>
          <a:endParaRPr lang="en-US" sz="3100" kern="1200"/>
        </a:p>
      </dsp:txBody>
      <dsp:txXfrm>
        <a:off x="35411" y="1719452"/>
        <a:ext cx="9547311" cy="654577"/>
      </dsp:txXfrm>
    </dsp:sp>
    <dsp:sp modelId="{FBCF9B5E-8BE1-43F5-A881-DEDE10D17C71}">
      <dsp:nvSpPr>
        <dsp:cNvPr id="0" name=""/>
        <dsp:cNvSpPr/>
      </dsp:nvSpPr>
      <dsp:spPr>
        <a:xfrm>
          <a:off x="0" y="2498721"/>
          <a:ext cx="9618133" cy="7253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2)19(x+y)+17=19(-x+y)-21</a:t>
          </a:r>
          <a:endParaRPr lang="en-US" sz="3100" kern="1200"/>
        </a:p>
      </dsp:txBody>
      <dsp:txXfrm>
        <a:off x="35411" y="2534132"/>
        <a:ext cx="9547311" cy="654577"/>
      </dsp:txXfrm>
    </dsp:sp>
    <dsp:sp modelId="{79B578B9-C137-4259-B66F-5B9D3798BCF5}">
      <dsp:nvSpPr>
        <dsp:cNvPr id="0" name=""/>
        <dsp:cNvSpPr/>
      </dsp:nvSpPr>
      <dsp:spPr>
        <a:xfrm>
          <a:off x="0" y="3313401"/>
          <a:ext cx="9618133" cy="7253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A.-1	B.-2	C.-3	D.-4</a:t>
          </a:r>
          <a:endParaRPr lang="en-US" sz="3100" kern="1200"/>
        </a:p>
      </dsp:txBody>
      <dsp:txXfrm>
        <a:off x="35411" y="3348812"/>
        <a:ext cx="9547311" cy="65457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6A7142-B9D3-464D-A29C-782C61F7FC0D}">
      <dsp:nvSpPr>
        <dsp:cNvPr id="0" name=""/>
        <dsp:cNvSpPr/>
      </dsp:nvSpPr>
      <dsp:spPr>
        <a:xfrm>
          <a:off x="0" y="175363"/>
          <a:ext cx="7839680" cy="37939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1808" tIns="241808" rIns="241808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>
              <a:latin typeface="Times New Roman"/>
              <a:cs typeface="Times New Roman"/>
            </a:rPr>
            <a:t>8) Father is aged three times more than his son Ronit. After 8 years, he would be two and a half times of Ronit's age. After further 8 years, how many times would he be of Ronit's age?</a:t>
          </a:r>
          <a:endParaRPr lang="en-US" sz="3400" b="0" kern="1200" dirty="0">
            <a:latin typeface="Times New Roman"/>
            <a:cs typeface="Times New Roman"/>
          </a:endParaRPr>
        </a:p>
      </dsp:txBody>
      <dsp:txXfrm>
        <a:off x="0" y="175363"/>
        <a:ext cx="7839680" cy="2529308"/>
      </dsp:txXfrm>
    </dsp:sp>
    <dsp:sp modelId="{835D38C2-8BBD-4C46-B342-15A56365DB0C}">
      <dsp:nvSpPr>
        <dsp:cNvPr id="0" name=""/>
        <dsp:cNvSpPr/>
      </dsp:nvSpPr>
      <dsp:spPr>
        <a:xfrm>
          <a:off x="1605717" y="2704672"/>
          <a:ext cx="7839680" cy="275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1808" tIns="241808" rIns="241808" bIns="241808" numCol="1" spcCol="1270" anchor="t" anchorCtr="0">
          <a:noAutofit/>
        </a:bodyPr>
        <a:lstStyle/>
        <a:p>
          <a:pPr marL="285750" lvl="1" indent="-285750" algn="l" defTabSz="1511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b="1" kern="1200" dirty="0">
              <a:latin typeface="Times New Roman"/>
              <a:cs typeface="Times New Roman"/>
            </a:rPr>
            <a:t>2 times		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b="1" kern="1200" dirty="0">
              <a:latin typeface="Times New Roman"/>
              <a:ea typeface="Calibri"/>
              <a:cs typeface="Calibri"/>
            </a:rPr>
            <a:t>2.5 times</a:t>
          </a:r>
          <a:endParaRPr lang="en-US" sz="3400" b="1" kern="1200" dirty="0">
            <a:latin typeface="Times New Roman"/>
            <a:cs typeface="Times New Roman"/>
          </a:endParaRPr>
        </a:p>
        <a:p>
          <a:pPr marL="285750" lvl="1" indent="-285750" algn="l" defTabSz="1511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b="1" kern="1200" dirty="0">
              <a:latin typeface="Times New Roman"/>
              <a:ea typeface="Calibri"/>
              <a:cs typeface="Calibri"/>
            </a:rPr>
            <a:t>3 times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400" b="1" kern="1200" dirty="0">
              <a:latin typeface="Times New Roman"/>
              <a:ea typeface="Calibri"/>
              <a:cs typeface="Calibri"/>
            </a:rPr>
            <a:t>3.5 times</a:t>
          </a:r>
        </a:p>
      </dsp:txBody>
      <dsp:txXfrm>
        <a:off x="1686379" y="2785334"/>
        <a:ext cx="7678356" cy="25926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A7B29E-35A3-406E-8E9C-60E83E4D43D0}">
      <dsp:nvSpPr>
        <dsp:cNvPr id="0" name=""/>
        <dsp:cNvSpPr/>
      </dsp:nvSpPr>
      <dsp:spPr>
        <a:xfrm>
          <a:off x="0" y="127311"/>
          <a:ext cx="9618133" cy="6715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Calibri"/>
              <a:ea typeface="Calibri"/>
              <a:cs typeface="Calibri"/>
            </a:rPr>
            <a:t>Solve the following equations for respective values of x and y</a:t>
          </a:r>
        </a:p>
      </dsp:txBody>
      <dsp:txXfrm>
        <a:off x="32784" y="160095"/>
        <a:ext cx="9552565" cy="606012"/>
      </dsp:txXfrm>
    </dsp:sp>
    <dsp:sp modelId="{9661440A-0A10-45C5-8E3F-F2C1502BE1DD}">
      <dsp:nvSpPr>
        <dsp:cNvPr id="0" name=""/>
        <dsp:cNvSpPr/>
      </dsp:nvSpPr>
      <dsp:spPr>
        <a:xfrm>
          <a:off x="0" y="879531"/>
          <a:ext cx="9618133" cy="6715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Calibri"/>
              <a:ea typeface="Calibri"/>
              <a:cs typeface="Calibri"/>
            </a:rPr>
            <a:t>1)3x+8y=30  and  6x-y=9</a:t>
          </a:r>
        </a:p>
      </dsp:txBody>
      <dsp:txXfrm>
        <a:off x="32784" y="912315"/>
        <a:ext cx="9552565" cy="606012"/>
      </dsp:txXfrm>
    </dsp:sp>
    <dsp:sp modelId="{41E0B0EA-B4BA-417D-9AFD-9E94E89C6FFC}">
      <dsp:nvSpPr>
        <dsp:cNvPr id="0" name=""/>
        <dsp:cNvSpPr/>
      </dsp:nvSpPr>
      <dsp:spPr>
        <a:xfrm>
          <a:off x="0" y="1631751"/>
          <a:ext cx="9618133" cy="6715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Calibri"/>
              <a:ea typeface="Calibri"/>
              <a:cs typeface="Calibri"/>
            </a:rPr>
            <a:t>A.3,2	B.2,3	C.4,2	D.2,5</a:t>
          </a:r>
        </a:p>
      </dsp:txBody>
      <dsp:txXfrm>
        <a:off x="32784" y="1664535"/>
        <a:ext cx="9552565" cy="606012"/>
      </dsp:txXfrm>
    </dsp:sp>
    <dsp:sp modelId="{FBCF9B5E-8BE1-43F5-A881-DEDE10D17C71}">
      <dsp:nvSpPr>
        <dsp:cNvPr id="0" name=""/>
        <dsp:cNvSpPr/>
      </dsp:nvSpPr>
      <dsp:spPr>
        <a:xfrm>
          <a:off x="0" y="2383971"/>
          <a:ext cx="9618133" cy="6715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Calibri"/>
              <a:ea typeface="Calibri"/>
              <a:cs typeface="Calibri"/>
            </a:rPr>
            <a:t>2)2x+5y=20 and 5x+6y=37</a:t>
          </a:r>
        </a:p>
      </dsp:txBody>
      <dsp:txXfrm>
        <a:off x="32784" y="2416755"/>
        <a:ext cx="9552565" cy="606012"/>
      </dsp:txXfrm>
    </dsp:sp>
    <dsp:sp modelId="{79B578B9-C137-4259-B66F-5B9D3798BCF5}">
      <dsp:nvSpPr>
        <dsp:cNvPr id="0" name=""/>
        <dsp:cNvSpPr/>
      </dsp:nvSpPr>
      <dsp:spPr>
        <a:xfrm>
          <a:off x="0" y="3136191"/>
          <a:ext cx="9618133" cy="6715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Calibri"/>
              <a:ea typeface="Calibri"/>
              <a:cs typeface="Calibri"/>
            </a:rPr>
            <a:t>A.15,-2   B.5,2    C.-5,6 	D.2,5</a:t>
          </a:r>
        </a:p>
      </dsp:txBody>
      <dsp:txXfrm>
        <a:off x="32784" y="3168975"/>
        <a:ext cx="9552565" cy="606012"/>
      </dsp:txXfrm>
    </dsp:sp>
    <dsp:sp modelId="{E169E5A4-7365-4D1E-B5A4-99D2A2FE795C}">
      <dsp:nvSpPr>
        <dsp:cNvPr id="0" name=""/>
        <dsp:cNvSpPr/>
      </dsp:nvSpPr>
      <dsp:spPr>
        <a:xfrm>
          <a:off x="0" y="3888411"/>
          <a:ext cx="9618133" cy="6715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Calibri"/>
              <a:ea typeface="Calibri"/>
              <a:cs typeface="Calibri"/>
            </a:rPr>
            <a:t>Solve the following equations for y</a:t>
          </a:r>
        </a:p>
      </dsp:txBody>
      <dsp:txXfrm>
        <a:off x="32784" y="3921195"/>
        <a:ext cx="9552565" cy="606012"/>
      </dsp:txXfrm>
    </dsp:sp>
    <dsp:sp modelId="{CF6E33D2-CB1D-4240-ACCA-193991D40134}">
      <dsp:nvSpPr>
        <dsp:cNvPr id="0" name=""/>
        <dsp:cNvSpPr/>
      </dsp:nvSpPr>
      <dsp:spPr>
        <a:xfrm>
          <a:off x="0" y="4640630"/>
          <a:ext cx="9618133" cy="6715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Calibri"/>
              <a:ea typeface="Calibri"/>
              <a:cs typeface="Calibri"/>
            </a:rPr>
            <a:t>1)51x+49y=251 and 49x+51y=249</a:t>
          </a:r>
        </a:p>
      </dsp:txBody>
      <dsp:txXfrm>
        <a:off x="32784" y="4673414"/>
        <a:ext cx="9552565" cy="606012"/>
      </dsp:txXfrm>
    </dsp:sp>
    <dsp:sp modelId="{84FD658A-922B-48AD-86B2-6D48C2C4145A}">
      <dsp:nvSpPr>
        <dsp:cNvPr id="0" name=""/>
        <dsp:cNvSpPr/>
      </dsp:nvSpPr>
      <dsp:spPr>
        <a:xfrm>
          <a:off x="0" y="5392850"/>
          <a:ext cx="9618133" cy="6715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Calibri"/>
              <a:ea typeface="Calibri"/>
              <a:cs typeface="Calibri"/>
            </a:rPr>
            <a:t>A.3    B.2    C.4    D.1</a:t>
          </a:r>
        </a:p>
      </dsp:txBody>
      <dsp:txXfrm>
        <a:off x="32784" y="5425634"/>
        <a:ext cx="9552565" cy="6060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6A7142-B9D3-464D-A29C-782C61F7FC0D}">
      <dsp:nvSpPr>
        <dsp:cNvPr id="0" name=""/>
        <dsp:cNvSpPr/>
      </dsp:nvSpPr>
      <dsp:spPr>
        <a:xfrm>
          <a:off x="0" y="781931"/>
          <a:ext cx="6547655" cy="38503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125730" numCol="1" spcCol="1270" anchor="t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1)The cost of 16 pens </a:t>
          </a:r>
          <a:r>
            <a:rPr lang="en-US" sz="3300" b="1" kern="1200" dirty="0">
              <a:latin typeface="Trebuchet MS" panose="020B0603020202020204"/>
            </a:rPr>
            <a:t>and 8</a:t>
          </a:r>
          <a:r>
            <a:rPr lang="en-US" sz="3300" b="1" kern="1200" dirty="0"/>
            <a:t> pencils </a:t>
          </a:r>
          <a:r>
            <a:rPr lang="en-US" sz="3300" b="1" kern="1200" dirty="0">
              <a:latin typeface="Trebuchet MS" panose="020B0603020202020204"/>
            </a:rPr>
            <a:t>together </a:t>
          </a:r>
          <a:r>
            <a:rPr lang="en-US" sz="3300" b="1" kern="1200" dirty="0"/>
            <a:t>is </a:t>
          </a:r>
          <a:r>
            <a:rPr lang="en-US" sz="3300" b="1" kern="1200" dirty="0">
              <a:latin typeface="Trebuchet MS" panose="020B0603020202020204"/>
            </a:rPr>
            <a:t>Rs.</a:t>
          </a:r>
          <a:r>
            <a:rPr lang="en-US" sz="3300" b="1" kern="1200" dirty="0"/>
            <a:t>352</a:t>
          </a:r>
          <a:r>
            <a:rPr lang="en-US" sz="3300" b="1" kern="1200" dirty="0">
              <a:latin typeface="Trebuchet MS" panose="020B0603020202020204"/>
            </a:rPr>
            <a:t> </a:t>
          </a:r>
          <a:r>
            <a:rPr lang="en-US" sz="3300" b="1" kern="1200" dirty="0"/>
            <a:t> and the cost of 4 pens and 4 pencils </a:t>
          </a:r>
          <a:r>
            <a:rPr lang="en-US" sz="3300" b="1" kern="1200" dirty="0">
              <a:latin typeface="Trebuchet MS" panose="020B0603020202020204"/>
            </a:rPr>
            <a:t>together is</a:t>
          </a:r>
          <a:r>
            <a:rPr lang="en-US" sz="3300" b="1" kern="1200" dirty="0"/>
            <a:t> </a:t>
          </a:r>
          <a:r>
            <a:rPr lang="en-US" sz="3300" b="1" kern="1200" dirty="0">
              <a:latin typeface="Trebuchet MS" panose="020B0603020202020204"/>
            </a:rPr>
            <a:t>Rs.96</a:t>
          </a:r>
          <a:r>
            <a:rPr lang="en-US" sz="3300" b="1" kern="1200" dirty="0"/>
            <a:t>. Find the cost of each pen?</a:t>
          </a:r>
          <a:endParaRPr lang="en-US" sz="3300" b="0" kern="1200" dirty="0">
            <a:latin typeface="Trebuchet MS" panose="020B0603020202020204"/>
          </a:endParaRPr>
        </a:p>
      </dsp:txBody>
      <dsp:txXfrm>
        <a:off x="0" y="781931"/>
        <a:ext cx="6547655" cy="2566916"/>
      </dsp:txXfrm>
    </dsp:sp>
    <dsp:sp modelId="{835D38C2-8BBD-4C46-B342-15A56365DB0C}">
      <dsp:nvSpPr>
        <dsp:cNvPr id="0" name=""/>
        <dsp:cNvSpPr/>
      </dsp:nvSpPr>
      <dsp:spPr>
        <a:xfrm>
          <a:off x="1341085" y="3348848"/>
          <a:ext cx="6547655" cy="26135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34696" tIns="234696" rIns="234696" bIns="234696" numCol="1" spcCol="1270" anchor="t" anchorCtr="0">
          <a:noAutofit/>
        </a:bodyPr>
        <a:lstStyle/>
        <a:p>
          <a:pPr marL="285750" lvl="1" indent="-285750" algn="l" defTabSz="1466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b="1" kern="1200" dirty="0"/>
            <a:t>A.32		</a:t>
          </a:r>
          <a:endParaRPr lang="en-US" sz="3300" b="0" kern="1200" dirty="0">
            <a:latin typeface="Trebuchet MS" panose="020B0603020202020204"/>
          </a:endParaRPr>
        </a:p>
        <a:p>
          <a:pPr marL="285750" lvl="1" indent="-285750" algn="l" defTabSz="1466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b="1" kern="1200" dirty="0"/>
            <a:t>B.28		</a:t>
          </a:r>
          <a:endParaRPr lang="en-US" sz="3300" b="0" kern="1200" dirty="0">
            <a:latin typeface="Trebuchet MS" panose="020B0603020202020204"/>
          </a:endParaRPr>
        </a:p>
        <a:p>
          <a:pPr marL="285750" lvl="1" indent="-285750" algn="l" defTabSz="1466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b="1" kern="1200" dirty="0"/>
            <a:t>C.36		</a:t>
          </a:r>
          <a:endParaRPr lang="en-US" sz="3300" b="0" kern="1200" dirty="0">
            <a:latin typeface="Trebuchet MS" panose="020B0603020202020204"/>
          </a:endParaRP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b="1" kern="1200" dirty="0"/>
            <a:t>D.20</a:t>
          </a:r>
          <a:endParaRPr lang="en-US" sz="3300" kern="1200" dirty="0"/>
        </a:p>
      </dsp:txBody>
      <dsp:txXfrm>
        <a:off x="1417635" y="3425398"/>
        <a:ext cx="6394555" cy="24604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6A7142-B9D3-464D-A29C-782C61F7FC0D}">
      <dsp:nvSpPr>
        <dsp:cNvPr id="0" name=""/>
        <dsp:cNvSpPr/>
      </dsp:nvSpPr>
      <dsp:spPr>
        <a:xfrm>
          <a:off x="0" y="118597"/>
          <a:ext cx="8038452" cy="42103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137160" numCol="1" spcCol="1270" anchor="t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2)The cost of 2 chairs and 3 tables is Rs.1300.The cost of 3 chairs and 2 tables </a:t>
          </a:r>
          <a:r>
            <a:rPr lang="en-US" sz="3600" b="1" kern="1200" dirty="0">
              <a:latin typeface="Trebuchet MS" panose="020B0603020202020204"/>
            </a:rPr>
            <a:t>is Rs</a:t>
          </a:r>
          <a:r>
            <a:rPr lang="en-US" sz="3600" b="1" kern="1200" dirty="0"/>
            <a:t>.1200.Then the cost of each table is more than that of each chair by_____</a:t>
          </a:r>
          <a:endParaRPr lang="en-US" sz="3600" b="0" kern="1200" dirty="0"/>
        </a:p>
      </dsp:txBody>
      <dsp:txXfrm>
        <a:off x="0" y="118597"/>
        <a:ext cx="8038452" cy="2806897"/>
      </dsp:txXfrm>
    </dsp:sp>
    <dsp:sp modelId="{835D38C2-8BBD-4C46-B342-15A56365DB0C}">
      <dsp:nvSpPr>
        <dsp:cNvPr id="0" name=""/>
        <dsp:cNvSpPr/>
      </dsp:nvSpPr>
      <dsp:spPr>
        <a:xfrm>
          <a:off x="1646430" y="2925495"/>
          <a:ext cx="8038452" cy="2851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t" anchorCtr="0">
          <a:noAutofit/>
        </a:bodyPr>
        <a:lstStyle/>
        <a:p>
          <a:pPr marL="285750" lvl="1" indent="-285750" algn="l" defTabSz="1600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b="1" kern="1200" dirty="0"/>
            <a:t>A.</a:t>
          </a:r>
          <a:r>
            <a:rPr lang="en-US" sz="3600" b="1" kern="1200" dirty="0">
              <a:latin typeface="Trebuchet MS" panose="020B0603020202020204"/>
            </a:rPr>
            <a:t>50</a:t>
          </a:r>
          <a:r>
            <a:rPr lang="en-US" sz="3600" b="1" kern="1200" dirty="0"/>
            <a:t>		</a:t>
          </a:r>
          <a:endParaRPr lang="en-US" sz="3600" b="0" kern="1200" dirty="0">
            <a:latin typeface="Trebuchet MS" panose="020B0603020202020204"/>
          </a:endParaRPr>
        </a:p>
        <a:p>
          <a:pPr marL="285750" lvl="1" indent="-285750" algn="l" defTabSz="1600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b="1" kern="1200" dirty="0"/>
            <a:t>B.</a:t>
          </a:r>
          <a:r>
            <a:rPr lang="en-US" sz="3600" b="1" kern="1200" dirty="0">
              <a:latin typeface="Trebuchet MS" panose="020B0603020202020204"/>
            </a:rPr>
            <a:t>70</a:t>
          </a:r>
          <a:r>
            <a:rPr lang="en-US" sz="3600" b="1" kern="1200" dirty="0"/>
            <a:t>		</a:t>
          </a:r>
          <a:endParaRPr lang="en-US" sz="3600" b="0" kern="1200" dirty="0">
            <a:latin typeface="Trebuchet MS" panose="020B0603020202020204"/>
          </a:endParaRPr>
        </a:p>
        <a:p>
          <a:pPr marL="285750" lvl="1" indent="-285750" algn="l" defTabSz="1600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b="1" kern="1200" dirty="0"/>
            <a:t>C.</a:t>
          </a:r>
          <a:r>
            <a:rPr lang="en-US" sz="3600" b="1" kern="1200" dirty="0">
              <a:latin typeface="Trebuchet MS" panose="020B0603020202020204"/>
            </a:rPr>
            <a:t>60</a:t>
          </a:r>
          <a:r>
            <a:rPr lang="en-US" sz="3600" b="1" kern="1200" dirty="0"/>
            <a:t>		</a:t>
          </a:r>
          <a:endParaRPr lang="en-US" sz="3600" b="0" kern="1200" dirty="0">
            <a:latin typeface="Trebuchet MS" panose="020B0603020202020204"/>
          </a:endParaRP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b="1" kern="1200" dirty="0"/>
            <a:t>D.</a:t>
          </a:r>
          <a:r>
            <a:rPr lang="en-US" sz="3600" b="1" kern="1200" dirty="0">
              <a:latin typeface="Trebuchet MS" panose="020B0603020202020204"/>
            </a:rPr>
            <a:t>100</a:t>
          </a:r>
          <a:endParaRPr lang="en-US" sz="3600" kern="1200" dirty="0"/>
        </a:p>
      </dsp:txBody>
      <dsp:txXfrm>
        <a:off x="1729939" y="3009004"/>
        <a:ext cx="7871434" cy="26841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6A7142-B9D3-464D-A29C-782C61F7FC0D}">
      <dsp:nvSpPr>
        <dsp:cNvPr id="0" name=""/>
        <dsp:cNvSpPr/>
      </dsp:nvSpPr>
      <dsp:spPr>
        <a:xfrm>
          <a:off x="0" y="208689"/>
          <a:ext cx="7884855" cy="39045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125730" numCol="1" spcCol="1270" anchor="t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3)The denominator of a fraction is 1 less than twice the numerator. If the numerator and denominator are both increased by 1, then the fraction becomes 3/5.Find the fraction?</a:t>
          </a:r>
          <a:endParaRPr lang="en-US" sz="3300" b="0" kern="1200" dirty="0"/>
        </a:p>
      </dsp:txBody>
      <dsp:txXfrm>
        <a:off x="0" y="208689"/>
        <a:ext cx="7884855" cy="2603056"/>
      </dsp:txXfrm>
    </dsp:sp>
    <dsp:sp modelId="{835D38C2-8BBD-4C46-B342-15A56365DB0C}">
      <dsp:nvSpPr>
        <dsp:cNvPr id="0" name=""/>
        <dsp:cNvSpPr/>
      </dsp:nvSpPr>
      <dsp:spPr>
        <a:xfrm>
          <a:off x="1614970" y="2811746"/>
          <a:ext cx="7884855" cy="26135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34696" tIns="234696" rIns="234696" bIns="234696" numCol="1" spcCol="1270" anchor="t" anchorCtr="0">
          <a:noAutofit/>
        </a:bodyPr>
        <a:lstStyle/>
        <a:p>
          <a:pPr marL="285750" lvl="1" indent="-285750" algn="l" defTabSz="1466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b="1" kern="1200" dirty="0"/>
            <a:t>A.</a:t>
          </a:r>
          <a:r>
            <a:rPr lang="en-US" sz="3300" b="1" kern="1200" dirty="0">
              <a:latin typeface="Trebuchet MS" panose="020B0603020202020204"/>
            </a:rPr>
            <a:t>2/3</a:t>
          </a:r>
          <a:r>
            <a:rPr lang="en-US" sz="3300" b="1" kern="1200" dirty="0"/>
            <a:t>		</a:t>
          </a:r>
          <a:endParaRPr lang="en-US" sz="3300" b="0" kern="1200" dirty="0">
            <a:latin typeface="Trebuchet MS" panose="020B0603020202020204"/>
          </a:endParaRPr>
        </a:p>
        <a:p>
          <a:pPr marL="285750" lvl="1" indent="-285750" algn="l" defTabSz="1466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b="1" kern="1200" dirty="0"/>
            <a:t>B.</a:t>
          </a:r>
          <a:r>
            <a:rPr lang="en-US" sz="3300" b="1" kern="1200" dirty="0">
              <a:latin typeface="Trebuchet MS" panose="020B0603020202020204"/>
            </a:rPr>
            <a:t>3/5</a:t>
          </a:r>
          <a:r>
            <a:rPr lang="en-US" sz="3300" b="1" kern="1200" dirty="0"/>
            <a:t>		</a:t>
          </a:r>
          <a:endParaRPr lang="en-US" sz="3300" b="0" kern="1200" dirty="0">
            <a:latin typeface="Trebuchet MS" panose="020B0603020202020204"/>
          </a:endParaRPr>
        </a:p>
        <a:p>
          <a:pPr marL="285750" lvl="1" indent="-285750" algn="l" defTabSz="1466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b="1" kern="1200" dirty="0"/>
            <a:t>C.</a:t>
          </a:r>
          <a:r>
            <a:rPr lang="en-US" sz="3300" b="1" kern="1200" dirty="0">
              <a:latin typeface="Trebuchet MS" panose="020B0603020202020204"/>
            </a:rPr>
            <a:t>4/7</a:t>
          </a:r>
          <a:r>
            <a:rPr lang="en-US" sz="3300" b="1" kern="1200" dirty="0"/>
            <a:t>		</a:t>
          </a:r>
          <a:endParaRPr lang="en-US" sz="3300" b="0" kern="1200" dirty="0">
            <a:latin typeface="Trebuchet MS" panose="020B0603020202020204"/>
          </a:endParaRP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b="1" kern="1200" dirty="0"/>
            <a:t>D.</a:t>
          </a:r>
          <a:r>
            <a:rPr lang="en-US" sz="3300" b="1" kern="1200" dirty="0">
              <a:latin typeface="Trebuchet MS" panose="020B0603020202020204"/>
            </a:rPr>
            <a:t>5/9</a:t>
          </a:r>
          <a:endParaRPr lang="en-US" sz="3300" kern="1200" dirty="0"/>
        </a:p>
      </dsp:txBody>
      <dsp:txXfrm>
        <a:off x="1691520" y="2888296"/>
        <a:ext cx="7731755" cy="246049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6A7142-B9D3-464D-A29C-782C61F7FC0D}">
      <dsp:nvSpPr>
        <dsp:cNvPr id="0" name=""/>
        <dsp:cNvSpPr/>
      </dsp:nvSpPr>
      <dsp:spPr>
        <a:xfrm>
          <a:off x="0" y="12950"/>
          <a:ext cx="7884855" cy="37790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148590" numCol="1" spcCol="1270" anchor="t" anchorCtr="0">
          <a:noAutofit/>
        </a:bodyPr>
        <a:lstStyle/>
        <a:p>
          <a:pPr marL="0" lvl="0" indent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1" kern="1200" dirty="0">
              <a:latin typeface="Trebuchet MS"/>
              <a:cs typeface="Times New Roman"/>
            </a:rPr>
            <a:t>4) Three times the first of three consecutive odd integers is 3 more than twice the third. The third integer is:</a:t>
          </a:r>
          <a:endParaRPr lang="en-US" sz="3900" b="0" kern="1200" dirty="0">
            <a:latin typeface="Trebuchet MS"/>
          </a:endParaRPr>
        </a:p>
      </dsp:txBody>
      <dsp:txXfrm>
        <a:off x="0" y="12950"/>
        <a:ext cx="7884855" cy="2519335"/>
      </dsp:txXfrm>
    </dsp:sp>
    <dsp:sp modelId="{835D38C2-8BBD-4C46-B342-15A56365DB0C}">
      <dsp:nvSpPr>
        <dsp:cNvPr id="0" name=""/>
        <dsp:cNvSpPr/>
      </dsp:nvSpPr>
      <dsp:spPr>
        <a:xfrm>
          <a:off x="1614970" y="2532285"/>
          <a:ext cx="7884855" cy="3088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77368" tIns="277368" rIns="277368" bIns="277368" numCol="1" spcCol="1270" anchor="t" anchorCtr="0">
          <a:noAutofit/>
        </a:bodyPr>
        <a:lstStyle/>
        <a:p>
          <a:pPr marL="285750" lvl="1" indent="-285750" algn="l" defTabSz="1733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b="1" kern="1200" dirty="0"/>
            <a:t>A.</a:t>
          </a:r>
          <a:r>
            <a:rPr lang="en-US" sz="3900" b="1" kern="1200" dirty="0">
              <a:latin typeface="Trebuchet MS" panose="020B0603020202020204"/>
            </a:rPr>
            <a:t>9</a:t>
          </a:r>
          <a:r>
            <a:rPr lang="en-US" sz="3900" b="1" kern="1200" dirty="0"/>
            <a:t>		</a:t>
          </a:r>
          <a:endParaRPr lang="en-US" sz="3900" b="0" kern="1200" dirty="0">
            <a:latin typeface="Trebuchet MS" panose="020B0603020202020204"/>
          </a:endParaRPr>
        </a:p>
        <a:p>
          <a:pPr marL="285750" lvl="1" indent="-285750" algn="l" defTabSz="1733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b="1" kern="1200" dirty="0"/>
            <a:t>B.</a:t>
          </a:r>
          <a:r>
            <a:rPr lang="en-US" sz="3900" b="1" kern="1200" dirty="0">
              <a:latin typeface="Trebuchet MS" panose="020B0603020202020204"/>
            </a:rPr>
            <a:t>11</a:t>
          </a:r>
          <a:r>
            <a:rPr lang="en-US" sz="3900" b="1" kern="1200" dirty="0"/>
            <a:t>		</a:t>
          </a:r>
          <a:endParaRPr lang="en-US" sz="3900" b="0" kern="1200" dirty="0">
            <a:latin typeface="Trebuchet MS" panose="020B0603020202020204"/>
          </a:endParaRPr>
        </a:p>
        <a:p>
          <a:pPr marL="285750" lvl="1" indent="-285750" algn="l" defTabSz="1733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b="1" kern="1200" dirty="0"/>
            <a:t>C.</a:t>
          </a:r>
          <a:r>
            <a:rPr lang="en-US" sz="3900" b="1" kern="1200" dirty="0">
              <a:latin typeface="Trebuchet MS" panose="020B0603020202020204"/>
            </a:rPr>
            <a:t>13</a:t>
          </a:r>
          <a:r>
            <a:rPr lang="en-US" sz="3900" b="1" kern="1200" dirty="0"/>
            <a:t>		</a:t>
          </a:r>
          <a:endParaRPr lang="en-US" sz="3900" b="0" kern="1200" dirty="0">
            <a:latin typeface="Trebuchet MS" panose="020B0603020202020204"/>
          </a:endParaRP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900" b="1" kern="1200" dirty="0"/>
            <a:t>D.</a:t>
          </a:r>
          <a:r>
            <a:rPr lang="en-US" sz="3900" b="1" kern="1200" dirty="0">
              <a:latin typeface="Trebuchet MS" panose="020B0603020202020204"/>
            </a:rPr>
            <a:t>15</a:t>
          </a:r>
          <a:endParaRPr lang="en-US" sz="3900" kern="1200" dirty="0"/>
        </a:p>
      </dsp:txBody>
      <dsp:txXfrm>
        <a:off x="1705438" y="2622753"/>
        <a:ext cx="7703919" cy="29078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6A7142-B9D3-464D-A29C-782C61F7FC0D}">
      <dsp:nvSpPr>
        <dsp:cNvPr id="0" name=""/>
        <dsp:cNvSpPr/>
      </dsp:nvSpPr>
      <dsp:spPr>
        <a:xfrm>
          <a:off x="0" y="62569"/>
          <a:ext cx="7839680" cy="41053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133350" numCol="1" spcCol="1270" anchor="t" anchorCtr="0">
          <a:noAutofit/>
        </a:bodyPr>
        <a:lstStyle/>
        <a:p>
          <a:pPr marL="0" lvl="0" indent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 dirty="0"/>
            <a:t>5) A two-digit number is such that the product of the digits is 8. When 18 is added to the number, then the digits are reversed. The number is:</a:t>
          </a:r>
          <a:endParaRPr lang="en-US" sz="3500" b="0" kern="1200" dirty="0"/>
        </a:p>
      </dsp:txBody>
      <dsp:txXfrm>
        <a:off x="0" y="62569"/>
        <a:ext cx="7839680" cy="2736896"/>
      </dsp:txXfrm>
    </dsp:sp>
    <dsp:sp modelId="{835D38C2-8BBD-4C46-B342-15A56365DB0C}">
      <dsp:nvSpPr>
        <dsp:cNvPr id="0" name=""/>
        <dsp:cNvSpPr/>
      </dsp:nvSpPr>
      <dsp:spPr>
        <a:xfrm>
          <a:off x="1605717" y="2799466"/>
          <a:ext cx="7839680" cy="2772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8920" tIns="248920" rIns="248920" bIns="248920" numCol="1" spcCol="1270" anchor="t" anchorCtr="0">
          <a:noAutofit/>
        </a:bodyPr>
        <a:lstStyle/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b="1" kern="1200" dirty="0"/>
            <a:t>A.</a:t>
          </a:r>
          <a:r>
            <a:rPr lang="en-US" sz="3500" b="1" kern="1200" dirty="0">
              <a:latin typeface="Trebuchet MS" panose="020B0603020202020204"/>
            </a:rPr>
            <a:t>18</a:t>
          </a:r>
          <a:r>
            <a:rPr lang="en-US" sz="3500" b="1" kern="1200" dirty="0"/>
            <a:t>		</a:t>
          </a:r>
          <a:endParaRPr lang="en-US" sz="3500" b="0" kern="1200" dirty="0">
            <a:latin typeface="Trebuchet MS" panose="020B0603020202020204"/>
          </a:endParaRPr>
        </a:p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b="1" kern="1200" dirty="0"/>
            <a:t>B.</a:t>
          </a:r>
          <a:r>
            <a:rPr lang="en-US" sz="3500" b="1" kern="1200" dirty="0">
              <a:latin typeface="Trebuchet MS" panose="020B0603020202020204"/>
            </a:rPr>
            <a:t>24</a:t>
          </a:r>
          <a:r>
            <a:rPr lang="en-US" sz="3500" b="1" kern="1200" dirty="0"/>
            <a:t>		</a:t>
          </a:r>
          <a:endParaRPr lang="en-US" sz="3500" b="0" kern="1200" dirty="0">
            <a:latin typeface="Trebuchet MS" panose="020B0603020202020204"/>
          </a:endParaRPr>
        </a:p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b="1" kern="1200" dirty="0"/>
            <a:t>C.</a:t>
          </a:r>
          <a:r>
            <a:rPr lang="en-US" sz="3500" b="1" kern="1200" dirty="0">
              <a:latin typeface="Trebuchet MS" panose="020B0603020202020204"/>
            </a:rPr>
            <a:t>42</a:t>
          </a:r>
          <a:r>
            <a:rPr lang="en-US" sz="3500" b="1" kern="1200" dirty="0"/>
            <a:t>		</a:t>
          </a:r>
          <a:endParaRPr lang="en-US" sz="3500" b="0" kern="1200" dirty="0">
            <a:latin typeface="Trebuchet MS" panose="020B0603020202020204"/>
          </a:endParaRP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b="1" kern="1200" dirty="0"/>
            <a:t>D.</a:t>
          </a:r>
          <a:r>
            <a:rPr lang="en-US" sz="3500" b="1" kern="1200" dirty="0">
              <a:latin typeface="Trebuchet MS" panose="020B0603020202020204"/>
            </a:rPr>
            <a:t>81</a:t>
          </a:r>
          <a:endParaRPr lang="en-US" sz="3500" kern="1200" dirty="0"/>
        </a:p>
      </dsp:txBody>
      <dsp:txXfrm>
        <a:off x="1686906" y="2880655"/>
        <a:ext cx="7677302" cy="260962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6A7142-B9D3-464D-A29C-782C61F7FC0D}">
      <dsp:nvSpPr>
        <dsp:cNvPr id="0" name=""/>
        <dsp:cNvSpPr/>
      </dsp:nvSpPr>
      <dsp:spPr>
        <a:xfrm>
          <a:off x="0" y="11805"/>
          <a:ext cx="7839680" cy="34071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 dirty="0"/>
            <a:t>6) The sum of the digits of a two-digit number is 15 and the difference between the digits is 3. What is the two-digit number?</a:t>
          </a:r>
          <a:endParaRPr lang="en-US" sz="3500" b="0" kern="1200" dirty="0"/>
        </a:p>
      </dsp:txBody>
      <dsp:txXfrm>
        <a:off x="0" y="11805"/>
        <a:ext cx="7839680" cy="2271424"/>
      </dsp:txXfrm>
    </dsp:sp>
    <dsp:sp modelId="{835D38C2-8BBD-4C46-B342-15A56365DB0C}">
      <dsp:nvSpPr>
        <dsp:cNvPr id="0" name=""/>
        <dsp:cNvSpPr/>
      </dsp:nvSpPr>
      <dsp:spPr>
        <a:xfrm>
          <a:off x="1605717" y="2283230"/>
          <a:ext cx="7839680" cy="3339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8920" tIns="248920" rIns="248920" bIns="248920" numCol="1" spcCol="1270" anchor="t" anchorCtr="0">
          <a:noAutofit/>
        </a:bodyPr>
        <a:lstStyle/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b="1" kern="1200" dirty="0"/>
            <a:t>A.</a:t>
          </a:r>
          <a:r>
            <a:rPr lang="en-US" sz="3500" b="1" kern="1200" dirty="0">
              <a:latin typeface="Trebuchet MS" panose="020B0603020202020204"/>
            </a:rPr>
            <a:t>69</a:t>
          </a:r>
          <a:r>
            <a:rPr lang="en-US" sz="3500" b="1" kern="1200" dirty="0"/>
            <a:t>		</a:t>
          </a:r>
          <a:endParaRPr lang="en-US" sz="3500" b="0" kern="1200" dirty="0">
            <a:latin typeface="Trebuchet MS" panose="020B0603020202020204"/>
          </a:endParaRPr>
        </a:p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b="1" kern="1200" dirty="0"/>
            <a:t>B.</a:t>
          </a:r>
          <a:r>
            <a:rPr lang="en-US" sz="3500" b="1" kern="1200" dirty="0">
              <a:latin typeface="Trebuchet MS" panose="020B0603020202020204"/>
            </a:rPr>
            <a:t>78</a:t>
          </a:r>
          <a:r>
            <a:rPr lang="en-US" sz="3500" b="1" kern="1200" dirty="0"/>
            <a:t>		</a:t>
          </a:r>
          <a:endParaRPr lang="en-US" sz="3500" b="0" kern="1200" dirty="0">
            <a:latin typeface="Trebuchet MS" panose="020B0603020202020204"/>
          </a:endParaRPr>
        </a:p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b="1" kern="1200" dirty="0"/>
            <a:t>C.</a:t>
          </a:r>
          <a:r>
            <a:rPr lang="en-US" sz="3500" b="1" kern="1200" dirty="0">
              <a:latin typeface="Trebuchet MS" panose="020B0603020202020204"/>
            </a:rPr>
            <a:t>96</a:t>
          </a:r>
          <a:r>
            <a:rPr lang="en-US" sz="3500" b="1" kern="1200" dirty="0"/>
            <a:t>		</a:t>
          </a:r>
          <a:endParaRPr lang="en-US" sz="3500" b="0" kern="1200" dirty="0">
            <a:latin typeface="Trebuchet MS" panose="020B0603020202020204"/>
          </a:endParaRPr>
        </a:p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b="1" kern="1200" dirty="0" err="1"/>
            <a:t>D.</a:t>
          </a:r>
          <a:r>
            <a:rPr lang="en-US" sz="3500" b="1" kern="1200" dirty="0" err="1">
              <a:latin typeface="Trebuchet MS" panose="020B0603020202020204"/>
            </a:rPr>
            <a:t>Cannot</a:t>
          </a:r>
          <a:r>
            <a:rPr lang="en-US" sz="3500" b="1" kern="1200" dirty="0">
              <a:latin typeface="Trebuchet MS" panose="020B0603020202020204"/>
            </a:rPr>
            <a:t> be determined</a:t>
          </a:r>
          <a:endParaRPr lang="en-US" sz="3500" kern="1200" dirty="0"/>
        </a:p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b="1" kern="1200" dirty="0" err="1">
              <a:latin typeface="Trebuchet MS" panose="020B0603020202020204"/>
            </a:rPr>
            <a:t>E.None</a:t>
          </a:r>
          <a:r>
            <a:rPr lang="en-US" sz="3500" b="1" kern="1200" dirty="0">
              <a:latin typeface="Trebuchet MS" panose="020B0603020202020204"/>
            </a:rPr>
            <a:t> of these</a:t>
          </a:r>
        </a:p>
      </dsp:txBody>
      <dsp:txXfrm>
        <a:off x="1703513" y="2381026"/>
        <a:ext cx="7644088" cy="314340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6A7142-B9D3-464D-A29C-782C61F7FC0D}">
      <dsp:nvSpPr>
        <dsp:cNvPr id="0" name=""/>
        <dsp:cNvSpPr/>
      </dsp:nvSpPr>
      <dsp:spPr>
        <a:xfrm>
          <a:off x="0" y="45053"/>
          <a:ext cx="7839680" cy="330739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8920" tIns="248920" rIns="24892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 dirty="0">
              <a:latin typeface="Times New Roman"/>
              <a:cs typeface="Times New Roman"/>
            </a:rPr>
            <a:t>7)The sum of ages of 5 children born at the intervals of 3 years each is 50 years. What is the age of the youngest child?</a:t>
          </a:r>
          <a:endParaRPr lang="en-US" sz="3500" b="0" kern="1200" dirty="0">
            <a:latin typeface="Times New Roman"/>
            <a:cs typeface="Times New Roman"/>
          </a:endParaRPr>
        </a:p>
      </dsp:txBody>
      <dsp:txXfrm>
        <a:off x="0" y="45053"/>
        <a:ext cx="7839680" cy="2204928"/>
      </dsp:txXfrm>
    </dsp:sp>
    <dsp:sp modelId="{835D38C2-8BBD-4C46-B342-15A56365DB0C}">
      <dsp:nvSpPr>
        <dsp:cNvPr id="0" name=""/>
        <dsp:cNvSpPr/>
      </dsp:nvSpPr>
      <dsp:spPr>
        <a:xfrm>
          <a:off x="1605717" y="2249982"/>
          <a:ext cx="7839680" cy="3339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8920" tIns="248920" rIns="248920" bIns="248920" numCol="1" spcCol="1270" anchor="t" anchorCtr="0">
          <a:noAutofit/>
        </a:bodyPr>
        <a:lstStyle/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b="1" kern="1200" dirty="0"/>
            <a:t>A.</a:t>
          </a:r>
          <a:r>
            <a:rPr lang="en-US" sz="3500" b="1" kern="1200" dirty="0">
              <a:latin typeface="Trebuchet MS" panose="020B0603020202020204"/>
            </a:rPr>
            <a:t>4 Years</a:t>
          </a:r>
          <a:r>
            <a:rPr lang="en-US" sz="3500" b="1" kern="1200" dirty="0"/>
            <a:t>		</a:t>
          </a:r>
          <a:endParaRPr lang="en-US" sz="3500" b="0" kern="1200" dirty="0">
            <a:latin typeface="Trebuchet MS" panose="020B0603020202020204"/>
          </a:endParaRPr>
        </a:p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b="1" kern="1200" dirty="0"/>
            <a:t>B.</a:t>
          </a:r>
          <a:r>
            <a:rPr lang="en-US" sz="3500" b="1" kern="1200" dirty="0">
              <a:latin typeface="Trebuchet MS" panose="020B0603020202020204"/>
            </a:rPr>
            <a:t>8 Years</a:t>
          </a:r>
          <a:r>
            <a:rPr lang="en-US" sz="3500" b="1" kern="1200" dirty="0"/>
            <a:t>		</a:t>
          </a:r>
          <a:endParaRPr lang="en-US" sz="3500" b="0" kern="1200" dirty="0">
            <a:latin typeface="Trebuchet MS" panose="020B0603020202020204"/>
          </a:endParaRPr>
        </a:p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b="1" kern="1200" dirty="0"/>
            <a:t>C.</a:t>
          </a:r>
          <a:r>
            <a:rPr lang="en-US" sz="3500" b="1" kern="1200" dirty="0">
              <a:latin typeface="Trebuchet MS" panose="020B0603020202020204"/>
            </a:rPr>
            <a:t>10Years</a:t>
          </a:r>
          <a:r>
            <a:rPr lang="en-US" sz="3500" b="1" kern="1200" dirty="0"/>
            <a:t>		</a:t>
          </a:r>
          <a:endParaRPr lang="en-US" sz="3500" b="0" kern="1200" dirty="0">
            <a:latin typeface="Trebuchet MS" panose="020B0603020202020204"/>
          </a:endParaRPr>
        </a:p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b="1" kern="1200" dirty="0"/>
            <a:t>D.</a:t>
          </a:r>
          <a:r>
            <a:rPr lang="en-US" sz="3500" b="1" kern="1200" dirty="0">
              <a:latin typeface="Trebuchet MS" panose="020B0603020202020204"/>
            </a:rPr>
            <a:t>12 Years</a:t>
          </a:r>
          <a:endParaRPr lang="en-US" sz="3500" b="1" kern="1200" dirty="0"/>
        </a:p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3500" b="1" kern="1200" dirty="0">
            <a:latin typeface="Trebuchet MS" panose="020B0603020202020204"/>
          </a:endParaRPr>
        </a:p>
      </dsp:txBody>
      <dsp:txXfrm>
        <a:off x="1703513" y="2347778"/>
        <a:ext cx="7644088" cy="31434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948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175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6990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761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470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70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284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79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797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897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486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923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961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32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211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3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520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81B8B765-0FA6-7461-8609-38419EFD1402}"/>
              </a:ext>
            </a:extLst>
          </p:cNvPr>
          <p:cNvSpPr txBox="1">
            <a:spLocks/>
          </p:cNvSpPr>
          <p:nvPr/>
        </p:nvSpPr>
        <p:spPr>
          <a:xfrm>
            <a:off x="9033693" y="6032541"/>
            <a:ext cx="3602567" cy="1096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HARSHA S VIJAYAKUMAR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9B199BB-C0BD-A3D3-F430-D72436DE9DCD}"/>
              </a:ext>
            </a:extLst>
          </p:cNvPr>
          <p:cNvSpPr txBox="1"/>
          <p:nvPr/>
        </p:nvSpPr>
        <p:spPr>
          <a:xfrm>
            <a:off x="7457107" y="2622430"/>
            <a:ext cx="4758359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6000" b="1" dirty="0">
                <a:solidFill>
                  <a:schemeClr val="bg2"/>
                </a:solidFill>
                <a:latin typeface="Lucida Calligraphy"/>
                <a:cs typeface="Miriam Fixed"/>
              </a:rPr>
              <a:t>Simple Equations</a:t>
            </a:r>
          </a:p>
        </p:txBody>
      </p:sp>
    </p:spTree>
    <p:extLst>
      <p:ext uri="{BB962C8B-B14F-4D97-AF65-F5344CB8AC3E}">
        <p14:creationId xmlns:p14="http://schemas.microsoft.com/office/powerpoint/2010/main" val="3437329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0B102E-4184-7ABE-C92D-47C37A03A5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828E6560-08B6-7D9E-901A-B3ABB26A1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0CA098A-B1F5-E385-6493-2AFCE7C68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7" name="TextBox 1">
            <a:extLst>
              <a:ext uri="{FF2B5EF4-FFF2-40B4-BE49-F238E27FC236}">
                <a16:creationId xmlns:a16="http://schemas.microsoft.com/office/drawing/2014/main" id="{41D591F1-53DF-D526-5EEA-D25139D53ADA}"/>
              </a:ext>
            </a:extLst>
          </p:cNvPr>
          <p:cNvGraphicFramePr/>
          <p:nvPr/>
        </p:nvGraphicFramePr>
        <p:xfrm>
          <a:off x="1537835" y="734560"/>
          <a:ext cx="9445398" cy="56340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2988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2C2203-EBDE-673E-34E9-E057D14D1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BA904131-37B8-178D-1E89-5E89DC174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2E667D5-ADB4-89C0-D833-A5CC37F4F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7" name="TextBox 1">
            <a:extLst>
              <a:ext uri="{FF2B5EF4-FFF2-40B4-BE49-F238E27FC236}">
                <a16:creationId xmlns:a16="http://schemas.microsoft.com/office/drawing/2014/main" id="{3E36A29F-DA76-9718-A1B7-AA90B94B1446}"/>
              </a:ext>
            </a:extLst>
          </p:cNvPr>
          <p:cNvGraphicFramePr/>
          <p:nvPr/>
        </p:nvGraphicFramePr>
        <p:xfrm>
          <a:off x="1537835" y="734560"/>
          <a:ext cx="9445398" cy="56340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8519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36D178FC-1907-4922-AA30-719402FAA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3AF21C3-8DE4-4D87-A64D-77F6487C4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DE3EF6D-1F38-4115-93BC-77BD2FB85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23">
              <a:extLst>
                <a:ext uri="{FF2B5EF4-FFF2-40B4-BE49-F238E27FC236}">
                  <a16:creationId xmlns:a16="http://schemas.microsoft.com/office/drawing/2014/main" id="{E31C83A5-88AF-48BE-BF18-BCD441B26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5">
              <a:extLst>
                <a:ext uri="{FF2B5EF4-FFF2-40B4-BE49-F238E27FC236}">
                  <a16:creationId xmlns:a16="http://schemas.microsoft.com/office/drawing/2014/main" id="{1A69C88A-5BA9-4172-98C1-120F32212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3D58E1DE-DB6B-4772-A7B1-DF94F77FB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7">
              <a:extLst>
                <a:ext uri="{FF2B5EF4-FFF2-40B4-BE49-F238E27FC236}">
                  <a16:creationId xmlns:a16="http://schemas.microsoft.com/office/drawing/2014/main" id="{A73CFB7E-FE1B-4EBB-8A51-C929F2DC9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8">
              <a:extLst>
                <a:ext uri="{FF2B5EF4-FFF2-40B4-BE49-F238E27FC236}">
                  <a16:creationId xmlns:a16="http://schemas.microsoft.com/office/drawing/2014/main" id="{B4B826B7-E4AC-4476-96C5-576DABA6C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9">
              <a:extLst>
                <a:ext uri="{FF2B5EF4-FFF2-40B4-BE49-F238E27FC236}">
                  <a16:creationId xmlns:a16="http://schemas.microsoft.com/office/drawing/2014/main" id="{79460421-E5A9-435C-B0BC-78F6A3B5AD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D3A4D7F7-A7D4-40B0-A8BA-E4550E963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22B007C3-7AE4-431E-A807-3D51DE7DED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4D7B8F8F-4528-4480-AFA3-A006195F5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4F8B2185-AE38-43EA-9FA9-E5378AD73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0D36BD5A-BF22-48CD-8A55-28B19177C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7" name="TextBox 1">
            <a:extLst>
              <a:ext uri="{FF2B5EF4-FFF2-40B4-BE49-F238E27FC236}">
                <a16:creationId xmlns:a16="http://schemas.microsoft.com/office/drawing/2014/main" id="{A9BB92BE-83AD-EE82-01B1-E3BE112C18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950880"/>
              </p:ext>
            </p:extLst>
          </p:nvPr>
        </p:nvGraphicFramePr>
        <p:xfrm>
          <a:off x="1474672" y="1374282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562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BB96B4-8295-B95E-8B03-B23EB1C79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EEE1DF63-7FE7-07EC-9917-37640792D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ED4A50A-C835-BC5C-0763-CD12DE53D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0A14B86-22BA-9912-291E-5B761FD5A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23">
              <a:extLst>
                <a:ext uri="{FF2B5EF4-FFF2-40B4-BE49-F238E27FC236}">
                  <a16:creationId xmlns:a16="http://schemas.microsoft.com/office/drawing/2014/main" id="{092E8602-71B5-CEB6-A23E-0FEE7BE717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Rectangle 25">
              <a:extLst>
                <a:ext uri="{FF2B5EF4-FFF2-40B4-BE49-F238E27FC236}">
                  <a16:creationId xmlns:a16="http://schemas.microsoft.com/office/drawing/2014/main" id="{60A12981-7EA4-E5F7-3388-6115DC2D7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785BAF36-638B-71A2-6AC5-FCCF6A49A9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7">
              <a:extLst>
                <a:ext uri="{FF2B5EF4-FFF2-40B4-BE49-F238E27FC236}">
                  <a16:creationId xmlns:a16="http://schemas.microsoft.com/office/drawing/2014/main" id="{D32E4142-CA16-108D-CF06-EAC4EB181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8">
              <a:extLst>
                <a:ext uri="{FF2B5EF4-FFF2-40B4-BE49-F238E27FC236}">
                  <a16:creationId xmlns:a16="http://schemas.microsoft.com/office/drawing/2014/main" id="{47E28F4F-B8EF-1003-7CFD-EE5EBC5A3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Rectangle 29">
              <a:extLst>
                <a:ext uri="{FF2B5EF4-FFF2-40B4-BE49-F238E27FC236}">
                  <a16:creationId xmlns:a16="http://schemas.microsoft.com/office/drawing/2014/main" id="{418D4AE1-C83A-A6BD-4429-EF711CECA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45784518-69C0-997E-32AA-9BB2DFB5F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E4630E0F-A4A7-10E5-B1D2-82F58D639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33D016EF-8D64-DEBF-DFDE-4A91FE0FD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97D16B01-1A33-9983-0ACF-555561DEC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FF42B779-3157-972C-B3DE-51AAF9646E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37" name="TextBox 1">
            <a:extLst>
              <a:ext uri="{FF2B5EF4-FFF2-40B4-BE49-F238E27FC236}">
                <a16:creationId xmlns:a16="http://schemas.microsoft.com/office/drawing/2014/main" id="{14A65692-D2B4-E7FA-AC64-CD21018432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6174054"/>
              </p:ext>
            </p:extLst>
          </p:nvPr>
        </p:nvGraphicFramePr>
        <p:xfrm>
          <a:off x="1474672" y="325152"/>
          <a:ext cx="9618133" cy="6191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881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41DC778F-EF1A-4C1B-B1AD-BA37A74E5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13FCDB4-670C-4568-96EE-093382A9E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7" name="TextBox 1">
            <a:extLst>
              <a:ext uri="{FF2B5EF4-FFF2-40B4-BE49-F238E27FC236}">
                <a16:creationId xmlns:a16="http://schemas.microsoft.com/office/drawing/2014/main" id="{FC03FEEC-EE3D-7E34-817E-6F5070FDDF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5355359"/>
              </p:ext>
            </p:extLst>
          </p:nvPr>
        </p:nvGraphicFramePr>
        <p:xfrm>
          <a:off x="2463120" y="59645"/>
          <a:ext cx="7888741" cy="6744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8033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C548DD-C027-9532-33EF-FFE9FA695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51432603-4A69-4C33-A29D-C32DE2F22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22EA34A-EF83-2872-04E1-6394D4F19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7" name="TextBox 1">
            <a:extLst>
              <a:ext uri="{FF2B5EF4-FFF2-40B4-BE49-F238E27FC236}">
                <a16:creationId xmlns:a16="http://schemas.microsoft.com/office/drawing/2014/main" id="{3783238F-493A-D415-37BC-707034D523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7846379"/>
              </p:ext>
            </p:extLst>
          </p:nvPr>
        </p:nvGraphicFramePr>
        <p:xfrm>
          <a:off x="1537835" y="473303"/>
          <a:ext cx="9684883" cy="58952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8615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842FAC-6200-935F-C3B5-52FC84BF2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AB06739C-79A0-3878-5DE0-BCBD2CBF0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3593F53-6724-34C5-13C2-A8EEEF6B1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7" name="TextBox 1">
            <a:extLst>
              <a:ext uri="{FF2B5EF4-FFF2-40B4-BE49-F238E27FC236}">
                <a16:creationId xmlns:a16="http://schemas.microsoft.com/office/drawing/2014/main" id="{FBD7605B-3456-EA0C-07DE-32EE88F06E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0172624"/>
              </p:ext>
            </p:extLst>
          </p:nvPr>
        </p:nvGraphicFramePr>
        <p:xfrm>
          <a:off x="1537835" y="734560"/>
          <a:ext cx="9499826" cy="56340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0890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81422F-2D4D-D6A5-E872-4112079D5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78362CC9-0E0C-325A-34F2-4655FAF7D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6DA7E68-5514-E9D0-947C-3DF108F26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7" name="TextBox 1">
            <a:extLst>
              <a:ext uri="{FF2B5EF4-FFF2-40B4-BE49-F238E27FC236}">
                <a16:creationId xmlns:a16="http://schemas.microsoft.com/office/drawing/2014/main" id="{D491F610-7BE2-2E61-399A-412DBE9C64FA}"/>
              </a:ext>
            </a:extLst>
          </p:cNvPr>
          <p:cNvGraphicFramePr/>
          <p:nvPr/>
        </p:nvGraphicFramePr>
        <p:xfrm>
          <a:off x="1537835" y="734560"/>
          <a:ext cx="9499826" cy="56340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1600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C7B305-492F-8C14-9740-737D01F20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42E11666-532E-FDA3-9207-5D0956C37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C3D9898-AD37-EC2F-4F14-6B949398E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7" name="TextBox 1">
            <a:extLst>
              <a:ext uri="{FF2B5EF4-FFF2-40B4-BE49-F238E27FC236}">
                <a16:creationId xmlns:a16="http://schemas.microsoft.com/office/drawing/2014/main" id="{41DD27AE-4895-1EE2-7A4D-04186EC009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7470257"/>
              </p:ext>
            </p:extLst>
          </p:nvPr>
        </p:nvGraphicFramePr>
        <p:xfrm>
          <a:off x="1537835" y="734560"/>
          <a:ext cx="9445398" cy="56340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4417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3745A9-85A8-ADF0-4C93-CF52A6A24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4A464F68-2650-6BC0-94A4-676E067D9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865CCD9-17D1-3982-A8F0-D3E1D0069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7" name="TextBox 1">
            <a:extLst>
              <a:ext uri="{FF2B5EF4-FFF2-40B4-BE49-F238E27FC236}">
                <a16:creationId xmlns:a16="http://schemas.microsoft.com/office/drawing/2014/main" id="{5836ADDA-1DA2-BF93-551E-7A8293FB7CB7}"/>
              </a:ext>
            </a:extLst>
          </p:cNvPr>
          <p:cNvGraphicFramePr/>
          <p:nvPr/>
        </p:nvGraphicFramePr>
        <p:xfrm>
          <a:off x="1537835" y="734560"/>
          <a:ext cx="9445398" cy="56340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67930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86</TotalTime>
  <Words>284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EQUATIONS</dc:title>
  <dc:creator>user</dc:creator>
  <cp:lastModifiedBy>user</cp:lastModifiedBy>
  <cp:revision>250</cp:revision>
  <dcterms:created xsi:type="dcterms:W3CDTF">2021-10-22T07:44:43Z</dcterms:created>
  <dcterms:modified xsi:type="dcterms:W3CDTF">2025-06-17T04:37:20Z</dcterms:modified>
</cp:coreProperties>
</file>