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86" r:id="rId1"/>
  </p:sldMasterIdLst>
  <p:sldIdLst>
    <p:sldId id="256" r:id="rId2"/>
    <p:sldId id="257" r:id="rId3"/>
    <p:sldId id="259" r:id="rId4"/>
    <p:sldId id="258" r:id="rId5"/>
    <p:sldId id="260" r:id="rId6"/>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005" autoAdjust="0"/>
    <p:restoredTop sz="94660"/>
  </p:normalViewPr>
  <p:slideViewPr>
    <p:cSldViewPr snapToGrid="0">
      <p:cViewPr>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1/14/2023</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1785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1/14/2023</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775851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1/14/2023</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46116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1/14/2023</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36936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1/14/2023</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101654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1/14/2023</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515478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1/14/2023</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112664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1/14/2023</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498627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1/14/2023</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986892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1/14/2023</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84672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1/14/2023</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1719342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1/14/2023</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846272336"/>
      </p:ext>
    </p:extLst>
  </p:cSld>
  <p:clrMap bg1="dk1" tx1="lt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3B0A228-9EA3-4009-A82E-9402BBC726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A80B9865-3EB1-1FC8-C559-1F00525710A2}"/>
              </a:ext>
            </a:extLst>
          </p:cNvPr>
          <p:cNvSpPr>
            <a:spLocks noGrp="1"/>
          </p:cNvSpPr>
          <p:nvPr>
            <p:ph type="ctrTitle"/>
          </p:nvPr>
        </p:nvSpPr>
        <p:spPr>
          <a:xfrm>
            <a:off x="-588863" y="325120"/>
            <a:ext cx="6944359" cy="2481974"/>
          </a:xfrm>
        </p:spPr>
        <p:txBody>
          <a:bodyPr>
            <a:normAutofit fontScale="90000"/>
          </a:bodyPr>
          <a:lstStyle/>
          <a:p>
            <a:pPr algn="r"/>
            <a:r>
              <a:rPr lang="he-IL" dirty="0"/>
              <a:t>פז בכור 316603141</a:t>
            </a:r>
            <a:br>
              <a:rPr lang="he-IL" dirty="0"/>
            </a:br>
            <a:r>
              <a:rPr lang="he-IL" dirty="0"/>
              <a:t>לוני בראי 316223411</a:t>
            </a:r>
            <a:br>
              <a:rPr lang="he-IL" dirty="0"/>
            </a:br>
            <a:r>
              <a:rPr lang="he-IL" dirty="0"/>
              <a:t>מור יעקב 319092912</a:t>
            </a:r>
            <a:br>
              <a:rPr lang="he-IL" dirty="0"/>
            </a:br>
            <a:r>
              <a:rPr lang="he-IL" dirty="0"/>
              <a:t>יפית מזרחי 318861960</a:t>
            </a:r>
            <a:br>
              <a:rPr lang="he-IL" dirty="0"/>
            </a:br>
            <a:endParaRPr lang="he-IL" dirty="0"/>
          </a:p>
        </p:txBody>
      </p:sp>
      <p:pic>
        <p:nvPicPr>
          <p:cNvPr id="4" name="Picture 3" descr="נורת חשמל צבעונית עם סמלים עסקיים">
            <a:extLst>
              <a:ext uri="{FF2B5EF4-FFF2-40B4-BE49-F238E27FC236}">
                <a16:creationId xmlns:a16="http://schemas.microsoft.com/office/drawing/2014/main" id="{C92CAD47-FB1D-9112-DF48-92BF23C485B0}"/>
              </a:ext>
            </a:extLst>
          </p:cNvPr>
          <p:cNvPicPr>
            <a:picLocks noChangeAspect="1"/>
          </p:cNvPicPr>
          <p:nvPr/>
        </p:nvPicPr>
        <p:blipFill rotWithShape="1">
          <a:blip r:embed="rId2"/>
          <a:srcRect r="7129" b="1"/>
          <a:stretch/>
        </p:blipFill>
        <p:spPr>
          <a:xfrm>
            <a:off x="3093268" y="10"/>
            <a:ext cx="9098732" cy="6857990"/>
          </a:xfrm>
          <a:custGeom>
            <a:avLst/>
            <a:gdLst/>
            <a:ahLst/>
            <a:cxnLst/>
            <a:rect l="l" t="t" r="r" b="b"/>
            <a:pathLst>
              <a:path w="9098732" h="6858000">
                <a:moveTo>
                  <a:pt x="6010592" y="0"/>
                </a:moveTo>
                <a:lnTo>
                  <a:pt x="8235629" y="4"/>
                </a:lnTo>
                <a:cubicBezTo>
                  <a:pt x="8235629" y="3"/>
                  <a:pt x="8235630" y="3"/>
                  <a:pt x="8235630" y="2"/>
                </a:cubicBezTo>
                <a:lnTo>
                  <a:pt x="9098732" y="0"/>
                </a:lnTo>
                <a:lnTo>
                  <a:pt x="9098732" y="6858000"/>
                </a:lnTo>
                <a:lnTo>
                  <a:pt x="0" y="6858000"/>
                </a:lnTo>
                <a:lnTo>
                  <a:pt x="6010589" y="4"/>
                </a:lnTo>
                <a:cubicBezTo>
                  <a:pt x="6010589" y="3"/>
                  <a:pt x="6010590" y="3"/>
                  <a:pt x="6010590" y="2"/>
                </a:cubicBezTo>
                <a:close/>
              </a:path>
            </a:pathLst>
          </a:custGeom>
        </p:spPr>
      </p:pic>
      <p:sp>
        <p:nvSpPr>
          <p:cNvPr id="11" name="Freeform: Shape 10">
            <a:extLst>
              <a:ext uri="{FF2B5EF4-FFF2-40B4-BE49-F238E27FC236}">
                <a16:creationId xmlns:a16="http://schemas.microsoft.com/office/drawing/2014/main" id="{02E0C409-730D-455F-AA8F-0646ABDB1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8973" y="0"/>
            <a:ext cx="8239927" cy="6858000"/>
          </a:xfrm>
          <a:custGeom>
            <a:avLst/>
            <a:gdLst>
              <a:gd name="connsiteX0" fmla="*/ 6010593 w 8239927"/>
              <a:gd name="connsiteY0" fmla="*/ 0 h 6858000"/>
              <a:gd name="connsiteX1" fmla="*/ 8239927 w 8239927"/>
              <a:gd name="connsiteY1" fmla="*/ 0 h 6858000"/>
              <a:gd name="connsiteX2" fmla="*/ 2229335 w 8239927"/>
              <a:gd name="connsiteY2" fmla="*/ 6858000 h 6858000"/>
              <a:gd name="connsiteX3" fmla="*/ 0 w 823992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39927" h="6858000">
                <a:moveTo>
                  <a:pt x="6010593" y="0"/>
                </a:moveTo>
                <a:lnTo>
                  <a:pt x="8239927" y="0"/>
                </a:lnTo>
                <a:lnTo>
                  <a:pt x="2229335" y="6858000"/>
                </a:lnTo>
                <a:lnTo>
                  <a:pt x="0" y="6858000"/>
                </a:lnTo>
                <a:close/>
              </a:path>
            </a:pathLst>
          </a:custGeom>
          <a:solidFill>
            <a:schemeClr val="bg2">
              <a:alpha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תיבת טקסט 4">
            <a:extLst>
              <a:ext uri="{FF2B5EF4-FFF2-40B4-BE49-F238E27FC236}">
                <a16:creationId xmlns:a16="http://schemas.microsoft.com/office/drawing/2014/main" id="{DB2BADC0-8938-0336-1C0A-D91C933F93DE}"/>
              </a:ext>
            </a:extLst>
          </p:cNvPr>
          <p:cNvSpPr txBox="1"/>
          <p:nvPr/>
        </p:nvSpPr>
        <p:spPr>
          <a:xfrm>
            <a:off x="562596" y="4208322"/>
            <a:ext cx="3326553" cy="923330"/>
          </a:xfrm>
          <a:prstGeom prst="rect">
            <a:avLst/>
          </a:prstGeom>
          <a:noFill/>
        </p:spPr>
        <p:txBody>
          <a:bodyPr wrap="none" rtlCol="1">
            <a:spAutoFit/>
          </a:bodyPr>
          <a:lstStyle/>
          <a:p>
            <a:r>
              <a:rPr lang="he-IL" sz="5400" dirty="0"/>
              <a:t>אתר בוגרים</a:t>
            </a:r>
          </a:p>
        </p:txBody>
      </p:sp>
    </p:spTree>
    <p:extLst>
      <p:ext uri="{BB962C8B-B14F-4D97-AF65-F5344CB8AC3E}">
        <p14:creationId xmlns:p14="http://schemas.microsoft.com/office/powerpoint/2010/main" val="1290608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E215D32-BCAD-4FDD-DF96-630C503CBFB9}"/>
              </a:ext>
            </a:extLst>
          </p:cNvPr>
          <p:cNvSpPr>
            <a:spLocks noGrp="1"/>
          </p:cNvSpPr>
          <p:nvPr>
            <p:ph type="title"/>
          </p:nvPr>
        </p:nvSpPr>
        <p:spPr/>
        <p:txBody>
          <a:bodyPr/>
          <a:lstStyle/>
          <a:p>
            <a:pPr algn="r"/>
            <a:r>
              <a:rPr lang="he-IL" dirty="0"/>
              <a:t>המוטיבציה שלנו:</a:t>
            </a:r>
          </a:p>
        </p:txBody>
      </p:sp>
      <p:sp>
        <p:nvSpPr>
          <p:cNvPr id="3" name="מציין מיקום תוכן 2">
            <a:extLst>
              <a:ext uri="{FF2B5EF4-FFF2-40B4-BE49-F238E27FC236}">
                <a16:creationId xmlns:a16="http://schemas.microsoft.com/office/drawing/2014/main" id="{666D742B-DDAB-F2D1-4B81-8F615DD5675F}"/>
              </a:ext>
            </a:extLst>
          </p:cNvPr>
          <p:cNvSpPr>
            <a:spLocks noGrp="1"/>
          </p:cNvSpPr>
          <p:nvPr>
            <p:ph idx="1"/>
          </p:nvPr>
        </p:nvSpPr>
        <p:spPr>
          <a:xfrm>
            <a:off x="1143000" y="2078026"/>
            <a:ext cx="9905999" cy="3567118"/>
          </a:xfrm>
        </p:spPr>
        <p:txBody>
          <a:bodyPr>
            <a:normAutofit fontScale="92500" lnSpcReduction="10000"/>
          </a:bodyPr>
          <a:lstStyle/>
          <a:p>
            <a:pPr algn="r" rtl="1"/>
            <a:r>
              <a:rPr lang="he-IL" dirty="0"/>
              <a:t>שוק התעשייה קשה היום, בוגרים צריכים מקום מפרה כדי להציג את הכישורים שלהם.</a:t>
            </a:r>
          </a:p>
          <a:p>
            <a:pPr algn="r" rtl="1"/>
            <a:r>
              <a:rPr lang="he-IL" dirty="0"/>
              <a:t>סטודנטים רבים שמסיימים את התואר, מוצאים את עצמם "אבודים" בתהליך חיפוש עבודה, האתר שלנו יציג טיפים לבניית קורות חיים, למציאת עבודה ובנוסף, יהיה פורום לפרסום משרות של "חבר מביא חבר" אקסקלוסיבי לבוגרי המכללה.</a:t>
            </a:r>
          </a:p>
          <a:p>
            <a:pPr algn="r" rtl="1"/>
            <a:r>
              <a:rPr lang="he-IL" dirty="0"/>
              <a:t>יצירת פלטפורמה טכנולוגית שתאפשר לבוגרים להישאר מעודכנים – אירועים שונים (מפגשי מחזור), ולהישאר בקשר עם בוגרים נוספים מהשנתון שלהם ומשאר השנתונים. </a:t>
            </a:r>
          </a:p>
          <a:p>
            <a:pPr algn="r" rtl="1"/>
            <a:r>
              <a:rPr lang="he-IL" dirty="0"/>
              <a:t>יצירת ערך מוסף על ידי שיתוף בטכנולוגיות חדישות ורלוונטיות לעבודה היום יומית.</a:t>
            </a:r>
          </a:p>
          <a:p>
            <a:pPr algn="r" rtl="1"/>
            <a:r>
              <a:rPr lang="he-IL" dirty="0"/>
              <a:t>מתן אופציה לסטודנטים קיימים לשאול את הבוגרים ולהתייעץ איתם בנושאים שונים הקשורים ללימודים ועבודה בפורום ייעודי לכך.</a:t>
            </a:r>
          </a:p>
          <a:p>
            <a:pPr marL="0" indent="0" algn="r" rtl="1">
              <a:buNone/>
            </a:pPr>
            <a:endParaRPr lang="he-IL" dirty="0"/>
          </a:p>
        </p:txBody>
      </p:sp>
    </p:spTree>
    <p:extLst>
      <p:ext uri="{BB962C8B-B14F-4D97-AF65-F5344CB8AC3E}">
        <p14:creationId xmlns:p14="http://schemas.microsoft.com/office/powerpoint/2010/main" val="1835593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B6AFF8C-AD39-FAE9-2C42-80FD5C9C1959}"/>
              </a:ext>
            </a:extLst>
          </p:cNvPr>
          <p:cNvSpPr>
            <a:spLocks noGrp="1"/>
          </p:cNvSpPr>
          <p:nvPr>
            <p:ph type="title"/>
          </p:nvPr>
        </p:nvSpPr>
        <p:spPr/>
        <p:txBody>
          <a:bodyPr/>
          <a:lstStyle/>
          <a:p>
            <a:pPr algn="r" rtl="1"/>
            <a:r>
              <a:rPr lang="he-IL" dirty="0"/>
              <a:t>רשימת פיצ'רים ב</a:t>
            </a:r>
            <a:r>
              <a:rPr lang="en-US" dirty="0"/>
              <a:t>high-level</a:t>
            </a:r>
            <a:r>
              <a:rPr lang="he-IL" dirty="0"/>
              <a:t>:</a:t>
            </a:r>
          </a:p>
        </p:txBody>
      </p:sp>
      <p:sp>
        <p:nvSpPr>
          <p:cNvPr id="3" name="מציין מיקום תוכן 2">
            <a:extLst>
              <a:ext uri="{FF2B5EF4-FFF2-40B4-BE49-F238E27FC236}">
                <a16:creationId xmlns:a16="http://schemas.microsoft.com/office/drawing/2014/main" id="{D9FC16D0-E2AF-03AF-CEED-7A3709C59B52}"/>
              </a:ext>
            </a:extLst>
          </p:cNvPr>
          <p:cNvSpPr>
            <a:spLocks noGrp="1"/>
          </p:cNvSpPr>
          <p:nvPr>
            <p:ph idx="1"/>
          </p:nvPr>
        </p:nvSpPr>
        <p:spPr>
          <a:xfrm>
            <a:off x="1142999" y="2047546"/>
            <a:ext cx="9905999" cy="3567118"/>
          </a:xfrm>
        </p:spPr>
        <p:txBody>
          <a:bodyPr>
            <a:normAutofit fontScale="77500" lnSpcReduction="20000"/>
          </a:bodyPr>
          <a:lstStyle/>
          <a:p>
            <a:pPr algn="r" rtl="1"/>
            <a:r>
              <a:rPr lang="he-IL" dirty="0"/>
              <a:t>פרופיל אישי עבור כל בוגר המכיל:</a:t>
            </a:r>
          </a:p>
          <a:p>
            <a:pPr lvl="2" algn="r" rtl="1"/>
            <a:r>
              <a:rPr lang="he-IL" dirty="0"/>
              <a:t>הצגת פרויקטים</a:t>
            </a:r>
          </a:p>
          <a:p>
            <a:pPr lvl="2" algn="r" rtl="1"/>
            <a:r>
              <a:rPr lang="he-IL" dirty="0"/>
              <a:t>תעודות</a:t>
            </a:r>
          </a:p>
          <a:p>
            <a:pPr lvl="2" algn="r" rtl="1"/>
            <a:r>
              <a:rPr lang="he-IL" dirty="0"/>
              <a:t>קורות חיים</a:t>
            </a:r>
          </a:p>
          <a:p>
            <a:pPr lvl="2" algn="r" rtl="1"/>
            <a:r>
              <a:rPr lang="he-IL" dirty="0"/>
              <a:t>אופציה ליצירת התראות על משרות רלוונטיות</a:t>
            </a:r>
          </a:p>
          <a:p>
            <a:pPr algn="r" rtl="1"/>
            <a:r>
              <a:rPr lang="he-IL" dirty="0"/>
              <a:t>פורום פרסום משרות "חבר מביא חבר", חיבור האתר ל- </a:t>
            </a:r>
            <a:r>
              <a:rPr lang="en-US" dirty="0"/>
              <a:t>Human Resources/Talent Acquisition</a:t>
            </a:r>
            <a:r>
              <a:rPr lang="he-IL" dirty="0"/>
              <a:t>.</a:t>
            </a:r>
          </a:p>
          <a:p>
            <a:pPr algn="r" rtl="1"/>
            <a:r>
              <a:rPr lang="he-IL" dirty="0"/>
              <a:t>פורום שאלות והתייעצות של סטודנטים עם בוגרים.</a:t>
            </a:r>
          </a:p>
          <a:p>
            <a:pPr algn="r" rtl="1"/>
            <a:r>
              <a:rPr lang="he-IL" dirty="0"/>
              <a:t>עמוד הצעות לתואר שני ותוכניות המשך לימודים לבוגרים.</a:t>
            </a:r>
          </a:p>
          <a:p>
            <a:pPr algn="r" rtl="1"/>
            <a:r>
              <a:rPr lang="he-IL" dirty="0"/>
              <a:t>טיפים למציאת עבודה ראשונה ובניית קורות חיים.</a:t>
            </a:r>
          </a:p>
          <a:p>
            <a:pPr algn="r" rtl="1"/>
            <a:r>
              <a:rPr lang="he-IL" dirty="0"/>
              <a:t>עמוד שבו יפורסמו עדכונים ואירועים הרלוונטיים לבוגרים.</a:t>
            </a:r>
          </a:p>
          <a:p>
            <a:pPr algn="r" rtl="1"/>
            <a:r>
              <a:rPr lang="he-IL" dirty="0"/>
              <a:t>עמוד הרשמה והתחברות.</a:t>
            </a:r>
          </a:p>
        </p:txBody>
      </p:sp>
    </p:spTree>
    <p:extLst>
      <p:ext uri="{BB962C8B-B14F-4D97-AF65-F5344CB8AC3E}">
        <p14:creationId xmlns:p14="http://schemas.microsoft.com/office/powerpoint/2010/main" val="2107056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9892187-23D8-C0D4-D855-F3AAF566E060}"/>
              </a:ext>
            </a:extLst>
          </p:cNvPr>
          <p:cNvSpPr>
            <a:spLocks noGrp="1"/>
          </p:cNvSpPr>
          <p:nvPr>
            <p:ph type="title"/>
          </p:nvPr>
        </p:nvSpPr>
        <p:spPr/>
        <p:txBody>
          <a:bodyPr/>
          <a:lstStyle/>
          <a:p>
            <a:pPr algn="r" rtl="1"/>
            <a:r>
              <a:rPr lang="he-IL" dirty="0"/>
              <a:t>אז למה אתר בוגרים ולא </a:t>
            </a:r>
            <a:r>
              <a:rPr lang="he-IL" dirty="0" err="1"/>
              <a:t>לינקדאין</a:t>
            </a:r>
            <a:r>
              <a:rPr lang="he-IL" dirty="0"/>
              <a:t>?</a:t>
            </a:r>
          </a:p>
        </p:txBody>
      </p:sp>
      <p:sp>
        <p:nvSpPr>
          <p:cNvPr id="3" name="מציין מיקום תוכן 2">
            <a:extLst>
              <a:ext uri="{FF2B5EF4-FFF2-40B4-BE49-F238E27FC236}">
                <a16:creationId xmlns:a16="http://schemas.microsoft.com/office/drawing/2014/main" id="{489B9BD1-B832-2970-A86E-7FAA5BF8DB33}"/>
              </a:ext>
            </a:extLst>
          </p:cNvPr>
          <p:cNvSpPr>
            <a:spLocks noGrp="1"/>
          </p:cNvSpPr>
          <p:nvPr>
            <p:ph idx="1"/>
          </p:nvPr>
        </p:nvSpPr>
        <p:spPr>
          <a:xfrm>
            <a:off x="1143000" y="2047546"/>
            <a:ext cx="9905999" cy="3567118"/>
          </a:xfrm>
        </p:spPr>
        <p:txBody>
          <a:bodyPr/>
          <a:lstStyle/>
          <a:p>
            <a:pPr algn="r" rtl="1"/>
            <a:r>
              <a:rPr lang="he-IL" dirty="0"/>
              <a:t>אתר ייחודי רק לבוגרי המכללה – שמכיל מידע הרלוונטי רק להם.</a:t>
            </a:r>
          </a:p>
          <a:p>
            <a:pPr algn="r" rtl="1"/>
            <a:r>
              <a:rPr lang="he-IL" dirty="0"/>
              <a:t>יצירת מערכת העוטפת סטודנטים בוגרים העוזרת בתהליך חיפוש עבודה לאחר התואר.</a:t>
            </a:r>
          </a:p>
          <a:p>
            <a:pPr algn="r" rtl="1"/>
            <a:r>
              <a:rPr lang="he-IL" dirty="0"/>
              <a:t>מחקרים מראים שתחושת שייכות לקבוצה כלשהי תורמת מאוד לשיתוף פעולה בין האנשים בקבוצה.</a:t>
            </a:r>
          </a:p>
          <a:p>
            <a:pPr algn="r" rtl="1"/>
            <a:r>
              <a:rPr lang="he-IL" dirty="0"/>
              <a:t>שמירה על תוכן איכותי - פלטפורמה שלא תאפשר פופוליזם להעצמה עצמית אלא תהיה מכוונת להעצמת הקבוצה והאינטרסים שלהם בלבד.</a:t>
            </a:r>
          </a:p>
          <a:p>
            <a:pPr algn="r" rtl="1"/>
            <a:endParaRPr lang="he-IL" dirty="0"/>
          </a:p>
          <a:p>
            <a:pPr algn="r" rtl="1"/>
            <a:endParaRPr lang="he-IL" dirty="0"/>
          </a:p>
        </p:txBody>
      </p:sp>
    </p:spTree>
    <p:extLst>
      <p:ext uri="{BB962C8B-B14F-4D97-AF65-F5344CB8AC3E}">
        <p14:creationId xmlns:p14="http://schemas.microsoft.com/office/powerpoint/2010/main" val="4010706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D90DD89-4885-D9D6-BB50-6D37E4A009DF}"/>
              </a:ext>
            </a:extLst>
          </p:cNvPr>
          <p:cNvSpPr>
            <a:spLocks noGrp="1"/>
          </p:cNvSpPr>
          <p:nvPr>
            <p:ph type="title"/>
          </p:nvPr>
        </p:nvSpPr>
        <p:spPr/>
        <p:txBody>
          <a:bodyPr/>
          <a:lstStyle/>
          <a:p>
            <a:pPr algn="r" rtl="1"/>
            <a:r>
              <a:rPr lang="he-IL" dirty="0"/>
              <a:t>הסטטוס שלנו:</a:t>
            </a:r>
          </a:p>
        </p:txBody>
      </p:sp>
      <p:sp>
        <p:nvSpPr>
          <p:cNvPr id="3" name="מציין מיקום תוכן 2">
            <a:extLst>
              <a:ext uri="{FF2B5EF4-FFF2-40B4-BE49-F238E27FC236}">
                <a16:creationId xmlns:a16="http://schemas.microsoft.com/office/drawing/2014/main" id="{66FDCEBC-EA44-FE39-3FAE-602F9E7EBF27}"/>
              </a:ext>
            </a:extLst>
          </p:cNvPr>
          <p:cNvSpPr>
            <a:spLocks noGrp="1"/>
          </p:cNvSpPr>
          <p:nvPr>
            <p:ph idx="1"/>
          </p:nvPr>
        </p:nvSpPr>
        <p:spPr>
          <a:xfrm>
            <a:off x="1142999" y="2047546"/>
            <a:ext cx="9905999" cy="3567118"/>
          </a:xfrm>
        </p:spPr>
        <p:txBody>
          <a:bodyPr>
            <a:normAutofit lnSpcReduction="10000"/>
          </a:bodyPr>
          <a:lstStyle/>
          <a:p>
            <a:pPr algn="r" rtl="1"/>
            <a:r>
              <a:rPr lang="he-IL" dirty="0"/>
              <a:t>חקרנו סוגי אתרי בוגרים שונים ומגוונים.</a:t>
            </a:r>
          </a:p>
          <a:p>
            <a:pPr algn="r" rtl="1"/>
            <a:r>
              <a:rPr lang="he-IL" dirty="0"/>
              <a:t>ביצענו סקר שוק- דיברנו עם סטודנטים ובוגרים של מכללות ובדקנו מה היה גורם להם לרצות להירשם ולהיות פעילים באתר כזה.</a:t>
            </a:r>
          </a:p>
          <a:p>
            <a:pPr algn="r" rtl="1"/>
            <a:r>
              <a:rPr lang="he-IL" dirty="0"/>
              <a:t>לאחר בירורים ומחקרים החלטנו על רשימת פיצ'רים שיהיו באתר וישכנעו בוגרים להירשם- כפי שתאירנו בשקפים קודמים.</a:t>
            </a:r>
          </a:p>
          <a:p>
            <a:pPr algn="r" rtl="1"/>
            <a:r>
              <a:rPr lang="he-IL" dirty="0"/>
              <a:t>נסגרנו על טכנולוגיות ושפות תכנות.</a:t>
            </a:r>
          </a:p>
          <a:p>
            <a:pPr algn="r" rtl="1"/>
            <a:r>
              <a:rPr lang="he-IL" dirty="0"/>
              <a:t>התחלקנו לצוותים מבחינת חלוקת עבודה ותפקידים (</a:t>
            </a:r>
            <a:r>
              <a:rPr lang="en-US" dirty="0"/>
              <a:t>frontend/backend</a:t>
            </a:r>
            <a:r>
              <a:rPr lang="he-IL" dirty="0"/>
              <a:t>).</a:t>
            </a:r>
          </a:p>
          <a:p>
            <a:pPr algn="r" rtl="1"/>
            <a:r>
              <a:rPr lang="he-IL" dirty="0"/>
              <a:t>פתחנו </a:t>
            </a:r>
            <a:r>
              <a:rPr lang="he-IL" dirty="0" err="1"/>
              <a:t>גיט</a:t>
            </a:r>
            <a:r>
              <a:rPr lang="he-IL" dirty="0"/>
              <a:t> - </a:t>
            </a:r>
            <a:r>
              <a:rPr lang="en-US" dirty="0"/>
              <a:t>https://github.com/pazbechor/FinalProject</a:t>
            </a:r>
            <a:r>
              <a:rPr lang="he-IL" dirty="0"/>
              <a:t>.</a:t>
            </a:r>
            <a:endParaRPr lang="en-US" dirty="0"/>
          </a:p>
          <a:p>
            <a:pPr marL="0" indent="0" algn="r" rtl="1">
              <a:buNone/>
            </a:pPr>
            <a:endParaRPr lang="he-IL" dirty="0"/>
          </a:p>
          <a:p>
            <a:pPr algn="r" rtl="1"/>
            <a:endParaRPr lang="he-IL" dirty="0"/>
          </a:p>
        </p:txBody>
      </p:sp>
    </p:spTree>
    <p:extLst>
      <p:ext uri="{BB962C8B-B14F-4D97-AF65-F5344CB8AC3E}">
        <p14:creationId xmlns:p14="http://schemas.microsoft.com/office/powerpoint/2010/main" val="3389458298"/>
      </p:ext>
    </p:extLst>
  </p:cSld>
  <p:clrMapOvr>
    <a:masterClrMapping/>
  </p:clrMapOvr>
</p:sld>
</file>

<file path=ppt/theme/theme1.xml><?xml version="1.0" encoding="utf-8"?>
<a:theme xmlns:a="http://schemas.openxmlformats.org/drawingml/2006/main" name="RegattaVTI">
  <a:themeElements>
    <a:clrScheme name="AnalogousFromRegularSeedRightStep">
      <a:dk1>
        <a:srgbClr val="000000"/>
      </a:dk1>
      <a:lt1>
        <a:srgbClr val="FFFFFF"/>
      </a:lt1>
      <a:dk2>
        <a:srgbClr val="412724"/>
      </a:dk2>
      <a:lt2>
        <a:srgbClr val="E2E8E4"/>
      </a:lt2>
      <a:accent1>
        <a:srgbClr val="D739AE"/>
      </a:accent1>
      <a:accent2>
        <a:srgbClr val="C5275A"/>
      </a:accent2>
      <a:accent3>
        <a:srgbClr val="D74839"/>
      </a:accent3>
      <a:accent4>
        <a:srgbClr val="C57827"/>
      </a:accent4>
      <a:accent5>
        <a:srgbClr val="B0A72F"/>
      </a:accent5>
      <a:accent6>
        <a:srgbClr val="81B223"/>
      </a:accent6>
      <a:hlink>
        <a:srgbClr val="31944B"/>
      </a:hlink>
      <a:folHlink>
        <a:srgbClr val="7F7F7F"/>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docProps/app.xml><?xml version="1.0" encoding="utf-8"?>
<Properties xmlns="http://schemas.openxmlformats.org/officeDocument/2006/extended-properties" xmlns:vt="http://schemas.openxmlformats.org/officeDocument/2006/docPropsVTypes">
  <TotalTime>43</TotalTime>
  <Words>353</Words>
  <Application>Microsoft Office PowerPoint</Application>
  <PresentationFormat>מסך רחב</PresentationFormat>
  <Paragraphs>32</Paragraphs>
  <Slides>5</Slides>
  <Notes>0</Notes>
  <HiddenSlides>0</HiddenSlides>
  <MMClips>0</MMClips>
  <ScaleCrop>false</ScaleCrop>
  <HeadingPairs>
    <vt:vector size="6" baseType="variant">
      <vt:variant>
        <vt:lpstr>גופנים בשימוש</vt:lpstr>
      </vt:variant>
      <vt:variant>
        <vt:i4>2</vt:i4>
      </vt:variant>
      <vt:variant>
        <vt:lpstr>ערכת נושא</vt:lpstr>
      </vt:variant>
      <vt:variant>
        <vt:i4>1</vt:i4>
      </vt:variant>
      <vt:variant>
        <vt:lpstr>כותרות שקופיות</vt:lpstr>
      </vt:variant>
      <vt:variant>
        <vt:i4>5</vt:i4>
      </vt:variant>
    </vt:vector>
  </HeadingPairs>
  <TitlesOfParts>
    <vt:vector size="8" baseType="lpstr">
      <vt:lpstr>Arial</vt:lpstr>
      <vt:lpstr>Walbaum Display</vt:lpstr>
      <vt:lpstr>RegattaVTI</vt:lpstr>
      <vt:lpstr>פז בכור 316603141 לוני בראי 316223411 מור יעקב 319092912 יפית מזרחי 318861960 </vt:lpstr>
      <vt:lpstr>המוטיבציה שלנו:</vt:lpstr>
      <vt:lpstr>רשימת פיצ'רים בhigh-level:</vt:lpstr>
      <vt:lpstr>אז למה אתר בוגרים ולא לינקדאין?</vt:lpstr>
      <vt:lpstr>הסטטוס שלנו:</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פז בכור 316603141 לוני בראי 316223411 מור יעקב 319092912 יפית מזרחי 318861960 </dc:title>
  <dc:creator>Ohad Keshet</dc:creator>
  <cp:lastModifiedBy>Ohad Keshet</cp:lastModifiedBy>
  <cp:revision>1</cp:revision>
  <dcterms:created xsi:type="dcterms:W3CDTF">2023-01-14T18:09:21Z</dcterms:created>
  <dcterms:modified xsi:type="dcterms:W3CDTF">2023-01-14T18:53:04Z</dcterms:modified>
</cp:coreProperties>
</file>