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29"/>
  </p:notesMasterIdLst>
  <p:sldIdLst>
    <p:sldId id="256" r:id="rId2"/>
    <p:sldId id="258" r:id="rId3"/>
    <p:sldId id="266" r:id="rId4"/>
    <p:sldId id="261" r:id="rId5"/>
    <p:sldId id="300" r:id="rId6"/>
    <p:sldId id="298" r:id="rId7"/>
    <p:sldId id="299" r:id="rId8"/>
    <p:sldId id="260" r:id="rId9"/>
    <p:sldId id="263" r:id="rId10"/>
    <p:sldId id="274" r:id="rId11"/>
    <p:sldId id="257" r:id="rId12"/>
    <p:sldId id="301" r:id="rId13"/>
    <p:sldId id="302" r:id="rId14"/>
    <p:sldId id="259" r:id="rId15"/>
    <p:sldId id="303" r:id="rId16"/>
    <p:sldId id="275" r:id="rId17"/>
    <p:sldId id="267" r:id="rId18"/>
    <p:sldId id="304" r:id="rId19"/>
    <p:sldId id="307" r:id="rId20"/>
    <p:sldId id="264" r:id="rId21"/>
    <p:sldId id="305" r:id="rId22"/>
    <p:sldId id="268" r:id="rId23"/>
    <p:sldId id="306" r:id="rId24"/>
    <p:sldId id="265" r:id="rId25"/>
    <p:sldId id="308" r:id="rId26"/>
    <p:sldId id="280" r:id="rId27"/>
    <p:sldId id="309" r:id="rId28"/>
  </p:sldIdLst>
  <p:sldSz cx="9144000" cy="5143500" type="screen16x9"/>
  <p:notesSz cx="6858000" cy="9144000"/>
  <p:embeddedFontLst>
    <p:embeddedFont>
      <p:font typeface="Advent Pro Light" panose="020B0604020202020204" charset="0"/>
      <p:regular r:id="rId30"/>
      <p:bold r:id="rId31"/>
    </p:embeddedFont>
    <p:embeddedFont>
      <p:font typeface="Anton" pitchFamily="2" charset="0"/>
      <p:regular r:id="rId32"/>
    </p:embeddedFont>
    <p:embeddedFont>
      <p:font typeface="Fira Sans Condensed Light" panose="020B0403050000020004" pitchFamily="34" charset="0"/>
      <p:regular r:id="rId33"/>
      <p:bold r:id="rId34"/>
      <p:italic r:id="rId35"/>
      <p:boldItalic r:id="rId36"/>
    </p:embeddedFont>
    <p:embeddedFont>
      <p:font typeface="Josefin Slab" pitchFamily="2" charset="0"/>
      <p:regular r:id="rId37"/>
      <p:bold r:id="rId38"/>
      <p:italic r:id="rId39"/>
      <p:boldItalic r:id="rId40"/>
    </p:embeddedFont>
    <p:embeddedFont>
      <p:font typeface="open sans" panose="020B0606030504020204" pitchFamily="34" charset="0"/>
      <p:regular r:id="rId41"/>
      <p:bold r:id="rId42"/>
      <p:italic r:id="rId43"/>
      <p:boldItalic r:id="rId44"/>
    </p:embeddedFont>
    <p:embeddedFont>
      <p:font typeface="Rajdhani" panose="020B0604020202020204" charset="0"/>
      <p:regular r:id="rId45"/>
      <p:bold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82992A-0855-4269-945A-FA377706F6F9}">
  <a:tblStyle styleId="{1282992A-0855-4269-945A-FA377706F6F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3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3" Type="http://schemas.openxmlformats.org/officeDocument/2006/relationships/customXml" Target="../customXml/item3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52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customXml" Target="../customXml/item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font" Target="fonts/font17.fntdata"/><Relationship Id="rId20" Type="http://schemas.openxmlformats.org/officeDocument/2006/relationships/slide" Target="slides/slide19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4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g7098bb5640_0_9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0" name="Google Shape;1600;g7098bb5640_0_9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2435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01458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65abef0139_0_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65abef0139_0_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67489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g65abef0139_0_1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7" name="Google Shape;1717;g65abef0139_0_1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65abef0139_0_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65abef0139_0_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65abef0139_0_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65abef0139_0_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88070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65abef0139_0_14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65abef0139_0_14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08a6ee8a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08a6ee8a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g7098bb5640_0_1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7" name="Google Shape;1797;g7098bb5640_0_1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10310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g7098bb5640_0_1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7" name="Google Shape;1797;g7098bb5640_0_1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g7098bb5640_0_1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7" name="Google Shape;1797;g7098bb5640_0_1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571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65abef0139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65abef0139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08a6ee8a1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08a6ee8a1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08a6ee8a1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08a6ee8a1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6063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08a6ee8a1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08a6ee8a1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8206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08a6ee8a1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08a6ee8a1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6744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08a6ee8a1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08a6ee8a1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08a6ee8a1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08a6ee8a1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subTitle" idx="1"/>
          </p:nvPr>
        </p:nvSpPr>
        <p:spPr>
          <a:xfrm>
            <a:off x="1725925" y="1894325"/>
            <a:ext cx="22086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2"/>
          </p:nvPr>
        </p:nvSpPr>
        <p:spPr>
          <a:xfrm>
            <a:off x="5803499" y="1894325"/>
            <a:ext cx="22086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ubTitle" idx="3"/>
          </p:nvPr>
        </p:nvSpPr>
        <p:spPr>
          <a:xfrm>
            <a:off x="1725925" y="3491450"/>
            <a:ext cx="22086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ubTitle" idx="4"/>
          </p:nvPr>
        </p:nvSpPr>
        <p:spPr>
          <a:xfrm>
            <a:off x="5803499" y="3491450"/>
            <a:ext cx="22086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subTitle" idx="1"/>
          </p:nvPr>
        </p:nvSpPr>
        <p:spPr>
          <a:xfrm>
            <a:off x="969788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ubTitle" idx="2"/>
          </p:nvPr>
        </p:nvSpPr>
        <p:spPr>
          <a:xfrm>
            <a:off x="5961113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ubTitle" idx="3"/>
          </p:nvPr>
        </p:nvSpPr>
        <p:spPr>
          <a:xfrm>
            <a:off x="3465013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960113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title" idx="4"/>
          </p:nvPr>
        </p:nvSpPr>
        <p:spPr>
          <a:xfrm>
            <a:off x="6628688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title" idx="5"/>
          </p:nvPr>
        </p:nvSpPr>
        <p:spPr>
          <a:xfrm>
            <a:off x="3805336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title" idx="6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916225" y="244381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ubTitle" idx="1"/>
          </p:nvPr>
        </p:nvSpPr>
        <p:spPr>
          <a:xfrm>
            <a:off x="786275" y="1909450"/>
            <a:ext cx="21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title" idx="2"/>
          </p:nvPr>
        </p:nvSpPr>
        <p:spPr>
          <a:xfrm>
            <a:off x="6298374" y="244381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subTitle" idx="3"/>
          </p:nvPr>
        </p:nvSpPr>
        <p:spPr>
          <a:xfrm>
            <a:off x="6080425" y="1909450"/>
            <a:ext cx="2277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title" idx="4"/>
          </p:nvPr>
        </p:nvSpPr>
        <p:spPr>
          <a:xfrm>
            <a:off x="3607299" y="387276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ubTitle" idx="5"/>
          </p:nvPr>
        </p:nvSpPr>
        <p:spPr>
          <a:xfrm>
            <a:off x="3389350" y="3332250"/>
            <a:ext cx="2277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title" idx="6"/>
          </p:nvPr>
        </p:nvSpPr>
        <p:spPr>
          <a:xfrm>
            <a:off x="3607299" y="244381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ubTitle" idx="7"/>
          </p:nvPr>
        </p:nvSpPr>
        <p:spPr>
          <a:xfrm>
            <a:off x="3389350" y="1909450"/>
            <a:ext cx="2277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title" idx="8"/>
          </p:nvPr>
        </p:nvSpPr>
        <p:spPr>
          <a:xfrm>
            <a:off x="916225" y="387276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ubTitle" idx="9"/>
          </p:nvPr>
        </p:nvSpPr>
        <p:spPr>
          <a:xfrm>
            <a:off x="786325" y="3332250"/>
            <a:ext cx="21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title" idx="13"/>
          </p:nvPr>
        </p:nvSpPr>
        <p:spPr>
          <a:xfrm>
            <a:off x="6495924" y="3872763"/>
            <a:ext cx="1446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14"/>
          </p:nvPr>
        </p:nvSpPr>
        <p:spPr>
          <a:xfrm>
            <a:off x="6080425" y="3332250"/>
            <a:ext cx="2277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title" idx="15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solidFill>
            <a:srgbClr val="FFFFFF">
              <a:alpha val="4509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  <a:defRPr sz="1300">
                <a:solidFill>
                  <a:srgbClr val="F3F3F3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subTitle" idx="1"/>
          </p:nvPr>
        </p:nvSpPr>
        <p:spPr>
          <a:xfrm flipH="1">
            <a:off x="5584135" y="2904500"/>
            <a:ext cx="17013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subTitle" idx="2"/>
          </p:nvPr>
        </p:nvSpPr>
        <p:spPr>
          <a:xfrm flipH="1">
            <a:off x="5079300" y="3229525"/>
            <a:ext cx="27111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subTitle" idx="3"/>
          </p:nvPr>
        </p:nvSpPr>
        <p:spPr>
          <a:xfrm flipH="1">
            <a:off x="1858635" y="2904500"/>
            <a:ext cx="17013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4"/>
          </p:nvPr>
        </p:nvSpPr>
        <p:spPr>
          <a:xfrm flipH="1">
            <a:off x="1353800" y="3229525"/>
            <a:ext cx="27111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1">
  <p:cSld name="TITLE_ONL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>
            <a:spLocks noGrp="1"/>
          </p:cNvSpPr>
          <p:nvPr>
            <p:ph type="title"/>
          </p:nvPr>
        </p:nvSpPr>
        <p:spPr>
          <a:xfrm>
            <a:off x="720100" y="1706850"/>
            <a:ext cx="2759700" cy="17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>
            <a:spLocks noGrp="1"/>
          </p:cNvSpPr>
          <p:nvPr>
            <p:ph type="title"/>
          </p:nvPr>
        </p:nvSpPr>
        <p:spPr>
          <a:xfrm>
            <a:off x="1511713" y="1452625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subTitle" idx="1"/>
          </p:nvPr>
        </p:nvSpPr>
        <p:spPr>
          <a:xfrm>
            <a:off x="1511712" y="1779575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title" idx="2"/>
          </p:nvPr>
        </p:nvSpPr>
        <p:spPr>
          <a:xfrm>
            <a:off x="4845487" y="1455263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72000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subTitle" idx="3"/>
          </p:nvPr>
        </p:nvSpPr>
        <p:spPr>
          <a:xfrm>
            <a:off x="4845487" y="1782238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title" idx="4"/>
          </p:nvPr>
        </p:nvSpPr>
        <p:spPr>
          <a:xfrm>
            <a:off x="2768313" y="2877450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ubTitle" idx="5"/>
          </p:nvPr>
        </p:nvSpPr>
        <p:spPr>
          <a:xfrm>
            <a:off x="2768312" y="3204400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title" idx="6"/>
          </p:nvPr>
        </p:nvSpPr>
        <p:spPr>
          <a:xfrm>
            <a:off x="6100575" y="2878082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72000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ubTitle" idx="7"/>
          </p:nvPr>
        </p:nvSpPr>
        <p:spPr>
          <a:xfrm>
            <a:off x="6100575" y="3205057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title" idx="8" hasCustomPrompt="1"/>
          </p:nvPr>
        </p:nvSpPr>
        <p:spPr>
          <a:xfrm>
            <a:off x="1959337" y="316430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9" hasCustomPrompt="1"/>
          </p:nvPr>
        </p:nvSpPr>
        <p:spPr>
          <a:xfrm>
            <a:off x="704337" y="173035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13" hasCustomPrompt="1"/>
          </p:nvPr>
        </p:nvSpPr>
        <p:spPr>
          <a:xfrm>
            <a:off x="5304000" y="3183632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14" hasCustomPrompt="1"/>
          </p:nvPr>
        </p:nvSpPr>
        <p:spPr>
          <a:xfrm>
            <a:off x="4048912" y="1719213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7" r:id="rId7"/>
    <p:sldLayoutId id="2147483659" r:id="rId8"/>
    <p:sldLayoutId id="2147483660" r:id="rId9"/>
    <p:sldLayoutId id="2147483661" r:id="rId10"/>
    <p:sldLayoutId id="2147483662" r:id="rId11"/>
    <p:sldLayoutId id="2147483664" r:id="rId12"/>
    <p:sldLayoutId id="2147483666" r:id="rId13"/>
    <p:sldLayoutId id="2147483667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latin typeface="Rajdhani"/>
                <a:ea typeface="Rajdhani"/>
                <a:cs typeface="Rajdhani"/>
                <a:sym typeface="Rajdhani"/>
              </a:rPr>
              <a:t>Certified Kubernetes Administrator</a:t>
            </a:r>
            <a:endParaRPr sz="5400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3" name="Google Shape;103;p24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Ricardo Carranza</a:t>
            </a:r>
            <a:endParaRPr dirty="0"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104" name="Google Shape;104;p24"/>
          <p:cNvPicPr preferRelativeResize="0"/>
          <p:nvPr/>
        </p:nvPicPr>
        <p:blipFill rotWithShape="1">
          <a:blip r:embed="rId4">
            <a:alphaModFix/>
          </a:blip>
          <a:srcRect l="6664" t="4858" r="6220" b="5495"/>
          <a:stretch/>
        </p:blipFill>
        <p:spPr>
          <a:xfrm>
            <a:off x="4046050" y="411988"/>
            <a:ext cx="4197350" cy="4319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p42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Consideraciones</a:t>
            </a:r>
            <a:endParaRPr dirty="0"/>
          </a:p>
        </p:txBody>
      </p:sp>
      <p:sp>
        <p:nvSpPr>
          <p:cNvPr id="1603" name="Google Shape;1603;p42"/>
          <p:cNvSpPr txBox="1"/>
          <p:nvPr/>
        </p:nvSpPr>
        <p:spPr>
          <a:xfrm>
            <a:off x="2088350" y="1790024"/>
            <a:ext cx="20748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Liveness: Open TCP socket</a:t>
            </a:r>
          </a:p>
        </p:txBody>
      </p:sp>
      <p:sp>
        <p:nvSpPr>
          <p:cNvPr id="1604" name="Google Shape;1604;p42"/>
          <p:cNvSpPr txBox="1"/>
          <p:nvPr/>
        </p:nvSpPr>
        <p:spPr>
          <a:xfrm>
            <a:off x="2088350" y="3320800"/>
            <a:ext cx="20748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PE" dirty="0" err="1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Readiness</a:t>
            </a:r>
            <a:r>
              <a:rPr lang="es-PE" dirty="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: CLI ping </a:t>
            </a:r>
            <a:r>
              <a:rPr lang="es-PE" dirty="0" err="1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command</a:t>
            </a:r>
            <a:endParaRPr lang="es-PE" dirty="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grpSp>
        <p:nvGrpSpPr>
          <p:cNvPr id="1605" name="Google Shape;1605;p42"/>
          <p:cNvGrpSpPr/>
          <p:nvPr/>
        </p:nvGrpSpPr>
        <p:grpSpPr>
          <a:xfrm>
            <a:off x="1047565" y="1676257"/>
            <a:ext cx="635477" cy="633411"/>
            <a:chOff x="6039282" y="1042577"/>
            <a:chExt cx="734315" cy="731929"/>
          </a:xfrm>
        </p:grpSpPr>
        <p:sp>
          <p:nvSpPr>
            <p:cNvPr id="1606" name="Google Shape;1606;p42"/>
            <p:cNvSpPr/>
            <p:nvPr/>
          </p:nvSpPr>
          <p:spPr>
            <a:xfrm>
              <a:off x="6045348" y="1300071"/>
              <a:ext cx="131951" cy="65352"/>
            </a:xfrm>
            <a:custGeom>
              <a:avLst/>
              <a:gdLst/>
              <a:ahLst/>
              <a:cxnLst/>
              <a:rect l="l" t="t" r="r" b="b"/>
              <a:pathLst>
                <a:path w="1414" h="701" extrusionOk="0">
                  <a:moveTo>
                    <a:pt x="108" y="0"/>
                  </a:moveTo>
                  <a:lnTo>
                    <a:pt x="51" y="224"/>
                  </a:lnTo>
                  <a:cubicBezTo>
                    <a:pt x="29" y="303"/>
                    <a:pt x="7" y="375"/>
                    <a:pt x="0" y="455"/>
                  </a:cubicBezTo>
                  <a:lnTo>
                    <a:pt x="1342" y="700"/>
                  </a:lnTo>
                  <a:cubicBezTo>
                    <a:pt x="1349" y="650"/>
                    <a:pt x="1363" y="599"/>
                    <a:pt x="1378" y="549"/>
                  </a:cubicBezTo>
                  <a:lnTo>
                    <a:pt x="1414" y="397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2"/>
            <p:cNvSpPr/>
            <p:nvPr/>
          </p:nvSpPr>
          <p:spPr>
            <a:xfrm>
              <a:off x="6080342" y="1201250"/>
              <a:ext cx="127938" cy="96863"/>
            </a:xfrm>
            <a:custGeom>
              <a:avLst/>
              <a:gdLst/>
              <a:ahLst/>
              <a:cxnLst/>
              <a:rect l="l" t="t" r="r" b="b"/>
              <a:pathLst>
                <a:path w="1371" h="1039" extrusionOk="0">
                  <a:moveTo>
                    <a:pt x="245" y="0"/>
                  </a:moveTo>
                  <a:cubicBezTo>
                    <a:pt x="159" y="137"/>
                    <a:pt x="72" y="267"/>
                    <a:pt x="0" y="404"/>
                  </a:cubicBezTo>
                  <a:lnTo>
                    <a:pt x="1219" y="1039"/>
                  </a:lnTo>
                  <a:cubicBezTo>
                    <a:pt x="1262" y="945"/>
                    <a:pt x="1320" y="866"/>
                    <a:pt x="1371" y="772"/>
                  </a:cubicBezTo>
                  <a:lnTo>
                    <a:pt x="24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42"/>
            <p:cNvSpPr/>
            <p:nvPr/>
          </p:nvSpPr>
          <p:spPr>
            <a:xfrm>
              <a:off x="6144918" y="1121167"/>
              <a:ext cx="112541" cy="119145"/>
            </a:xfrm>
            <a:custGeom>
              <a:avLst/>
              <a:gdLst/>
              <a:ahLst/>
              <a:cxnLst/>
              <a:rect l="l" t="t" r="r" b="b"/>
              <a:pathLst>
                <a:path w="1206" h="1278" extrusionOk="0">
                  <a:moveTo>
                    <a:pt x="347" y="1"/>
                  </a:moveTo>
                  <a:cubicBezTo>
                    <a:pt x="224" y="95"/>
                    <a:pt x="116" y="210"/>
                    <a:pt x="1" y="318"/>
                  </a:cubicBezTo>
                  <a:lnTo>
                    <a:pt x="974" y="1278"/>
                  </a:lnTo>
                  <a:cubicBezTo>
                    <a:pt x="1046" y="1205"/>
                    <a:pt x="1126" y="1133"/>
                    <a:pt x="1205" y="1068"/>
                  </a:cubicBezTo>
                  <a:lnTo>
                    <a:pt x="347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42"/>
            <p:cNvSpPr/>
            <p:nvPr/>
          </p:nvSpPr>
          <p:spPr>
            <a:xfrm>
              <a:off x="6232449" y="1066723"/>
              <a:ext cx="86879" cy="130518"/>
            </a:xfrm>
            <a:custGeom>
              <a:avLst/>
              <a:gdLst/>
              <a:ahLst/>
              <a:cxnLst/>
              <a:rect l="l" t="t" r="r" b="b"/>
              <a:pathLst>
                <a:path w="931" h="1400" extrusionOk="0">
                  <a:moveTo>
                    <a:pt x="426" y="1"/>
                  </a:moveTo>
                  <a:cubicBezTo>
                    <a:pt x="354" y="22"/>
                    <a:pt x="282" y="58"/>
                    <a:pt x="209" y="94"/>
                  </a:cubicBezTo>
                  <a:lnTo>
                    <a:pt x="0" y="195"/>
                  </a:lnTo>
                  <a:lnTo>
                    <a:pt x="649" y="1400"/>
                  </a:lnTo>
                  <a:lnTo>
                    <a:pt x="786" y="1335"/>
                  </a:lnTo>
                  <a:cubicBezTo>
                    <a:pt x="830" y="1306"/>
                    <a:pt x="880" y="1285"/>
                    <a:pt x="931" y="1270"/>
                  </a:cubicBezTo>
                  <a:lnTo>
                    <a:pt x="426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42"/>
            <p:cNvSpPr/>
            <p:nvPr/>
          </p:nvSpPr>
          <p:spPr>
            <a:xfrm>
              <a:off x="6335379" y="1042577"/>
              <a:ext cx="53284" cy="130518"/>
            </a:xfrm>
            <a:custGeom>
              <a:avLst/>
              <a:gdLst/>
              <a:ahLst/>
              <a:cxnLst/>
              <a:rect l="l" t="t" r="r" b="b"/>
              <a:pathLst>
                <a:path w="571" h="1400" extrusionOk="0">
                  <a:moveTo>
                    <a:pt x="470" y="0"/>
                  </a:moveTo>
                  <a:cubicBezTo>
                    <a:pt x="390" y="0"/>
                    <a:pt x="311" y="7"/>
                    <a:pt x="239" y="22"/>
                  </a:cubicBezTo>
                  <a:lnTo>
                    <a:pt x="1" y="58"/>
                  </a:lnTo>
                  <a:lnTo>
                    <a:pt x="268" y="1399"/>
                  </a:lnTo>
                  <a:lnTo>
                    <a:pt x="419" y="1378"/>
                  </a:lnTo>
                  <a:cubicBezTo>
                    <a:pt x="470" y="1370"/>
                    <a:pt x="520" y="1363"/>
                    <a:pt x="571" y="1363"/>
                  </a:cubicBezTo>
                  <a:lnTo>
                    <a:pt x="47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42"/>
            <p:cNvSpPr/>
            <p:nvPr/>
          </p:nvSpPr>
          <p:spPr>
            <a:xfrm>
              <a:off x="6431682" y="1043229"/>
              <a:ext cx="56550" cy="131824"/>
            </a:xfrm>
            <a:custGeom>
              <a:avLst/>
              <a:gdLst/>
              <a:ahLst/>
              <a:cxnLst/>
              <a:rect l="l" t="t" r="r" b="b"/>
              <a:pathLst>
                <a:path w="606" h="1414" extrusionOk="0">
                  <a:moveTo>
                    <a:pt x="144" y="0"/>
                  </a:moveTo>
                  <a:lnTo>
                    <a:pt x="0" y="1356"/>
                  </a:lnTo>
                  <a:cubicBezTo>
                    <a:pt x="101" y="1378"/>
                    <a:pt x="202" y="1385"/>
                    <a:pt x="303" y="1414"/>
                  </a:cubicBezTo>
                  <a:lnTo>
                    <a:pt x="606" y="80"/>
                  </a:lnTo>
                  <a:cubicBezTo>
                    <a:pt x="454" y="36"/>
                    <a:pt x="296" y="22"/>
                    <a:pt x="14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42"/>
            <p:cNvSpPr/>
            <p:nvPr/>
          </p:nvSpPr>
          <p:spPr>
            <a:xfrm>
              <a:off x="6500924" y="1070731"/>
              <a:ext cx="89678" cy="130612"/>
            </a:xfrm>
            <a:custGeom>
              <a:avLst/>
              <a:gdLst/>
              <a:ahLst/>
              <a:cxnLst/>
              <a:rect l="l" t="t" r="r" b="b"/>
              <a:pathLst>
                <a:path w="961" h="1401" extrusionOk="0">
                  <a:moveTo>
                    <a:pt x="542" y="1"/>
                  </a:moveTo>
                  <a:lnTo>
                    <a:pt x="1" y="1256"/>
                  </a:lnTo>
                  <a:lnTo>
                    <a:pt x="138" y="1321"/>
                  </a:lnTo>
                  <a:cubicBezTo>
                    <a:pt x="181" y="1343"/>
                    <a:pt x="232" y="1371"/>
                    <a:pt x="275" y="1400"/>
                  </a:cubicBezTo>
                  <a:lnTo>
                    <a:pt x="960" y="210"/>
                  </a:lnTo>
                  <a:cubicBezTo>
                    <a:pt x="895" y="174"/>
                    <a:pt x="823" y="131"/>
                    <a:pt x="751" y="102"/>
                  </a:cubicBezTo>
                  <a:lnTo>
                    <a:pt x="54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42"/>
            <p:cNvSpPr/>
            <p:nvPr/>
          </p:nvSpPr>
          <p:spPr>
            <a:xfrm>
              <a:off x="6561580" y="1127973"/>
              <a:ext cx="114501" cy="117746"/>
            </a:xfrm>
            <a:custGeom>
              <a:avLst/>
              <a:gdLst/>
              <a:ahLst/>
              <a:cxnLst/>
              <a:rect l="l" t="t" r="r" b="b"/>
              <a:pathLst>
                <a:path w="1227" h="1263" extrusionOk="0">
                  <a:moveTo>
                    <a:pt x="887" y="0"/>
                  </a:moveTo>
                  <a:lnTo>
                    <a:pt x="0" y="1046"/>
                  </a:lnTo>
                  <a:cubicBezTo>
                    <a:pt x="79" y="1111"/>
                    <a:pt x="152" y="1183"/>
                    <a:pt x="224" y="1262"/>
                  </a:cubicBezTo>
                  <a:lnTo>
                    <a:pt x="1226" y="332"/>
                  </a:lnTo>
                  <a:cubicBezTo>
                    <a:pt x="1118" y="209"/>
                    <a:pt x="1003" y="101"/>
                    <a:pt x="88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42"/>
            <p:cNvSpPr/>
            <p:nvPr/>
          </p:nvSpPr>
          <p:spPr>
            <a:xfrm>
              <a:off x="6636887" y="1310792"/>
              <a:ext cx="132697" cy="61996"/>
            </a:xfrm>
            <a:custGeom>
              <a:avLst/>
              <a:gdLst/>
              <a:ahLst/>
              <a:cxnLst/>
              <a:rect l="l" t="t" r="r" b="b"/>
              <a:pathLst>
                <a:path w="1422" h="665" extrusionOk="0">
                  <a:moveTo>
                    <a:pt x="1321" y="1"/>
                  </a:moveTo>
                  <a:lnTo>
                    <a:pt x="1" y="361"/>
                  </a:lnTo>
                  <a:lnTo>
                    <a:pt x="44" y="506"/>
                  </a:lnTo>
                  <a:cubicBezTo>
                    <a:pt x="51" y="556"/>
                    <a:pt x="59" y="614"/>
                    <a:pt x="66" y="664"/>
                  </a:cubicBezTo>
                  <a:lnTo>
                    <a:pt x="1422" y="462"/>
                  </a:lnTo>
                  <a:cubicBezTo>
                    <a:pt x="1407" y="383"/>
                    <a:pt x="1400" y="304"/>
                    <a:pt x="1378" y="232"/>
                  </a:cubicBezTo>
                  <a:lnTo>
                    <a:pt x="132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42"/>
            <p:cNvSpPr/>
            <p:nvPr/>
          </p:nvSpPr>
          <p:spPr>
            <a:xfrm>
              <a:off x="6642953" y="1415020"/>
              <a:ext cx="130645" cy="47826"/>
            </a:xfrm>
            <a:custGeom>
              <a:avLst/>
              <a:gdLst/>
              <a:ahLst/>
              <a:cxnLst/>
              <a:rect l="l" t="t" r="r" b="b"/>
              <a:pathLst>
                <a:path w="1400" h="513" extrusionOk="0">
                  <a:moveTo>
                    <a:pt x="30" y="1"/>
                  </a:moveTo>
                  <a:cubicBezTo>
                    <a:pt x="30" y="109"/>
                    <a:pt x="15" y="210"/>
                    <a:pt x="1" y="311"/>
                  </a:cubicBezTo>
                  <a:lnTo>
                    <a:pt x="1357" y="513"/>
                  </a:lnTo>
                  <a:cubicBezTo>
                    <a:pt x="1378" y="354"/>
                    <a:pt x="1393" y="203"/>
                    <a:pt x="1400" y="44"/>
                  </a:cubicBezTo>
                  <a:lnTo>
                    <a:pt x="3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42"/>
            <p:cNvSpPr/>
            <p:nvPr/>
          </p:nvSpPr>
          <p:spPr>
            <a:xfrm>
              <a:off x="6622143" y="1485687"/>
              <a:ext cx="131951" cy="81388"/>
            </a:xfrm>
            <a:custGeom>
              <a:avLst/>
              <a:gdLst/>
              <a:ahLst/>
              <a:cxnLst/>
              <a:rect l="l" t="t" r="r" b="b"/>
              <a:pathLst>
                <a:path w="1414" h="873" extrusionOk="0">
                  <a:moveTo>
                    <a:pt x="123" y="0"/>
                  </a:moveTo>
                  <a:lnTo>
                    <a:pt x="65" y="144"/>
                  </a:lnTo>
                  <a:cubicBezTo>
                    <a:pt x="51" y="195"/>
                    <a:pt x="22" y="238"/>
                    <a:pt x="0" y="281"/>
                  </a:cubicBezTo>
                  <a:lnTo>
                    <a:pt x="1234" y="873"/>
                  </a:lnTo>
                  <a:cubicBezTo>
                    <a:pt x="1270" y="801"/>
                    <a:pt x="1306" y="736"/>
                    <a:pt x="1335" y="664"/>
                  </a:cubicBezTo>
                  <a:lnTo>
                    <a:pt x="1414" y="440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2"/>
            <p:cNvSpPr/>
            <p:nvPr/>
          </p:nvSpPr>
          <p:spPr>
            <a:xfrm>
              <a:off x="6582390" y="1548895"/>
              <a:ext cx="121219" cy="108983"/>
            </a:xfrm>
            <a:custGeom>
              <a:avLst/>
              <a:gdLst/>
              <a:ahLst/>
              <a:cxnLst/>
              <a:rect l="l" t="t" r="r" b="b"/>
              <a:pathLst>
                <a:path w="1299" h="1169" extrusionOk="0">
                  <a:moveTo>
                    <a:pt x="195" y="0"/>
                  </a:moveTo>
                  <a:lnTo>
                    <a:pt x="102" y="123"/>
                  </a:lnTo>
                  <a:lnTo>
                    <a:pt x="1" y="238"/>
                  </a:lnTo>
                  <a:lnTo>
                    <a:pt x="1003" y="1168"/>
                  </a:lnTo>
                  <a:lnTo>
                    <a:pt x="1155" y="988"/>
                  </a:lnTo>
                  <a:lnTo>
                    <a:pt x="1299" y="80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2"/>
            <p:cNvSpPr/>
            <p:nvPr/>
          </p:nvSpPr>
          <p:spPr>
            <a:xfrm>
              <a:off x="6526586" y="1599238"/>
              <a:ext cx="100316" cy="126510"/>
            </a:xfrm>
            <a:custGeom>
              <a:avLst/>
              <a:gdLst/>
              <a:ahLst/>
              <a:cxnLst/>
              <a:rect l="l" t="t" r="r" b="b"/>
              <a:pathLst>
                <a:path w="1075" h="1357" extrusionOk="0">
                  <a:moveTo>
                    <a:pt x="252" y="1"/>
                  </a:moveTo>
                  <a:cubicBezTo>
                    <a:pt x="209" y="37"/>
                    <a:pt x="173" y="66"/>
                    <a:pt x="130" y="95"/>
                  </a:cubicBezTo>
                  <a:lnTo>
                    <a:pt x="0" y="174"/>
                  </a:lnTo>
                  <a:lnTo>
                    <a:pt x="685" y="1357"/>
                  </a:lnTo>
                  <a:lnTo>
                    <a:pt x="880" y="1234"/>
                  </a:lnTo>
                  <a:cubicBezTo>
                    <a:pt x="952" y="1191"/>
                    <a:pt x="1010" y="1141"/>
                    <a:pt x="1075" y="1097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42"/>
            <p:cNvSpPr/>
            <p:nvPr/>
          </p:nvSpPr>
          <p:spPr>
            <a:xfrm>
              <a:off x="6459957" y="1632893"/>
              <a:ext cx="70735" cy="132570"/>
            </a:xfrm>
            <a:custGeom>
              <a:avLst/>
              <a:gdLst/>
              <a:ahLst/>
              <a:cxnLst/>
              <a:rect l="l" t="t" r="r" b="b"/>
              <a:pathLst>
                <a:path w="758" h="1422" extrusionOk="0">
                  <a:moveTo>
                    <a:pt x="296" y="1"/>
                  </a:moveTo>
                  <a:cubicBezTo>
                    <a:pt x="195" y="37"/>
                    <a:pt x="101" y="73"/>
                    <a:pt x="0" y="94"/>
                  </a:cubicBezTo>
                  <a:lnTo>
                    <a:pt x="303" y="1421"/>
                  </a:lnTo>
                  <a:cubicBezTo>
                    <a:pt x="454" y="1393"/>
                    <a:pt x="606" y="1342"/>
                    <a:pt x="757" y="1292"/>
                  </a:cubicBezTo>
                  <a:lnTo>
                    <a:pt x="29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2"/>
            <p:cNvSpPr/>
            <p:nvPr/>
          </p:nvSpPr>
          <p:spPr>
            <a:xfrm>
              <a:off x="6379145" y="1646318"/>
              <a:ext cx="43859" cy="128188"/>
            </a:xfrm>
            <a:custGeom>
              <a:avLst/>
              <a:gdLst/>
              <a:ahLst/>
              <a:cxnLst/>
              <a:rect l="l" t="t" r="r" b="b"/>
              <a:pathLst>
                <a:path w="470" h="1375" extrusionOk="0">
                  <a:moveTo>
                    <a:pt x="102" y="1"/>
                  </a:moveTo>
                  <a:lnTo>
                    <a:pt x="1" y="1364"/>
                  </a:lnTo>
                  <a:cubicBezTo>
                    <a:pt x="113" y="1369"/>
                    <a:pt x="221" y="1374"/>
                    <a:pt x="331" y="1374"/>
                  </a:cubicBezTo>
                  <a:cubicBezTo>
                    <a:pt x="377" y="1374"/>
                    <a:pt x="423" y="1373"/>
                    <a:pt x="469" y="1371"/>
                  </a:cubicBezTo>
                  <a:lnTo>
                    <a:pt x="412" y="1"/>
                  </a:lnTo>
                  <a:cubicBezTo>
                    <a:pt x="361" y="4"/>
                    <a:pt x="309" y="6"/>
                    <a:pt x="257" y="6"/>
                  </a:cubicBezTo>
                  <a:cubicBezTo>
                    <a:pt x="204" y="6"/>
                    <a:pt x="152" y="4"/>
                    <a:pt x="10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2"/>
            <p:cNvSpPr/>
            <p:nvPr/>
          </p:nvSpPr>
          <p:spPr>
            <a:xfrm>
              <a:off x="6272109" y="1630842"/>
              <a:ext cx="74187" cy="131917"/>
            </a:xfrm>
            <a:custGeom>
              <a:avLst/>
              <a:gdLst/>
              <a:ahLst/>
              <a:cxnLst/>
              <a:rect l="l" t="t" r="r" b="b"/>
              <a:pathLst>
                <a:path w="795" h="1415" extrusionOk="0">
                  <a:moveTo>
                    <a:pt x="506" y="1"/>
                  </a:moveTo>
                  <a:lnTo>
                    <a:pt x="1" y="1270"/>
                  </a:lnTo>
                  <a:cubicBezTo>
                    <a:pt x="145" y="1328"/>
                    <a:pt x="296" y="1379"/>
                    <a:pt x="448" y="1415"/>
                  </a:cubicBezTo>
                  <a:lnTo>
                    <a:pt x="794" y="95"/>
                  </a:lnTo>
                  <a:cubicBezTo>
                    <a:pt x="693" y="66"/>
                    <a:pt x="599" y="37"/>
                    <a:pt x="50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2"/>
            <p:cNvSpPr/>
            <p:nvPr/>
          </p:nvSpPr>
          <p:spPr>
            <a:xfrm>
              <a:off x="6177205" y="1595229"/>
              <a:ext cx="103769" cy="125205"/>
            </a:xfrm>
            <a:custGeom>
              <a:avLst/>
              <a:gdLst/>
              <a:ahLst/>
              <a:cxnLst/>
              <a:rect l="l" t="t" r="r" b="b"/>
              <a:pathLst>
                <a:path w="1112" h="1343" extrusionOk="0">
                  <a:moveTo>
                    <a:pt x="859" y="1"/>
                  </a:moveTo>
                  <a:lnTo>
                    <a:pt x="1" y="1068"/>
                  </a:lnTo>
                  <a:cubicBezTo>
                    <a:pt x="123" y="1169"/>
                    <a:pt x="253" y="1256"/>
                    <a:pt x="390" y="1342"/>
                  </a:cubicBezTo>
                  <a:lnTo>
                    <a:pt x="1112" y="174"/>
                  </a:lnTo>
                  <a:cubicBezTo>
                    <a:pt x="1018" y="123"/>
                    <a:pt x="938" y="66"/>
                    <a:pt x="85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2"/>
            <p:cNvSpPr/>
            <p:nvPr/>
          </p:nvSpPr>
          <p:spPr>
            <a:xfrm>
              <a:off x="6103205" y="1542835"/>
              <a:ext cx="123272" cy="106932"/>
            </a:xfrm>
            <a:custGeom>
              <a:avLst/>
              <a:gdLst/>
              <a:ahLst/>
              <a:cxnLst/>
              <a:rect l="l" t="t" r="r" b="b"/>
              <a:pathLst>
                <a:path w="1321" h="1147" extrusionOk="0">
                  <a:moveTo>
                    <a:pt x="1126" y="0"/>
                  </a:moveTo>
                  <a:lnTo>
                    <a:pt x="0" y="772"/>
                  </a:lnTo>
                  <a:lnTo>
                    <a:pt x="137" y="959"/>
                  </a:lnTo>
                  <a:lnTo>
                    <a:pt x="210" y="1053"/>
                  </a:lnTo>
                  <a:lnTo>
                    <a:pt x="289" y="1147"/>
                  </a:lnTo>
                  <a:lnTo>
                    <a:pt x="1320" y="245"/>
                  </a:lnTo>
                  <a:lnTo>
                    <a:pt x="1263" y="188"/>
                  </a:lnTo>
                  <a:lnTo>
                    <a:pt x="1219" y="123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42"/>
            <p:cNvSpPr/>
            <p:nvPr/>
          </p:nvSpPr>
          <p:spPr>
            <a:xfrm>
              <a:off x="6055426" y="1478881"/>
              <a:ext cx="131951" cy="78777"/>
            </a:xfrm>
            <a:custGeom>
              <a:avLst/>
              <a:gdLst/>
              <a:ahLst/>
              <a:cxnLst/>
              <a:rect l="l" t="t" r="r" b="b"/>
              <a:pathLst>
                <a:path w="1414" h="845" extrusionOk="0">
                  <a:moveTo>
                    <a:pt x="1306" y="1"/>
                  </a:moveTo>
                  <a:lnTo>
                    <a:pt x="0" y="405"/>
                  </a:lnTo>
                  <a:cubicBezTo>
                    <a:pt x="51" y="549"/>
                    <a:pt x="101" y="701"/>
                    <a:pt x="166" y="845"/>
                  </a:cubicBezTo>
                  <a:lnTo>
                    <a:pt x="1414" y="282"/>
                  </a:lnTo>
                  <a:cubicBezTo>
                    <a:pt x="1371" y="196"/>
                    <a:pt x="1342" y="95"/>
                    <a:pt x="130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2"/>
            <p:cNvSpPr/>
            <p:nvPr/>
          </p:nvSpPr>
          <p:spPr>
            <a:xfrm>
              <a:off x="6039282" y="1408308"/>
              <a:ext cx="129338" cy="43817"/>
            </a:xfrm>
            <a:custGeom>
              <a:avLst/>
              <a:gdLst/>
              <a:ahLst/>
              <a:cxnLst/>
              <a:rect l="l" t="t" r="r" b="b"/>
              <a:pathLst>
                <a:path w="1386" h="470" extrusionOk="0">
                  <a:moveTo>
                    <a:pt x="0" y="1"/>
                  </a:moveTo>
                  <a:cubicBezTo>
                    <a:pt x="7" y="152"/>
                    <a:pt x="7" y="311"/>
                    <a:pt x="29" y="469"/>
                  </a:cubicBezTo>
                  <a:lnTo>
                    <a:pt x="1385" y="304"/>
                  </a:lnTo>
                  <a:cubicBezTo>
                    <a:pt x="1371" y="203"/>
                    <a:pt x="1378" y="102"/>
                    <a:pt x="136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2"/>
            <p:cNvSpPr/>
            <p:nvPr/>
          </p:nvSpPr>
          <p:spPr>
            <a:xfrm>
              <a:off x="6608612" y="1210666"/>
              <a:ext cx="128685" cy="93507"/>
            </a:xfrm>
            <a:custGeom>
              <a:avLst/>
              <a:gdLst/>
              <a:ahLst/>
              <a:cxnLst/>
              <a:rect l="l" t="t" r="r" b="b"/>
              <a:pathLst>
                <a:path w="1379" h="1003" extrusionOk="0">
                  <a:moveTo>
                    <a:pt x="1155" y="0"/>
                  </a:moveTo>
                  <a:lnTo>
                    <a:pt x="1" y="736"/>
                  </a:lnTo>
                  <a:lnTo>
                    <a:pt x="80" y="866"/>
                  </a:lnTo>
                  <a:cubicBezTo>
                    <a:pt x="102" y="909"/>
                    <a:pt x="131" y="959"/>
                    <a:pt x="145" y="1003"/>
                  </a:cubicBezTo>
                  <a:lnTo>
                    <a:pt x="1379" y="411"/>
                  </a:lnTo>
                  <a:cubicBezTo>
                    <a:pt x="1342" y="339"/>
                    <a:pt x="1314" y="267"/>
                    <a:pt x="1278" y="202"/>
                  </a:cubicBezTo>
                  <a:lnTo>
                    <a:pt x="115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7" name="Google Shape;1627;p42"/>
          <p:cNvGrpSpPr/>
          <p:nvPr/>
        </p:nvGrpSpPr>
        <p:grpSpPr>
          <a:xfrm>
            <a:off x="685928" y="1318008"/>
            <a:ext cx="1359588" cy="1359588"/>
            <a:chOff x="885403" y="1571142"/>
            <a:chExt cx="2598600" cy="2598600"/>
          </a:xfrm>
        </p:grpSpPr>
        <p:sp>
          <p:nvSpPr>
            <p:cNvPr id="1628" name="Google Shape;1628;p42"/>
            <p:cNvSpPr/>
            <p:nvPr/>
          </p:nvSpPr>
          <p:spPr>
            <a:xfrm>
              <a:off x="1303550" y="1980350"/>
              <a:ext cx="1762475" cy="1762450"/>
            </a:xfrm>
            <a:custGeom>
              <a:avLst/>
              <a:gdLst/>
              <a:ahLst/>
              <a:cxnLst/>
              <a:rect l="l" t="t" r="r" b="b"/>
              <a:pathLst>
                <a:path w="70499" h="70498" extrusionOk="0">
                  <a:moveTo>
                    <a:pt x="35133" y="1"/>
                  </a:moveTo>
                  <a:lnTo>
                    <a:pt x="35133" y="683"/>
                  </a:lnTo>
                  <a:lnTo>
                    <a:pt x="35257" y="683"/>
                  </a:lnTo>
                  <a:cubicBezTo>
                    <a:pt x="36048" y="683"/>
                    <a:pt x="36853" y="710"/>
                    <a:pt x="37645" y="751"/>
                  </a:cubicBezTo>
                  <a:lnTo>
                    <a:pt x="37686" y="82"/>
                  </a:lnTo>
                  <a:cubicBezTo>
                    <a:pt x="36880" y="28"/>
                    <a:pt x="36061" y="1"/>
                    <a:pt x="35257" y="1"/>
                  </a:cubicBezTo>
                  <a:close/>
                  <a:moveTo>
                    <a:pt x="34560" y="1"/>
                  </a:moveTo>
                  <a:cubicBezTo>
                    <a:pt x="33714" y="28"/>
                    <a:pt x="32840" y="68"/>
                    <a:pt x="32008" y="150"/>
                  </a:cubicBezTo>
                  <a:lnTo>
                    <a:pt x="32063" y="820"/>
                  </a:lnTo>
                  <a:cubicBezTo>
                    <a:pt x="32895" y="751"/>
                    <a:pt x="33741" y="696"/>
                    <a:pt x="34574" y="683"/>
                  </a:cubicBezTo>
                  <a:lnTo>
                    <a:pt x="34560" y="1"/>
                  </a:lnTo>
                  <a:close/>
                  <a:moveTo>
                    <a:pt x="38259" y="123"/>
                  </a:moveTo>
                  <a:lnTo>
                    <a:pt x="38205" y="805"/>
                  </a:lnTo>
                  <a:cubicBezTo>
                    <a:pt x="39037" y="874"/>
                    <a:pt x="39870" y="969"/>
                    <a:pt x="40689" y="1106"/>
                  </a:cubicBezTo>
                  <a:lnTo>
                    <a:pt x="40798" y="437"/>
                  </a:lnTo>
                  <a:cubicBezTo>
                    <a:pt x="39965" y="301"/>
                    <a:pt x="39106" y="192"/>
                    <a:pt x="38259" y="123"/>
                  </a:cubicBezTo>
                  <a:close/>
                  <a:moveTo>
                    <a:pt x="31435" y="205"/>
                  </a:moveTo>
                  <a:cubicBezTo>
                    <a:pt x="30588" y="301"/>
                    <a:pt x="29742" y="423"/>
                    <a:pt x="28896" y="574"/>
                  </a:cubicBezTo>
                  <a:lnTo>
                    <a:pt x="29018" y="1242"/>
                  </a:lnTo>
                  <a:cubicBezTo>
                    <a:pt x="29837" y="1093"/>
                    <a:pt x="30683" y="969"/>
                    <a:pt x="31502" y="874"/>
                  </a:cubicBezTo>
                  <a:lnTo>
                    <a:pt x="31435" y="205"/>
                  </a:lnTo>
                  <a:close/>
                  <a:moveTo>
                    <a:pt x="41357" y="532"/>
                  </a:moveTo>
                  <a:lnTo>
                    <a:pt x="41248" y="1188"/>
                  </a:lnTo>
                  <a:cubicBezTo>
                    <a:pt x="42067" y="1338"/>
                    <a:pt x="42900" y="1515"/>
                    <a:pt x="43705" y="1720"/>
                  </a:cubicBezTo>
                  <a:lnTo>
                    <a:pt x="43869" y="1065"/>
                  </a:lnTo>
                  <a:cubicBezTo>
                    <a:pt x="43037" y="847"/>
                    <a:pt x="42203" y="669"/>
                    <a:pt x="41357" y="532"/>
                  </a:cubicBezTo>
                  <a:close/>
                  <a:moveTo>
                    <a:pt x="28336" y="683"/>
                  </a:moveTo>
                  <a:cubicBezTo>
                    <a:pt x="27504" y="847"/>
                    <a:pt x="26671" y="1038"/>
                    <a:pt x="25852" y="1269"/>
                  </a:cubicBezTo>
                  <a:lnTo>
                    <a:pt x="26030" y="1925"/>
                  </a:lnTo>
                  <a:cubicBezTo>
                    <a:pt x="26834" y="1693"/>
                    <a:pt x="27653" y="1502"/>
                    <a:pt x="28472" y="1338"/>
                  </a:cubicBezTo>
                  <a:lnTo>
                    <a:pt x="28336" y="683"/>
                  </a:lnTo>
                  <a:close/>
                  <a:moveTo>
                    <a:pt x="44415" y="1202"/>
                  </a:moveTo>
                  <a:lnTo>
                    <a:pt x="44238" y="1857"/>
                  </a:lnTo>
                  <a:cubicBezTo>
                    <a:pt x="45042" y="2075"/>
                    <a:pt x="45848" y="2321"/>
                    <a:pt x="46640" y="2594"/>
                  </a:cubicBezTo>
                  <a:lnTo>
                    <a:pt x="46871" y="1952"/>
                  </a:lnTo>
                  <a:cubicBezTo>
                    <a:pt x="46067" y="1679"/>
                    <a:pt x="45234" y="1420"/>
                    <a:pt x="44415" y="1202"/>
                  </a:cubicBezTo>
                  <a:close/>
                  <a:moveTo>
                    <a:pt x="25306" y="1420"/>
                  </a:moveTo>
                  <a:cubicBezTo>
                    <a:pt x="24487" y="1666"/>
                    <a:pt x="23668" y="1939"/>
                    <a:pt x="22863" y="2239"/>
                  </a:cubicBezTo>
                  <a:lnTo>
                    <a:pt x="23109" y="2867"/>
                  </a:lnTo>
                  <a:cubicBezTo>
                    <a:pt x="23886" y="2580"/>
                    <a:pt x="24692" y="2307"/>
                    <a:pt x="25484" y="2075"/>
                  </a:cubicBezTo>
                  <a:lnTo>
                    <a:pt x="25306" y="1420"/>
                  </a:lnTo>
                  <a:close/>
                  <a:moveTo>
                    <a:pt x="47404" y="2157"/>
                  </a:moveTo>
                  <a:lnTo>
                    <a:pt x="47172" y="2785"/>
                  </a:lnTo>
                  <a:cubicBezTo>
                    <a:pt x="47950" y="3071"/>
                    <a:pt x="48742" y="3399"/>
                    <a:pt x="49492" y="3740"/>
                  </a:cubicBezTo>
                  <a:lnTo>
                    <a:pt x="49779" y="3126"/>
                  </a:lnTo>
                  <a:cubicBezTo>
                    <a:pt x="49001" y="2771"/>
                    <a:pt x="48209" y="2443"/>
                    <a:pt x="47404" y="2157"/>
                  </a:cubicBezTo>
                  <a:close/>
                  <a:moveTo>
                    <a:pt x="22344" y="2443"/>
                  </a:moveTo>
                  <a:cubicBezTo>
                    <a:pt x="21553" y="2758"/>
                    <a:pt x="20761" y="3098"/>
                    <a:pt x="19997" y="3467"/>
                  </a:cubicBezTo>
                  <a:lnTo>
                    <a:pt x="20283" y="4068"/>
                  </a:lnTo>
                  <a:cubicBezTo>
                    <a:pt x="21034" y="3713"/>
                    <a:pt x="21812" y="3371"/>
                    <a:pt x="22590" y="3071"/>
                  </a:cubicBezTo>
                  <a:lnTo>
                    <a:pt x="22344" y="2443"/>
                  </a:lnTo>
                  <a:close/>
                  <a:moveTo>
                    <a:pt x="50298" y="3358"/>
                  </a:moveTo>
                  <a:lnTo>
                    <a:pt x="50011" y="3972"/>
                  </a:lnTo>
                  <a:cubicBezTo>
                    <a:pt x="50762" y="4327"/>
                    <a:pt x="51512" y="4723"/>
                    <a:pt x="52236" y="5133"/>
                  </a:cubicBezTo>
                  <a:lnTo>
                    <a:pt x="52577" y="4545"/>
                  </a:lnTo>
                  <a:cubicBezTo>
                    <a:pt x="51827" y="4123"/>
                    <a:pt x="51062" y="3726"/>
                    <a:pt x="50298" y="3358"/>
                  </a:cubicBezTo>
                  <a:close/>
                  <a:moveTo>
                    <a:pt x="19478" y="3713"/>
                  </a:moveTo>
                  <a:cubicBezTo>
                    <a:pt x="18727" y="4095"/>
                    <a:pt x="17962" y="4505"/>
                    <a:pt x="17240" y="4942"/>
                  </a:cubicBezTo>
                  <a:lnTo>
                    <a:pt x="17580" y="5528"/>
                  </a:lnTo>
                  <a:cubicBezTo>
                    <a:pt x="18304" y="5105"/>
                    <a:pt x="19041" y="4696"/>
                    <a:pt x="19791" y="4314"/>
                  </a:cubicBezTo>
                  <a:lnTo>
                    <a:pt x="19478" y="3713"/>
                  </a:lnTo>
                  <a:close/>
                  <a:moveTo>
                    <a:pt x="53068" y="4832"/>
                  </a:moveTo>
                  <a:lnTo>
                    <a:pt x="52728" y="5406"/>
                  </a:lnTo>
                  <a:cubicBezTo>
                    <a:pt x="53450" y="5828"/>
                    <a:pt x="54160" y="6292"/>
                    <a:pt x="54843" y="6756"/>
                  </a:cubicBezTo>
                  <a:lnTo>
                    <a:pt x="55225" y="6210"/>
                  </a:lnTo>
                  <a:cubicBezTo>
                    <a:pt x="54529" y="5719"/>
                    <a:pt x="53805" y="5255"/>
                    <a:pt x="53068" y="4832"/>
                  </a:cubicBezTo>
                  <a:close/>
                  <a:moveTo>
                    <a:pt x="16748" y="5242"/>
                  </a:moveTo>
                  <a:cubicBezTo>
                    <a:pt x="16230" y="5569"/>
                    <a:pt x="15697" y="5910"/>
                    <a:pt x="15192" y="6265"/>
                  </a:cubicBezTo>
                  <a:lnTo>
                    <a:pt x="15574" y="6811"/>
                  </a:lnTo>
                  <a:cubicBezTo>
                    <a:pt x="16079" y="6470"/>
                    <a:pt x="16598" y="6129"/>
                    <a:pt x="17103" y="5815"/>
                  </a:cubicBezTo>
                  <a:lnTo>
                    <a:pt x="16748" y="5242"/>
                  </a:lnTo>
                  <a:close/>
                  <a:moveTo>
                    <a:pt x="14960" y="6429"/>
                  </a:moveTo>
                  <a:cubicBezTo>
                    <a:pt x="14850" y="6498"/>
                    <a:pt x="14728" y="6579"/>
                    <a:pt x="14619" y="6661"/>
                  </a:cubicBezTo>
                  <a:lnTo>
                    <a:pt x="15014" y="7207"/>
                  </a:lnTo>
                  <a:cubicBezTo>
                    <a:pt x="15123" y="7139"/>
                    <a:pt x="15233" y="7057"/>
                    <a:pt x="15342" y="6975"/>
                  </a:cubicBezTo>
                  <a:lnTo>
                    <a:pt x="14960" y="6429"/>
                  </a:lnTo>
                  <a:close/>
                  <a:moveTo>
                    <a:pt x="55703" y="6525"/>
                  </a:moveTo>
                  <a:lnTo>
                    <a:pt x="55307" y="7084"/>
                  </a:lnTo>
                  <a:cubicBezTo>
                    <a:pt x="55989" y="7562"/>
                    <a:pt x="56658" y="8081"/>
                    <a:pt x="57299" y="8613"/>
                  </a:cubicBezTo>
                  <a:lnTo>
                    <a:pt x="57723" y="8094"/>
                  </a:lnTo>
                  <a:cubicBezTo>
                    <a:pt x="57068" y="7548"/>
                    <a:pt x="56386" y="7029"/>
                    <a:pt x="55703" y="6525"/>
                  </a:cubicBezTo>
                  <a:close/>
                  <a:moveTo>
                    <a:pt x="14168" y="7002"/>
                  </a:moveTo>
                  <a:cubicBezTo>
                    <a:pt x="13485" y="7508"/>
                    <a:pt x="12817" y="8054"/>
                    <a:pt x="12175" y="8613"/>
                  </a:cubicBezTo>
                  <a:lnTo>
                    <a:pt x="12612" y="9118"/>
                  </a:lnTo>
                  <a:cubicBezTo>
                    <a:pt x="13240" y="8572"/>
                    <a:pt x="13895" y="8039"/>
                    <a:pt x="14564" y="7548"/>
                  </a:cubicBezTo>
                  <a:lnTo>
                    <a:pt x="14168" y="7002"/>
                  </a:lnTo>
                  <a:close/>
                  <a:moveTo>
                    <a:pt x="58160" y="8463"/>
                  </a:moveTo>
                  <a:lnTo>
                    <a:pt x="57723" y="8968"/>
                  </a:lnTo>
                  <a:cubicBezTo>
                    <a:pt x="58351" y="9514"/>
                    <a:pt x="58979" y="10087"/>
                    <a:pt x="59565" y="10674"/>
                  </a:cubicBezTo>
                  <a:lnTo>
                    <a:pt x="60043" y="10196"/>
                  </a:lnTo>
                  <a:cubicBezTo>
                    <a:pt x="59443" y="9595"/>
                    <a:pt x="58815" y="9009"/>
                    <a:pt x="58160" y="8463"/>
                  </a:cubicBezTo>
                  <a:close/>
                  <a:moveTo>
                    <a:pt x="11738" y="8982"/>
                  </a:moveTo>
                  <a:cubicBezTo>
                    <a:pt x="11111" y="9555"/>
                    <a:pt x="10483" y="10156"/>
                    <a:pt x="9896" y="10756"/>
                  </a:cubicBezTo>
                  <a:lnTo>
                    <a:pt x="10388" y="11233"/>
                  </a:lnTo>
                  <a:cubicBezTo>
                    <a:pt x="10961" y="10633"/>
                    <a:pt x="11575" y="10046"/>
                    <a:pt x="12189" y="9486"/>
                  </a:cubicBezTo>
                  <a:lnTo>
                    <a:pt x="11738" y="8982"/>
                  </a:lnTo>
                  <a:close/>
                  <a:moveTo>
                    <a:pt x="60453" y="10605"/>
                  </a:moveTo>
                  <a:lnTo>
                    <a:pt x="59962" y="11070"/>
                  </a:lnTo>
                  <a:cubicBezTo>
                    <a:pt x="60548" y="11670"/>
                    <a:pt x="61121" y="12298"/>
                    <a:pt x="61654" y="12926"/>
                  </a:cubicBezTo>
                  <a:lnTo>
                    <a:pt x="62173" y="12489"/>
                  </a:lnTo>
                  <a:cubicBezTo>
                    <a:pt x="61627" y="11848"/>
                    <a:pt x="61039" y="11206"/>
                    <a:pt x="60453" y="10605"/>
                  </a:cubicBezTo>
                  <a:close/>
                  <a:moveTo>
                    <a:pt x="9500" y="11179"/>
                  </a:moveTo>
                  <a:cubicBezTo>
                    <a:pt x="8927" y="11793"/>
                    <a:pt x="8353" y="12449"/>
                    <a:pt x="7822" y="13104"/>
                  </a:cubicBezTo>
                  <a:lnTo>
                    <a:pt x="8353" y="13526"/>
                  </a:lnTo>
                  <a:cubicBezTo>
                    <a:pt x="8872" y="12885"/>
                    <a:pt x="9432" y="12243"/>
                    <a:pt x="10005" y="11630"/>
                  </a:cubicBezTo>
                  <a:lnTo>
                    <a:pt x="9500" y="11179"/>
                  </a:lnTo>
                  <a:close/>
                  <a:moveTo>
                    <a:pt x="62541" y="12926"/>
                  </a:moveTo>
                  <a:lnTo>
                    <a:pt x="62009" y="13363"/>
                  </a:lnTo>
                  <a:cubicBezTo>
                    <a:pt x="62541" y="14005"/>
                    <a:pt x="63046" y="14673"/>
                    <a:pt x="63523" y="15342"/>
                  </a:cubicBezTo>
                  <a:lnTo>
                    <a:pt x="64069" y="14960"/>
                  </a:lnTo>
                  <a:cubicBezTo>
                    <a:pt x="63592" y="14263"/>
                    <a:pt x="63074" y="13581"/>
                    <a:pt x="62541" y="12926"/>
                  </a:cubicBezTo>
                  <a:close/>
                  <a:moveTo>
                    <a:pt x="7467" y="13554"/>
                  </a:moveTo>
                  <a:cubicBezTo>
                    <a:pt x="6948" y="14223"/>
                    <a:pt x="6442" y="14919"/>
                    <a:pt x="5965" y="15628"/>
                  </a:cubicBezTo>
                  <a:lnTo>
                    <a:pt x="6524" y="16010"/>
                  </a:lnTo>
                  <a:cubicBezTo>
                    <a:pt x="6988" y="15315"/>
                    <a:pt x="7494" y="14632"/>
                    <a:pt x="7999" y="13963"/>
                  </a:cubicBezTo>
                  <a:lnTo>
                    <a:pt x="7467" y="13554"/>
                  </a:lnTo>
                  <a:close/>
                  <a:moveTo>
                    <a:pt x="64411" y="15437"/>
                  </a:moveTo>
                  <a:lnTo>
                    <a:pt x="63851" y="15819"/>
                  </a:lnTo>
                  <a:cubicBezTo>
                    <a:pt x="64315" y="16516"/>
                    <a:pt x="64766" y="17226"/>
                    <a:pt x="65189" y="17949"/>
                  </a:cubicBezTo>
                  <a:lnTo>
                    <a:pt x="65776" y="17608"/>
                  </a:lnTo>
                  <a:cubicBezTo>
                    <a:pt x="65352" y="16871"/>
                    <a:pt x="64888" y="16147"/>
                    <a:pt x="64411" y="15437"/>
                  </a:cubicBezTo>
                  <a:close/>
                  <a:moveTo>
                    <a:pt x="5651" y="16107"/>
                  </a:moveTo>
                  <a:cubicBezTo>
                    <a:pt x="5187" y="16816"/>
                    <a:pt x="4750" y="17553"/>
                    <a:pt x="4341" y="18304"/>
                  </a:cubicBezTo>
                  <a:lnTo>
                    <a:pt x="4928" y="18631"/>
                  </a:lnTo>
                  <a:cubicBezTo>
                    <a:pt x="5323" y="17894"/>
                    <a:pt x="5760" y="17171"/>
                    <a:pt x="6224" y="16475"/>
                  </a:cubicBezTo>
                  <a:lnTo>
                    <a:pt x="5651" y="16107"/>
                  </a:lnTo>
                  <a:close/>
                  <a:moveTo>
                    <a:pt x="66049" y="18099"/>
                  </a:moveTo>
                  <a:lnTo>
                    <a:pt x="65462" y="18427"/>
                  </a:lnTo>
                  <a:cubicBezTo>
                    <a:pt x="65871" y="19164"/>
                    <a:pt x="66253" y="19914"/>
                    <a:pt x="66608" y="20665"/>
                  </a:cubicBezTo>
                  <a:lnTo>
                    <a:pt x="67223" y="20378"/>
                  </a:lnTo>
                  <a:cubicBezTo>
                    <a:pt x="66868" y="19614"/>
                    <a:pt x="66472" y="18850"/>
                    <a:pt x="66049" y="18099"/>
                  </a:cubicBezTo>
                  <a:close/>
                  <a:moveTo>
                    <a:pt x="4068" y="18809"/>
                  </a:moveTo>
                  <a:cubicBezTo>
                    <a:pt x="3672" y="19559"/>
                    <a:pt x="3290" y="20338"/>
                    <a:pt x="2948" y="21115"/>
                  </a:cubicBezTo>
                  <a:lnTo>
                    <a:pt x="3576" y="21388"/>
                  </a:lnTo>
                  <a:cubicBezTo>
                    <a:pt x="3904" y="20624"/>
                    <a:pt x="4273" y="19860"/>
                    <a:pt x="4668" y="19123"/>
                  </a:cubicBezTo>
                  <a:lnTo>
                    <a:pt x="4068" y="18809"/>
                  </a:lnTo>
                  <a:close/>
                  <a:moveTo>
                    <a:pt x="67454" y="20897"/>
                  </a:moveTo>
                  <a:lnTo>
                    <a:pt x="66841" y="21170"/>
                  </a:lnTo>
                  <a:cubicBezTo>
                    <a:pt x="67181" y="21934"/>
                    <a:pt x="67496" y="22713"/>
                    <a:pt x="67782" y="23504"/>
                  </a:cubicBezTo>
                  <a:lnTo>
                    <a:pt x="68410" y="23272"/>
                  </a:lnTo>
                  <a:cubicBezTo>
                    <a:pt x="68124" y="22467"/>
                    <a:pt x="67796" y="21675"/>
                    <a:pt x="67454" y="20897"/>
                  </a:cubicBezTo>
                  <a:close/>
                  <a:moveTo>
                    <a:pt x="2730" y="21648"/>
                  </a:moveTo>
                  <a:cubicBezTo>
                    <a:pt x="2402" y="22426"/>
                    <a:pt x="2089" y="23231"/>
                    <a:pt x="1816" y="24036"/>
                  </a:cubicBezTo>
                  <a:lnTo>
                    <a:pt x="2457" y="24255"/>
                  </a:lnTo>
                  <a:cubicBezTo>
                    <a:pt x="2730" y="23463"/>
                    <a:pt x="3030" y="22671"/>
                    <a:pt x="3345" y="21907"/>
                  </a:cubicBezTo>
                  <a:lnTo>
                    <a:pt x="2730" y="21648"/>
                  </a:lnTo>
                  <a:close/>
                  <a:moveTo>
                    <a:pt x="68601" y="23805"/>
                  </a:moveTo>
                  <a:lnTo>
                    <a:pt x="67960" y="24023"/>
                  </a:lnTo>
                  <a:cubicBezTo>
                    <a:pt x="68233" y="24815"/>
                    <a:pt x="68479" y="25619"/>
                    <a:pt x="68683" y="26425"/>
                  </a:cubicBezTo>
                  <a:lnTo>
                    <a:pt x="69338" y="26262"/>
                  </a:lnTo>
                  <a:cubicBezTo>
                    <a:pt x="69134" y="25443"/>
                    <a:pt x="68874" y="24609"/>
                    <a:pt x="68601" y="23805"/>
                  </a:cubicBezTo>
                  <a:close/>
                  <a:moveTo>
                    <a:pt x="1638" y="24582"/>
                  </a:moveTo>
                  <a:cubicBezTo>
                    <a:pt x="1392" y="25401"/>
                    <a:pt x="1161" y="26234"/>
                    <a:pt x="956" y="27053"/>
                  </a:cubicBezTo>
                  <a:lnTo>
                    <a:pt x="1625" y="27217"/>
                  </a:lnTo>
                  <a:cubicBezTo>
                    <a:pt x="1816" y="26398"/>
                    <a:pt x="2034" y="25592"/>
                    <a:pt x="2293" y="24787"/>
                  </a:cubicBezTo>
                  <a:lnTo>
                    <a:pt x="1638" y="24582"/>
                  </a:lnTo>
                  <a:close/>
                  <a:moveTo>
                    <a:pt x="69489" y="26808"/>
                  </a:moveTo>
                  <a:lnTo>
                    <a:pt x="68834" y="26971"/>
                  </a:lnTo>
                  <a:cubicBezTo>
                    <a:pt x="69025" y="27776"/>
                    <a:pt x="69202" y="28609"/>
                    <a:pt x="69338" y="29428"/>
                  </a:cubicBezTo>
                  <a:lnTo>
                    <a:pt x="70007" y="29319"/>
                  </a:lnTo>
                  <a:cubicBezTo>
                    <a:pt x="69857" y="28486"/>
                    <a:pt x="69693" y="27640"/>
                    <a:pt x="69489" y="26808"/>
                  </a:cubicBezTo>
                  <a:close/>
                  <a:moveTo>
                    <a:pt x="833" y="27612"/>
                  </a:moveTo>
                  <a:cubicBezTo>
                    <a:pt x="655" y="28445"/>
                    <a:pt x="491" y="29292"/>
                    <a:pt x="369" y="30124"/>
                  </a:cubicBezTo>
                  <a:lnTo>
                    <a:pt x="1037" y="30233"/>
                  </a:lnTo>
                  <a:cubicBezTo>
                    <a:pt x="1161" y="29401"/>
                    <a:pt x="1310" y="28568"/>
                    <a:pt x="1488" y="27763"/>
                  </a:cubicBezTo>
                  <a:lnTo>
                    <a:pt x="833" y="27612"/>
                  </a:lnTo>
                  <a:close/>
                  <a:moveTo>
                    <a:pt x="70089" y="29878"/>
                  </a:moveTo>
                  <a:lnTo>
                    <a:pt x="69420" y="29987"/>
                  </a:lnTo>
                  <a:cubicBezTo>
                    <a:pt x="69556" y="30806"/>
                    <a:pt x="69653" y="31652"/>
                    <a:pt x="69720" y="32486"/>
                  </a:cubicBezTo>
                  <a:lnTo>
                    <a:pt x="70390" y="32431"/>
                  </a:lnTo>
                  <a:cubicBezTo>
                    <a:pt x="70321" y="31571"/>
                    <a:pt x="70226" y="30724"/>
                    <a:pt x="70089" y="29878"/>
                  </a:cubicBezTo>
                  <a:close/>
                  <a:moveTo>
                    <a:pt x="300" y="30697"/>
                  </a:moveTo>
                  <a:cubicBezTo>
                    <a:pt x="191" y="31530"/>
                    <a:pt x="109" y="32389"/>
                    <a:pt x="55" y="33250"/>
                  </a:cubicBezTo>
                  <a:lnTo>
                    <a:pt x="737" y="33277"/>
                  </a:lnTo>
                  <a:cubicBezTo>
                    <a:pt x="779" y="32444"/>
                    <a:pt x="861" y="31612"/>
                    <a:pt x="970" y="30779"/>
                  </a:cubicBezTo>
                  <a:lnTo>
                    <a:pt x="300" y="30697"/>
                  </a:lnTo>
                  <a:close/>
                  <a:moveTo>
                    <a:pt x="27" y="33809"/>
                  </a:moveTo>
                  <a:cubicBezTo>
                    <a:pt x="14" y="34287"/>
                    <a:pt x="0" y="34764"/>
                    <a:pt x="0" y="35243"/>
                  </a:cubicBezTo>
                  <a:cubicBezTo>
                    <a:pt x="0" y="35625"/>
                    <a:pt x="14" y="36007"/>
                    <a:pt x="27" y="36375"/>
                  </a:cubicBezTo>
                  <a:lnTo>
                    <a:pt x="697" y="36348"/>
                  </a:lnTo>
                  <a:cubicBezTo>
                    <a:pt x="683" y="35993"/>
                    <a:pt x="683" y="35611"/>
                    <a:pt x="683" y="35243"/>
                  </a:cubicBezTo>
                  <a:cubicBezTo>
                    <a:pt x="683" y="34779"/>
                    <a:pt x="697" y="34300"/>
                    <a:pt x="710" y="33836"/>
                  </a:cubicBezTo>
                  <a:lnTo>
                    <a:pt x="27" y="33809"/>
                  </a:lnTo>
                  <a:close/>
                  <a:moveTo>
                    <a:pt x="70430" y="32990"/>
                  </a:moveTo>
                  <a:lnTo>
                    <a:pt x="69748" y="33032"/>
                  </a:lnTo>
                  <a:cubicBezTo>
                    <a:pt x="69802" y="33769"/>
                    <a:pt x="69829" y="34506"/>
                    <a:pt x="69829" y="35243"/>
                  </a:cubicBezTo>
                  <a:cubicBezTo>
                    <a:pt x="69829" y="36075"/>
                    <a:pt x="69789" y="36921"/>
                    <a:pt x="69734" y="37754"/>
                  </a:cubicBezTo>
                  <a:lnTo>
                    <a:pt x="70403" y="37809"/>
                  </a:lnTo>
                  <a:cubicBezTo>
                    <a:pt x="70471" y="36962"/>
                    <a:pt x="70499" y="36102"/>
                    <a:pt x="70499" y="35243"/>
                  </a:cubicBezTo>
                  <a:cubicBezTo>
                    <a:pt x="70499" y="34491"/>
                    <a:pt x="70471" y="33741"/>
                    <a:pt x="70430" y="32990"/>
                  </a:cubicBezTo>
                  <a:close/>
                  <a:moveTo>
                    <a:pt x="724" y="36908"/>
                  </a:moveTo>
                  <a:lnTo>
                    <a:pt x="42" y="36948"/>
                  </a:lnTo>
                  <a:cubicBezTo>
                    <a:pt x="82" y="37795"/>
                    <a:pt x="151" y="38655"/>
                    <a:pt x="260" y="39501"/>
                  </a:cubicBezTo>
                  <a:lnTo>
                    <a:pt x="928" y="39419"/>
                  </a:lnTo>
                  <a:cubicBezTo>
                    <a:pt x="833" y="38586"/>
                    <a:pt x="764" y="37754"/>
                    <a:pt x="724" y="36908"/>
                  </a:cubicBezTo>
                  <a:close/>
                  <a:moveTo>
                    <a:pt x="69693" y="38313"/>
                  </a:moveTo>
                  <a:cubicBezTo>
                    <a:pt x="69611" y="39146"/>
                    <a:pt x="69516" y="39978"/>
                    <a:pt x="69380" y="40812"/>
                  </a:cubicBezTo>
                  <a:lnTo>
                    <a:pt x="70048" y="40921"/>
                  </a:lnTo>
                  <a:cubicBezTo>
                    <a:pt x="70184" y="40074"/>
                    <a:pt x="70293" y="39214"/>
                    <a:pt x="70362" y="38368"/>
                  </a:cubicBezTo>
                  <a:lnTo>
                    <a:pt x="69693" y="38313"/>
                  </a:lnTo>
                  <a:close/>
                  <a:moveTo>
                    <a:pt x="997" y="39965"/>
                  </a:moveTo>
                  <a:lnTo>
                    <a:pt x="328" y="40060"/>
                  </a:lnTo>
                  <a:cubicBezTo>
                    <a:pt x="451" y="40907"/>
                    <a:pt x="588" y="41753"/>
                    <a:pt x="764" y="42586"/>
                  </a:cubicBezTo>
                  <a:lnTo>
                    <a:pt x="1434" y="42449"/>
                  </a:lnTo>
                  <a:cubicBezTo>
                    <a:pt x="1256" y="41630"/>
                    <a:pt x="1119" y="40797"/>
                    <a:pt x="997" y="39965"/>
                  </a:cubicBezTo>
                  <a:close/>
                  <a:moveTo>
                    <a:pt x="69283" y="41357"/>
                  </a:moveTo>
                  <a:cubicBezTo>
                    <a:pt x="69134" y="42176"/>
                    <a:pt x="68956" y="43008"/>
                    <a:pt x="68752" y="43814"/>
                  </a:cubicBezTo>
                  <a:lnTo>
                    <a:pt x="69407" y="43978"/>
                  </a:lnTo>
                  <a:cubicBezTo>
                    <a:pt x="69625" y="43159"/>
                    <a:pt x="69802" y="42313"/>
                    <a:pt x="69953" y="41480"/>
                  </a:cubicBezTo>
                  <a:lnTo>
                    <a:pt x="69283" y="41357"/>
                  </a:lnTo>
                  <a:close/>
                  <a:moveTo>
                    <a:pt x="1556" y="42995"/>
                  </a:moveTo>
                  <a:lnTo>
                    <a:pt x="888" y="43145"/>
                  </a:lnTo>
                  <a:cubicBezTo>
                    <a:pt x="1079" y="43964"/>
                    <a:pt x="1297" y="44797"/>
                    <a:pt x="1556" y="45616"/>
                  </a:cubicBezTo>
                  <a:lnTo>
                    <a:pt x="2198" y="45411"/>
                  </a:lnTo>
                  <a:cubicBezTo>
                    <a:pt x="1952" y="44619"/>
                    <a:pt x="1734" y="43800"/>
                    <a:pt x="1556" y="42995"/>
                  </a:cubicBezTo>
                  <a:close/>
                  <a:moveTo>
                    <a:pt x="68615" y="44360"/>
                  </a:moveTo>
                  <a:cubicBezTo>
                    <a:pt x="68397" y="45165"/>
                    <a:pt x="68137" y="45971"/>
                    <a:pt x="67864" y="46748"/>
                  </a:cubicBezTo>
                  <a:lnTo>
                    <a:pt x="68506" y="46981"/>
                  </a:lnTo>
                  <a:cubicBezTo>
                    <a:pt x="68779" y="46175"/>
                    <a:pt x="69038" y="45356"/>
                    <a:pt x="69270" y="44537"/>
                  </a:cubicBezTo>
                  <a:lnTo>
                    <a:pt x="68615" y="44360"/>
                  </a:lnTo>
                  <a:close/>
                  <a:moveTo>
                    <a:pt x="2375" y="45957"/>
                  </a:moveTo>
                  <a:lnTo>
                    <a:pt x="1720" y="46162"/>
                  </a:lnTo>
                  <a:cubicBezTo>
                    <a:pt x="1993" y="46967"/>
                    <a:pt x="2280" y="47773"/>
                    <a:pt x="2608" y="48564"/>
                  </a:cubicBezTo>
                  <a:lnTo>
                    <a:pt x="3235" y="48304"/>
                  </a:lnTo>
                  <a:cubicBezTo>
                    <a:pt x="2921" y="47540"/>
                    <a:pt x="2621" y="46748"/>
                    <a:pt x="2375" y="45957"/>
                  </a:cubicBezTo>
                  <a:close/>
                  <a:moveTo>
                    <a:pt x="67673" y="47281"/>
                  </a:moveTo>
                  <a:cubicBezTo>
                    <a:pt x="67387" y="48059"/>
                    <a:pt x="67059" y="48837"/>
                    <a:pt x="66704" y="49602"/>
                  </a:cubicBezTo>
                  <a:lnTo>
                    <a:pt x="67332" y="49888"/>
                  </a:lnTo>
                  <a:cubicBezTo>
                    <a:pt x="67687" y="49110"/>
                    <a:pt x="68015" y="48319"/>
                    <a:pt x="68301" y="47513"/>
                  </a:cubicBezTo>
                  <a:lnTo>
                    <a:pt x="67673" y="47281"/>
                  </a:lnTo>
                  <a:close/>
                  <a:moveTo>
                    <a:pt x="3454" y="48823"/>
                  </a:moveTo>
                  <a:lnTo>
                    <a:pt x="2826" y="49083"/>
                  </a:lnTo>
                  <a:cubicBezTo>
                    <a:pt x="3154" y="49875"/>
                    <a:pt x="3522" y="50652"/>
                    <a:pt x="3918" y="51403"/>
                  </a:cubicBezTo>
                  <a:lnTo>
                    <a:pt x="4519" y="51089"/>
                  </a:lnTo>
                  <a:cubicBezTo>
                    <a:pt x="4136" y="50352"/>
                    <a:pt x="3781" y="49587"/>
                    <a:pt x="3454" y="48823"/>
                  </a:cubicBezTo>
                  <a:close/>
                  <a:moveTo>
                    <a:pt x="66472" y="50106"/>
                  </a:moveTo>
                  <a:cubicBezTo>
                    <a:pt x="66117" y="50870"/>
                    <a:pt x="65722" y="51622"/>
                    <a:pt x="65312" y="52345"/>
                  </a:cubicBezTo>
                  <a:lnTo>
                    <a:pt x="65898" y="52672"/>
                  </a:lnTo>
                  <a:cubicBezTo>
                    <a:pt x="66322" y="51935"/>
                    <a:pt x="66717" y="51171"/>
                    <a:pt x="67086" y="50406"/>
                  </a:cubicBezTo>
                  <a:lnTo>
                    <a:pt x="66472" y="50106"/>
                  </a:lnTo>
                  <a:close/>
                  <a:moveTo>
                    <a:pt x="4777" y="51580"/>
                  </a:moveTo>
                  <a:lnTo>
                    <a:pt x="4177" y="51908"/>
                  </a:lnTo>
                  <a:cubicBezTo>
                    <a:pt x="4586" y="52659"/>
                    <a:pt x="5023" y="53396"/>
                    <a:pt x="5474" y="54119"/>
                  </a:cubicBezTo>
                  <a:lnTo>
                    <a:pt x="6047" y="53751"/>
                  </a:lnTo>
                  <a:cubicBezTo>
                    <a:pt x="5596" y="53054"/>
                    <a:pt x="5174" y="52317"/>
                    <a:pt x="4777" y="51580"/>
                  </a:cubicBezTo>
                  <a:close/>
                  <a:moveTo>
                    <a:pt x="6347" y="54228"/>
                  </a:moveTo>
                  <a:lnTo>
                    <a:pt x="5787" y="54597"/>
                  </a:lnTo>
                  <a:cubicBezTo>
                    <a:pt x="5938" y="54829"/>
                    <a:pt x="6102" y="55074"/>
                    <a:pt x="6266" y="55307"/>
                  </a:cubicBezTo>
                  <a:lnTo>
                    <a:pt x="6825" y="54925"/>
                  </a:lnTo>
                  <a:cubicBezTo>
                    <a:pt x="6661" y="54692"/>
                    <a:pt x="6497" y="54461"/>
                    <a:pt x="6347" y="54228"/>
                  </a:cubicBezTo>
                  <a:close/>
                  <a:moveTo>
                    <a:pt x="65025" y="52823"/>
                  </a:moveTo>
                  <a:cubicBezTo>
                    <a:pt x="64602" y="53546"/>
                    <a:pt x="64151" y="54255"/>
                    <a:pt x="63674" y="54938"/>
                  </a:cubicBezTo>
                  <a:lnTo>
                    <a:pt x="64220" y="55320"/>
                  </a:lnTo>
                  <a:cubicBezTo>
                    <a:pt x="64712" y="54624"/>
                    <a:pt x="65176" y="53901"/>
                    <a:pt x="65612" y="53163"/>
                  </a:cubicBezTo>
                  <a:lnTo>
                    <a:pt x="65025" y="52823"/>
                  </a:lnTo>
                  <a:close/>
                  <a:moveTo>
                    <a:pt x="6975" y="55156"/>
                  </a:moveTo>
                  <a:lnTo>
                    <a:pt x="6429" y="55538"/>
                  </a:lnTo>
                  <a:cubicBezTo>
                    <a:pt x="6702" y="55921"/>
                    <a:pt x="6975" y="56303"/>
                    <a:pt x="7261" y="56685"/>
                  </a:cubicBezTo>
                  <a:lnTo>
                    <a:pt x="7807" y="56275"/>
                  </a:lnTo>
                  <a:cubicBezTo>
                    <a:pt x="7521" y="55907"/>
                    <a:pt x="7248" y="55525"/>
                    <a:pt x="6975" y="55156"/>
                  </a:cubicBezTo>
                  <a:close/>
                  <a:moveTo>
                    <a:pt x="63347" y="55402"/>
                  </a:moveTo>
                  <a:cubicBezTo>
                    <a:pt x="62855" y="56071"/>
                    <a:pt x="62350" y="56740"/>
                    <a:pt x="61804" y="57382"/>
                  </a:cubicBezTo>
                  <a:lnTo>
                    <a:pt x="62322" y="57818"/>
                  </a:lnTo>
                  <a:cubicBezTo>
                    <a:pt x="62868" y="57163"/>
                    <a:pt x="63401" y="56481"/>
                    <a:pt x="63893" y="55798"/>
                  </a:cubicBezTo>
                  <a:lnTo>
                    <a:pt x="63347" y="55402"/>
                  </a:lnTo>
                  <a:close/>
                  <a:moveTo>
                    <a:pt x="8149" y="56712"/>
                  </a:moveTo>
                  <a:lnTo>
                    <a:pt x="7616" y="57136"/>
                  </a:lnTo>
                  <a:cubicBezTo>
                    <a:pt x="8149" y="57791"/>
                    <a:pt x="8708" y="58446"/>
                    <a:pt x="9282" y="59074"/>
                  </a:cubicBezTo>
                  <a:lnTo>
                    <a:pt x="9773" y="58623"/>
                  </a:lnTo>
                  <a:cubicBezTo>
                    <a:pt x="9214" y="58009"/>
                    <a:pt x="8668" y="57367"/>
                    <a:pt x="8149" y="56712"/>
                  </a:cubicBezTo>
                  <a:close/>
                  <a:moveTo>
                    <a:pt x="61449" y="57804"/>
                  </a:moveTo>
                  <a:cubicBezTo>
                    <a:pt x="60903" y="58446"/>
                    <a:pt x="60330" y="59060"/>
                    <a:pt x="59743" y="59647"/>
                  </a:cubicBezTo>
                  <a:lnTo>
                    <a:pt x="60220" y="60125"/>
                  </a:lnTo>
                  <a:cubicBezTo>
                    <a:pt x="60821" y="59524"/>
                    <a:pt x="61408" y="58896"/>
                    <a:pt x="61954" y="58255"/>
                  </a:cubicBezTo>
                  <a:lnTo>
                    <a:pt x="61449" y="57804"/>
                  </a:lnTo>
                  <a:close/>
                  <a:moveTo>
                    <a:pt x="10155" y="59033"/>
                  </a:moveTo>
                  <a:lnTo>
                    <a:pt x="9664" y="59497"/>
                  </a:lnTo>
                  <a:cubicBezTo>
                    <a:pt x="10251" y="60111"/>
                    <a:pt x="10865" y="60712"/>
                    <a:pt x="11493" y="61285"/>
                  </a:cubicBezTo>
                  <a:lnTo>
                    <a:pt x="11957" y="60794"/>
                  </a:lnTo>
                  <a:cubicBezTo>
                    <a:pt x="11343" y="60234"/>
                    <a:pt x="10728" y="59633"/>
                    <a:pt x="10155" y="59033"/>
                  </a:cubicBezTo>
                  <a:close/>
                  <a:moveTo>
                    <a:pt x="59334" y="60043"/>
                  </a:moveTo>
                  <a:cubicBezTo>
                    <a:pt x="58746" y="60630"/>
                    <a:pt x="58118" y="61189"/>
                    <a:pt x="57477" y="61735"/>
                  </a:cubicBezTo>
                  <a:lnTo>
                    <a:pt x="57914" y="62254"/>
                  </a:lnTo>
                  <a:cubicBezTo>
                    <a:pt x="58555" y="61695"/>
                    <a:pt x="59197" y="61121"/>
                    <a:pt x="59811" y="60534"/>
                  </a:cubicBezTo>
                  <a:lnTo>
                    <a:pt x="59334" y="60043"/>
                  </a:lnTo>
                  <a:close/>
                  <a:moveTo>
                    <a:pt x="12366" y="61162"/>
                  </a:moveTo>
                  <a:lnTo>
                    <a:pt x="11916" y="61667"/>
                  </a:lnTo>
                  <a:cubicBezTo>
                    <a:pt x="12557" y="62226"/>
                    <a:pt x="13227" y="62787"/>
                    <a:pt x="13895" y="63291"/>
                  </a:cubicBezTo>
                  <a:lnTo>
                    <a:pt x="14304" y="62759"/>
                  </a:lnTo>
                  <a:cubicBezTo>
                    <a:pt x="13649" y="62254"/>
                    <a:pt x="12994" y="61722"/>
                    <a:pt x="12366" y="61162"/>
                  </a:cubicBezTo>
                  <a:close/>
                  <a:moveTo>
                    <a:pt x="57041" y="62090"/>
                  </a:moveTo>
                  <a:cubicBezTo>
                    <a:pt x="56440" y="62581"/>
                    <a:pt x="55798" y="63060"/>
                    <a:pt x="55157" y="63524"/>
                  </a:cubicBezTo>
                  <a:lnTo>
                    <a:pt x="55539" y="64070"/>
                  </a:lnTo>
                  <a:cubicBezTo>
                    <a:pt x="56194" y="63606"/>
                    <a:pt x="56850" y="63114"/>
                    <a:pt x="57477" y="62609"/>
                  </a:cubicBezTo>
                  <a:lnTo>
                    <a:pt x="57041" y="62090"/>
                  </a:lnTo>
                  <a:close/>
                  <a:moveTo>
                    <a:pt x="14755" y="63087"/>
                  </a:moveTo>
                  <a:lnTo>
                    <a:pt x="14359" y="63633"/>
                  </a:lnTo>
                  <a:cubicBezTo>
                    <a:pt x="15041" y="64137"/>
                    <a:pt x="15751" y="64629"/>
                    <a:pt x="16475" y="65080"/>
                  </a:cubicBezTo>
                  <a:lnTo>
                    <a:pt x="16830" y="64506"/>
                  </a:lnTo>
                  <a:cubicBezTo>
                    <a:pt x="16133" y="64070"/>
                    <a:pt x="15438" y="63591"/>
                    <a:pt x="14755" y="63087"/>
                  </a:cubicBezTo>
                  <a:close/>
                  <a:moveTo>
                    <a:pt x="54584" y="63919"/>
                  </a:moveTo>
                  <a:cubicBezTo>
                    <a:pt x="53887" y="64383"/>
                    <a:pt x="53177" y="64834"/>
                    <a:pt x="52455" y="65243"/>
                  </a:cubicBezTo>
                  <a:lnTo>
                    <a:pt x="52782" y="65830"/>
                  </a:lnTo>
                  <a:cubicBezTo>
                    <a:pt x="53519" y="65407"/>
                    <a:pt x="54256" y="64956"/>
                    <a:pt x="54966" y="64479"/>
                  </a:cubicBezTo>
                  <a:lnTo>
                    <a:pt x="54584" y="63919"/>
                  </a:lnTo>
                  <a:close/>
                  <a:moveTo>
                    <a:pt x="17307" y="64807"/>
                  </a:moveTo>
                  <a:lnTo>
                    <a:pt x="16952" y="65380"/>
                  </a:lnTo>
                  <a:cubicBezTo>
                    <a:pt x="17689" y="65830"/>
                    <a:pt x="18441" y="66254"/>
                    <a:pt x="19191" y="66636"/>
                  </a:cubicBezTo>
                  <a:lnTo>
                    <a:pt x="19505" y="66035"/>
                  </a:lnTo>
                  <a:cubicBezTo>
                    <a:pt x="18768" y="65653"/>
                    <a:pt x="18031" y="65243"/>
                    <a:pt x="17307" y="64807"/>
                  </a:cubicBezTo>
                  <a:close/>
                  <a:moveTo>
                    <a:pt x="51963" y="65516"/>
                  </a:moveTo>
                  <a:cubicBezTo>
                    <a:pt x="51239" y="65926"/>
                    <a:pt x="50475" y="66308"/>
                    <a:pt x="49725" y="66649"/>
                  </a:cubicBezTo>
                  <a:lnTo>
                    <a:pt x="50011" y="67264"/>
                  </a:lnTo>
                  <a:cubicBezTo>
                    <a:pt x="50775" y="66909"/>
                    <a:pt x="51554" y="66527"/>
                    <a:pt x="52291" y="66103"/>
                  </a:cubicBezTo>
                  <a:lnTo>
                    <a:pt x="51963" y="65516"/>
                  </a:lnTo>
                  <a:close/>
                  <a:moveTo>
                    <a:pt x="20010" y="66281"/>
                  </a:moveTo>
                  <a:lnTo>
                    <a:pt x="19710" y="66894"/>
                  </a:lnTo>
                  <a:cubicBezTo>
                    <a:pt x="20474" y="67264"/>
                    <a:pt x="21252" y="67618"/>
                    <a:pt x="22044" y="67932"/>
                  </a:cubicBezTo>
                  <a:lnTo>
                    <a:pt x="22303" y="67318"/>
                  </a:lnTo>
                  <a:cubicBezTo>
                    <a:pt x="21525" y="67004"/>
                    <a:pt x="20761" y="66649"/>
                    <a:pt x="20010" y="66281"/>
                  </a:cubicBezTo>
                  <a:close/>
                  <a:moveTo>
                    <a:pt x="49219" y="66881"/>
                  </a:moveTo>
                  <a:cubicBezTo>
                    <a:pt x="48455" y="67222"/>
                    <a:pt x="47677" y="67537"/>
                    <a:pt x="46886" y="67810"/>
                  </a:cubicBezTo>
                  <a:lnTo>
                    <a:pt x="47117" y="68450"/>
                  </a:lnTo>
                  <a:cubicBezTo>
                    <a:pt x="47909" y="68164"/>
                    <a:pt x="48715" y="67850"/>
                    <a:pt x="49492" y="67495"/>
                  </a:cubicBezTo>
                  <a:lnTo>
                    <a:pt x="49219" y="66881"/>
                  </a:lnTo>
                  <a:close/>
                  <a:moveTo>
                    <a:pt x="22822" y="67522"/>
                  </a:moveTo>
                  <a:lnTo>
                    <a:pt x="22576" y="68150"/>
                  </a:lnTo>
                  <a:cubicBezTo>
                    <a:pt x="23368" y="68450"/>
                    <a:pt x="24186" y="68738"/>
                    <a:pt x="25005" y="68983"/>
                  </a:cubicBezTo>
                  <a:lnTo>
                    <a:pt x="25197" y="68341"/>
                  </a:lnTo>
                  <a:cubicBezTo>
                    <a:pt x="24405" y="68096"/>
                    <a:pt x="23600" y="67823"/>
                    <a:pt x="22822" y="67522"/>
                  </a:cubicBezTo>
                  <a:close/>
                  <a:moveTo>
                    <a:pt x="46353" y="68001"/>
                  </a:moveTo>
                  <a:cubicBezTo>
                    <a:pt x="45575" y="68259"/>
                    <a:pt x="44756" y="68505"/>
                    <a:pt x="43951" y="68710"/>
                  </a:cubicBezTo>
                  <a:lnTo>
                    <a:pt x="44114" y="69366"/>
                  </a:lnTo>
                  <a:cubicBezTo>
                    <a:pt x="44947" y="69160"/>
                    <a:pt x="45766" y="68915"/>
                    <a:pt x="46571" y="68642"/>
                  </a:cubicBezTo>
                  <a:lnTo>
                    <a:pt x="46353" y="68001"/>
                  </a:lnTo>
                  <a:close/>
                  <a:moveTo>
                    <a:pt x="25742" y="68492"/>
                  </a:moveTo>
                  <a:lnTo>
                    <a:pt x="25551" y="69147"/>
                  </a:lnTo>
                  <a:cubicBezTo>
                    <a:pt x="26370" y="69379"/>
                    <a:pt x="27203" y="69584"/>
                    <a:pt x="28036" y="69761"/>
                  </a:cubicBezTo>
                  <a:lnTo>
                    <a:pt x="28172" y="69093"/>
                  </a:lnTo>
                  <a:cubicBezTo>
                    <a:pt x="27367" y="68929"/>
                    <a:pt x="26534" y="68723"/>
                    <a:pt x="25742" y="68492"/>
                  </a:cubicBezTo>
                  <a:close/>
                  <a:moveTo>
                    <a:pt x="43405" y="68847"/>
                  </a:moveTo>
                  <a:cubicBezTo>
                    <a:pt x="42600" y="69051"/>
                    <a:pt x="41767" y="69215"/>
                    <a:pt x="40948" y="69351"/>
                  </a:cubicBezTo>
                  <a:lnTo>
                    <a:pt x="41057" y="70021"/>
                  </a:lnTo>
                  <a:cubicBezTo>
                    <a:pt x="41903" y="69884"/>
                    <a:pt x="42749" y="69706"/>
                    <a:pt x="43568" y="69502"/>
                  </a:cubicBezTo>
                  <a:lnTo>
                    <a:pt x="43405" y="68847"/>
                  </a:lnTo>
                  <a:close/>
                  <a:moveTo>
                    <a:pt x="28718" y="69202"/>
                  </a:moveTo>
                  <a:lnTo>
                    <a:pt x="28596" y="69870"/>
                  </a:lnTo>
                  <a:cubicBezTo>
                    <a:pt x="29428" y="70021"/>
                    <a:pt x="30288" y="70157"/>
                    <a:pt x="31134" y="70252"/>
                  </a:cubicBezTo>
                  <a:lnTo>
                    <a:pt x="31202" y="69584"/>
                  </a:lnTo>
                  <a:cubicBezTo>
                    <a:pt x="30370" y="69488"/>
                    <a:pt x="29537" y="69366"/>
                    <a:pt x="28718" y="69202"/>
                  </a:cubicBezTo>
                  <a:close/>
                  <a:moveTo>
                    <a:pt x="40402" y="69433"/>
                  </a:moveTo>
                  <a:cubicBezTo>
                    <a:pt x="39570" y="69557"/>
                    <a:pt x="38737" y="69652"/>
                    <a:pt x="37904" y="69720"/>
                  </a:cubicBezTo>
                  <a:lnTo>
                    <a:pt x="37945" y="70389"/>
                  </a:lnTo>
                  <a:cubicBezTo>
                    <a:pt x="38805" y="70334"/>
                    <a:pt x="39652" y="70239"/>
                    <a:pt x="40498" y="70103"/>
                  </a:cubicBezTo>
                  <a:lnTo>
                    <a:pt x="40402" y="69433"/>
                  </a:lnTo>
                  <a:close/>
                  <a:moveTo>
                    <a:pt x="31762" y="69639"/>
                  </a:moveTo>
                  <a:lnTo>
                    <a:pt x="31694" y="70321"/>
                  </a:lnTo>
                  <a:cubicBezTo>
                    <a:pt x="32540" y="70403"/>
                    <a:pt x="33400" y="70457"/>
                    <a:pt x="34246" y="70485"/>
                  </a:cubicBezTo>
                  <a:lnTo>
                    <a:pt x="34274" y="69802"/>
                  </a:lnTo>
                  <a:cubicBezTo>
                    <a:pt x="33441" y="69788"/>
                    <a:pt x="32594" y="69734"/>
                    <a:pt x="31762" y="69639"/>
                  </a:cubicBezTo>
                  <a:close/>
                  <a:moveTo>
                    <a:pt x="37344" y="69761"/>
                  </a:moveTo>
                  <a:cubicBezTo>
                    <a:pt x="36649" y="69802"/>
                    <a:pt x="35952" y="69815"/>
                    <a:pt x="35270" y="69815"/>
                  </a:cubicBezTo>
                  <a:lnTo>
                    <a:pt x="34833" y="69815"/>
                  </a:lnTo>
                  <a:lnTo>
                    <a:pt x="34820" y="70498"/>
                  </a:lnTo>
                  <a:lnTo>
                    <a:pt x="35257" y="70498"/>
                  </a:lnTo>
                  <a:cubicBezTo>
                    <a:pt x="35966" y="70498"/>
                    <a:pt x="36676" y="70471"/>
                    <a:pt x="37386" y="70430"/>
                  </a:cubicBezTo>
                  <a:lnTo>
                    <a:pt x="37344" y="6976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2"/>
            <p:cNvSpPr/>
            <p:nvPr/>
          </p:nvSpPr>
          <p:spPr>
            <a:xfrm rot="-5400000">
              <a:off x="1201838" y="1887550"/>
              <a:ext cx="1965900" cy="1965900"/>
            </a:xfrm>
            <a:prstGeom prst="blockArc">
              <a:avLst>
                <a:gd name="adj1" fmla="val 13560149"/>
                <a:gd name="adj2" fmla="val 21599613"/>
                <a:gd name="adj3" fmla="val 10681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2"/>
            <p:cNvSpPr/>
            <p:nvPr/>
          </p:nvSpPr>
          <p:spPr>
            <a:xfrm rot="3949254">
              <a:off x="1201770" y="1887509"/>
              <a:ext cx="1965866" cy="1965866"/>
            </a:xfrm>
            <a:prstGeom prst="blockArc">
              <a:avLst>
                <a:gd name="adj1" fmla="val 17246835"/>
                <a:gd name="adj2" fmla="val 21599613"/>
                <a:gd name="adj3" fmla="val 10681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1" name="Google Shape;1631;p42"/>
          <p:cNvGrpSpPr/>
          <p:nvPr/>
        </p:nvGrpSpPr>
        <p:grpSpPr>
          <a:xfrm>
            <a:off x="5175119" y="1676257"/>
            <a:ext cx="635477" cy="633411"/>
            <a:chOff x="6039282" y="1042577"/>
            <a:chExt cx="734315" cy="731929"/>
          </a:xfrm>
        </p:grpSpPr>
        <p:sp>
          <p:nvSpPr>
            <p:cNvPr id="1632" name="Google Shape;1632;p42"/>
            <p:cNvSpPr/>
            <p:nvPr/>
          </p:nvSpPr>
          <p:spPr>
            <a:xfrm>
              <a:off x="6045348" y="1300071"/>
              <a:ext cx="131951" cy="65352"/>
            </a:xfrm>
            <a:custGeom>
              <a:avLst/>
              <a:gdLst/>
              <a:ahLst/>
              <a:cxnLst/>
              <a:rect l="l" t="t" r="r" b="b"/>
              <a:pathLst>
                <a:path w="1414" h="701" extrusionOk="0">
                  <a:moveTo>
                    <a:pt x="108" y="0"/>
                  </a:moveTo>
                  <a:lnTo>
                    <a:pt x="51" y="224"/>
                  </a:lnTo>
                  <a:cubicBezTo>
                    <a:pt x="29" y="303"/>
                    <a:pt x="7" y="375"/>
                    <a:pt x="0" y="455"/>
                  </a:cubicBezTo>
                  <a:lnTo>
                    <a:pt x="1342" y="700"/>
                  </a:lnTo>
                  <a:cubicBezTo>
                    <a:pt x="1349" y="650"/>
                    <a:pt x="1363" y="599"/>
                    <a:pt x="1378" y="549"/>
                  </a:cubicBezTo>
                  <a:lnTo>
                    <a:pt x="1414" y="397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2"/>
            <p:cNvSpPr/>
            <p:nvPr/>
          </p:nvSpPr>
          <p:spPr>
            <a:xfrm>
              <a:off x="6080342" y="1201250"/>
              <a:ext cx="127938" cy="96863"/>
            </a:xfrm>
            <a:custGeom>
              <a:avLst/>
              <a:gdLst/>
              <a:ahLst/>
              <a:cxnLst/>
              <a:rect l="l" t="t" r="r" b="b"/>
              <a:pathLst>
                <a:path w="1371" h="1039" extrusionOk="0">
                  <a:moveTo>
                    <a:pt x="245" y="0"/>
                  </a:moveTo>
                  <a:cubicBezTo>
                    <a:pt x="159" y="137"/>
                    <a:pt x="72" y="267"/>
                    <a:pt x="0" y="404"/>
                  </a:cubicBezTo>
                  <a:lnTo>
                    <a:pt x="1219" y="1039"/>
                  </a:lnTo>
                  <a:cubicBezTo>
                    <a:pt x="1262" y="945"/>
                    <a:pt x="1320" y="866"/>
                    <a:pt x="1371" y="772"/>
                  </a:cubicBezTo>
                  <a:lnTo>
                    <a:pt x="24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42"/>
            <p:cNvSpPr/>
            <p:nvPr/>
          </p:nvSpPr>
          <p:spPr>
            <a:xfrm>
              <a:off x="6144918" y="1121167"/>
              <a:ext cx="112541" cy="119145"/>
            </a:xfrm>
            <a:custGeom>
              <a:avLst/>
              <a:gdLst/>
              <a:ahLst/>
              <a:cxnLst/>
              <a:rect l="l" t="t" r="r" b="b"/>
              <a:pathLst>
                <a:path w="1206" h="1278" extrusionOk="0">
                  <a:moveTo>
                    <a:pt x="347" y="1"/>
                  </a:moveTo>
                  <a:cubicBezTo>
                    <a:pt x="224" y="95"/>
                    <a:pt x="116" y="210"/>
                    <a:pt x="1" y="318"/>
                  </a:cubicBezTo>
                  <a:lnTo>
                    <a:pt x="974" y="1278"/>
                  </a:lnTo>
                  <a:cubicBezTo>
                    <a:pt x="1046" y="1205"/>
                    <a:pt x="1126" y="1133"/>
                    <a:pt x="1205" y="1068"/>
                  </a:cubicBezTo>
                  <a:lnTo>
                    <a:pt x="347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42"/>
            <p:cNvSpPr/>
            <p:nvPr/>
          </p:nvSpPr>
          <p:spPr>
            <a:xfrm>
              <a:off x="6232449" y="1066723"/>
              <a:ext cx="86879" cy="130518"/>
            </a:xfrm>
            <a:custGeom>
              <a:avLst/>
              <a:gdLst/>
              <a:ahLst/>
              <a:cxnLst/>
              <a:rect l="l" t="t" r="r" b="b"/>
              <a:pathLst>
                <a:path w="931" h="1400" extrusionOk="0">
                  <a:moveTo>
                    <a:pt x="426" y="1"/>
                  </a:moveTo>
                  <a:cubicBezTo>
                    <a:pt x="354" y="22"/>
                    <a:pt x="282" y="58"/>
                    <a:pt x="209" y="94"/>
                  </a:cubicBezTo>
                  <a:lnTo>
                    <a:pt x="0" y="195"/>
                  </a:lnTo>
                  <a:lnTo>
                    <a:pt x="649" y="1400"/>
                  </a:lnTo>
                  <a:lnTo>
                    <a:pt x="786" y="1335"/>
                  </a:lnTo>
                  <a:cubicBezTo>
                    <a:pt x="830" y="1306"/>
                    <a:pt x="880" y="1285"/>
                    <a:pt x="931" y="1270"/>
                  </a:cubicBezTo>
                  <a:lnTo>
                    <a:pt x="426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42"/>
            <p:cNvSpPr/>
            <p:nvPr/>
          </p:nvSpPr>
          <p:spPr>
            <a:xfrm>
              <a:off x="6335379" y="1042577"/>
              <a:ext cx="53284" cy="130518"/>
            </a:xfrm>
            <a:custGeom>
              <a:avLst/>
              <a:gdLst/>
              <a:ahLst/>
              <a:cxnLst/>
              <a:rect l="l" t="t" r="r" b="b"/>
              <a:pathLst>
                <a:path w="571" h="1400" extrusionOk="0">
                  <a:moveTo>
                    <a:pt x="470" y="0"/>
                  </a:moveTo>
                  <a:cubicBezTo>
                    <a:pt x="390" y="0"/>
                    <a:pt x="311" y="7"/>
                    <a:pt x="239" y="22"/>
                  </a:cubicBezTo>
                  <a:lnTo>
                    <a:pt x="1" y="58"/>
                  </a:lnTo>
                  <a:lnTo>
                    <a:pt x="268" y="1399"/>
                  </a:lnTo>
                  <a:lnTo>
                    <a:pt x="419" y="1378"/>
                  </a:lnTo>
                  <a:cubicBezTo>
                    <a:pt x="470" y="1370"/>
                    <a:pt x="520" y="1363"/>
                    <a:pt x="571" y="1363"/>
                  </a:cubicBezTo>
                  <a:lnTo>
                    <a:pt x="47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42"/>
            <p:cNvSpPr/>
            <p:nvPr/>
          </p:nvSpPr>
          <p:spPr>
            <a:xfrm>
              <a:off x="6431682" y="1043229"/>
              <a:ext cx="56550" cy="131824"/>
            </a:xfrm>
            <a:custGeom>
              <a:avLst/>
              <a:gdLst/>
              <a:ahLst/>
              <a:cxnLst/>
              <a:rect l="l" t="t" r="r" b="b"/>
              <a:pathLst>
                <a:path w="606" h="1414" extrusionOk="0">
                  <a:moveTo>
                    <a:pt x="144" y="0"/>
                  </a:moveTo>
                  <a:lnTo>
                    <a:pt x="0" y="1356"/>
                  </a:lnTo>
                  <a:cubicBezTo>
                    <a:pt x="101" y="1378"/>
                    <a:pt x="202" y="1385"/>
                    <a:pt x="303" y="1414"/>
                  </a:cubicBezTo>
                  <a:lnTo>
                    <a:pt x="606" y="80"/>
                  </a:lnTo>
                  <a:cubicBezTo>
                    <a:pt x="454" y="36"/>
                    <a:pt x="296" y="22"/>
                    <a:pt x="14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42"/>
            <p:cNvSpPr/>
            <p:nvPr/>
          </p:nvSpPr>
          <p:spPr>
            <a:xfrm>
              <a:off x="6500924" y="1070731"/>
              <a:ext cx="89678" cy="130612"/>
            </a:xfrm>
            <a:custGeom>
              <a:avLst/>
              <a:gdLst/>
              <a:ahLst/>
              <a:cxnLst/>
              <a:rect l="l" t="t" r="r" b="b"/>
              <a:pathLst>
                <a:path w="961" h="1401" extrusionOk="0">
                  <a:moveTo>
                    <a:pt x="542" y="1"/>
                  </a:moveTo>
                  <a:lnTo>
                    <a:pt x="1" y="1256"/>
                  </a:lnTo>
                  <a:lnTo>
                    <a:pt x="138" y="1321"/>
                  </a:lnTo>
                  <a:cubicBezTo>
                    <a:pt x="181" y="1343"/>
                    <a:pt x="232" y="1371"/>
                    <a:pt x="275" y="1400"/>
                  </a:cubicBezTo>
                  <a:lnTo>
                    <a:pt x="960" y="210"/>
                  </a:lnTo>
                  <a:cubicBezTo>
                    <a:pt x="895" y="174"/>
                    <a:pt x="823" y="131"/>
                    <a:pt x="751" y="102"/>
                  </a:cubicBezTo>
                  <a:lnTo>
                    <a:pt x="54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42"/>
            <p:cNvSpPr/>
            <p:nvPr/>
          </p:nvSpPr>
          <p:spPr>
            <a:xfrm>
              <a:off x="6561580" y="1127973"/>
              <a:ext cx="114501" cy="117746"/>
            </a:xfrm>
            <a:custGeom>
              <a:avLst/>
              <a:gdLst/>
              <a:ahLst/>
              <a:cxnLst/>
              <a:rect l="l" t="t" r="r" b="b"/>
              <a:pathLst>
                <a:path w="1227" h="1263" extrusionOk="0">
                  <a:moveTo>
                    <a:pt x="887" y="0"/>
                  </a:moveTo>
                  <a:lnTo>
                    <a:pt x="0" y="1046"/>
                  </a:lnTo>
                  <a:cubicBezTo>
                    <a:pt x="79" y="1111"/>
                    <a:pt x="152" y="1183"/>
                    <a:pt x="224" y="1262"/>
                  </a:cubicBezTo>
                  <a:lnTo>
                    <a:pt x="1226" y="332"/>
                  </a:lnTo>
                  <a:cubicBezTo>
                    <a:pt x="1118" y="209"/>
                    <a:pt x="1003" y="101"/>
                    <a:pt x="88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42"/>
            <p:cNvSpPr/>
            <p:nvPr/>
          </p:nvSpPr>
          <p:spPr>
            <a:xfrm>
              <a:off x="6636887" y="1310792"/>
              <a:ext cx="132697" cy="61996"/>
            </a:xfrm>
            <a:custGeom>
              <a:avLst/>
              <a:gdLst/>
              <a:ahLst/>
              <a:cxnLst/>
              <a:rect l="l" t="t" r="r" b="b"/>
              <a:pathLst>
                <a:path w="1422" h="665" extrusionOk="0">
                  <a:moveTo>
                    <a:pt x="1321" y="1"/>
                  </a:moveTo>
                  <a:lnTo>
                    <a:pt x="1" y="361"/>
                  </a:lnTo>
                  <a:lnTo>
                    <a:pt x="44" y="506"/>
                  </a:lnTo>
                  <a:cubicBezTo>
                    <a:pt x="51" y="556"/>
                    <a:pt x="59" y="614"/>
                    <a:pt x="66" y="664"/>
                  </a:cubicBezTo>
                  <a:lnTo>
                    <a:pt x="1422" y="462"/>
                  </a:lnTo>
                  <a:cubicBezTo>
                    <a:pt x="1407" y="383"/>
                    <a:pt x="1400" y="304"/>
                    <a:pt x="1378" y="232"/>
                  </a:cubicBezTo>
                  <a:lnTo>
                    <a:pt x="132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2"/>
            <p:cNvSpPr/>
            <p:nvPr/>
          </p:nvSpPr>
          <p:spPr>
            <a:xfrm>
              <a:off x="6642953" y="1415020"/>
              <a:ext cx="130645" cy="47826"/>
            </a:xfrm>
            <a:custGeom>
              <a:avLst/>
              <a:gdLst/>
              <a:ahLst/>
              <a:cxnLst/>
              <a:rect l="l" t="t" r="r" b="b"/>
              <a:pathLst>
                <a:path w="1400" h="513" extrusionOk="0">
                  <a:moveTo>
                    <a:pt x="30" y="1"/>
                  </a:moveTo>
                  <a:cubicBezTo>
                    <a:pt x="30" y="109"/>
                    <a:pt x="15" y="210"/>
                    <a:pt x="1" y="311"/>
                  </a:cubicBezTo>
                  <a:lnTo>
                    <a:pt x="1357" y="513"/>
                  </a:lnTo>
                  <a:cubicBezTo>
                    <a:pt x="1378" y="354"/>
                    <a:pt x="1393" y="203"/>
                    <a:pt x="1400" y="44"/>
                  </a:cubicBezTo>
                  <a:lnTo>
                    <a:pt x="3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42"/>
            <p:cNvSpPr/>
            <p:nvPr/>
          </p:nvSpPr>
          <p:spPr>
            <a:xfrm>
              <a:off x="6622143" y="1485687"/>
              <a:ext cx="131951" cy="81388"/>
            </a:xfrm>
            <a:custGeom>
              <a:avLst/>
              <a:gdLst/>
              <a:ahLst/>
              <a:cxnLst/>
              <a:rect l="l" t="t" r="r" b="b"/>
              <a:pathLst>
                <a:path w="1414" h="873" extrusionOk="0">
                  <a:moveTo>
                    <a:pt x="123" y="0"/>
                  </a:moveTo>
                  <a:lnTo>
                    <a:pt x="65" y="144"/>
                  </a:lnTo>
                  <a:cubicBezTo>
                    <a:pt x="51" y="195"/>
                    <a:pt x="22" y="238"/>
                    <a:pt x="0" y="281"/>
                  </a:cubicBezTo>
                  <a:lnTo>
                    <a:pt x="1234" y="873"/>
                  </a:lnTo>
                  <a:cubicBezTo>
                    <a:pt x="1270" y="801"/>
                    <a:pt x="1306" y="736"/>
                    <a:pt x="1335" y="664"/>
                  </a:cubicBezTo>
                  <a:lnTo>
                    <a:pt x="1414" y="440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42"/>
            <p:cNvSpPr/>
            <p:nvPr/>
          </p:nvSpPr>
          <p:spPr>
            <a:xfrm>
              <a:off x="6582390" y="1548895"/>
              <a:ext cx="121219" cy="108983"/>
            </a:xfrm>
            <a:custGeom>
              <a:avLst/>
              <a:gdLst/>
              <a:ahLst/>
              <a:cxnLst/>
              <a:rect l="l" t="t" r="r" b="b"/>
              <a:pathLst>
                <a:path w="1299" h="1169" extrusionOk="0">
                  <a:moveTo>
                    <a:pt x="195" y="0"/>
                  </a:moveTo>
                  <a:lnTo>
                    <a:pt x="102" y="123"/>
                  </a:lnTo>
                  <a:lnTo>
                    <a:pt x="1" y="238"/>
                  </a:lnTo>
                  <a:lnTo>
                    <a:pt x="1003" y="1168"/>
                  </a:lnTo>
                  <a:lnTo>
                    <a:pt x="1155" y="988"/>
                  </a:lnTo>
                  <a:lnTo>
                    <a:pt x="1299" y="80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2"/>
            <p:cNvSpPr/>
            <p:nvPr/>
          </p:nvSpPr>
          <p:spPr>
            <a:xfrm>
              <a:off x="6526586" y="1599238"/>
              <a:ext cx="100316" cy="126510"/>
            </a:xfrm>
            <a:custGeom>
              <a:avLst/>
              <a:gdLst/>
              <a:ahLst/>
              <a:cxnLst/>
              <a:rect l="l" t="t" r="r" b="b"/>
              <a:pathLst>
                <a:path w="1075" h="1357" extrusionOk="0">
                  <a:moveTo>
                    <a:pt x="252" y="1"/>
                  </a:moveTo>
                  <a:cubicBezTo>
                    <a:pt x="209" y="37"/>
                    <a:pt x="173" y="66"/>
                    <a:pt x="130" y="95"/>
                  </a:cubicBezTo>
                  <a:lnTo>
                    <a:pt x="0" y="174"/>
                  </a:lnTo>
                  <a:lnTo>
                    <a:pt x="685" y="1357"/>
                  </a:lnTo>
                  <a:lnTo>
                    <a:pt x="880" y="1234"/>
                  </a:lnTo>
                  <a:cubicBezTo>
                    <a:pt x="952" y="1191"/>
                    <a:pt x="1010" y="1141"/>
                    <a:pt x="1075" y="1097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2"/>
            <p:cNvSpPr/>
            <p:nvPr/>
          </p:nvSpPr>
          <p:spPr>
            <a:xfrm>
              <a:off x="6459957" y="1632893"/>
              <a:ext cx="70735" cy="132570"/>
            </a:xfrm>
            <a:custGeom>
              <a:avLst/>
              <a:gdLst/>
              <a:ahLst/>
              <a:cxnLst/>
              <a:rect l="l" t="t" r="r" b="b"/>
              <a:pathLst>
                <a:path w="758" h="1422" extrusionOk="0">
                  <a:moveTo>
                    <a:pt x="296" y="1"/>
                  </a:moveTo>
                  <a:cubicBezTo>
                    <a:pt x="195" y="37"/>
                    <a:pt x="101" y="73"/>
                    <a:pt x="0" y="94"/>
                  </a:cubicBezTo>
                  <a:lnTo>
                    <a:pt x="303" y="1421"/>
                  </a:lnTo>
                  <a:cubicBezTo>
                    <a:pt x="454" y="1393"/>
                    <a:pt x="606" y="1342"/>
                    <a:pt x="757" y="1292"/>
                  </a:cubicBezTo>
                  <a:lnTo>
                    <a:pt x="29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2"/>
            <p:cNvSpPr/>
            <p:nvPr/>
          </p:nvSpPr>
          <p:spPr>
            <a:xfrm>
              <a:off x="6379145" y="1646318"/>
              <a:ext cx="43859" cy="128188"/>
            </a:xfrm>
            <a:custGeom>
              <a:avLst/>
              <a:gdLst/>
              <a:ahLst/>
              <a:cxnLst/>
              <a:rect l="l" t="t" r="r" b="b"/>
              <a:pathLst>
                <a:path w="470" h="1375" extrusionOk="0">
                  <a:moveTo>
                    <a:pt x="102" y="1"/>
                  </a:moveTo>
                  <a:lnTo>
                    <a:pt x="1" y="1364"/>
                  </a:lnTo>
                  <a:cubicBezTo>
                    <a:pt x="113" y="1369"/>
                    <a:pt x="221" y="1374"/>
                    <a:pt x="331" y="1374"/>
                  </a:cubicBezTo>
                  <a:cubicBezTo>
                    <a:pt x="377" y="1374"/>
                    <a:pt x="423" y="1373"/>
                    <a:pt x="469" y="1371"/>
                  </a:cubicBezTo>
                  <a:lnTo>
                    <a:pt x="412" y="1"/>
                  </a:lnTo>
                  <a:cubicBezTo>
                    <a:pt x="361" y="4"/>
                    <a:pt x="309" y="6"/>
                    <a:pt x="257" y="6"/>
                  </a:cubicBezTo>
                  <a:cubicBezTo>
                    <a:pt x="204" y="6"/>
                    <a:pt x="152" y="4"/>
                    <a:pt x="10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42"/>
            <p:cNvSpPr/>
            <p:nvPr/>
          </p:nvSpPr>
          <p:spPr>
            <a:xfrm>
              <a:off x="6272109" y="1630842"/>
              <a:ext cx="74187" cy="131917"/>
            </a:xfrm>
            <a:custGeom>
              <a:avLst/>
              <a:gdLst/>
              <a:ahLst/>
              <a:cxnLst/>
              <a:rect l="l" t="t" r="r" b="b"/>
              <a:pathLst>
                <a:path w="795" h="1415" extrusionOk="0">
                  <a:moveTo>
                    <a:pt x="506" y="1"/>
                  </a:moveTo>
                  <a:lnTo>
                    <a:pt x="1" y="1270"/>
                  </a:lnTo>
                  <a:cubicBezTo>
                    <a:pt x="145" y="1328"/>
                    <a:pt x="296" y="1379"/>
                    <a:pt x="448" y="1415"/>
                  </a:cubicBezTo>
                  <a:lnTo>
                    <a:pt x="794" y="95"/>
                  </a:lnTo>
                  <a:cubicBezTo>
                    <a:pt x="693" y="66"/>
                    <a:pt x="599" y="37"/>
                    <a:pt x="50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2"/>
            <p:cNvSpPr/>
            <p:nvPr/>
          </p:nvSpPr>
          <p:spPr>
            <a:xfrm>
              <a:off x="6177205" y="1595229"/>
              <a:ext cx="103769" cy="125205"/>
            </a:xfrm>
            <a:custGeom>
              <a:avLst/>
              <a:gdLst/>
              <a:ahLst/>
              <a:cxnLst/>
              <a:rect l="l" t="t" r="r" b="b"/>
              <a:pathLst>
                <a:path w="1112" h="1343" extrusionOk="0">
                  <a:moveTo>
                    <a:pt x="859" y="1"/>
                  </a:moveTo>
                  <a:lnTo>
                    <a:pt x="1" y="1068"/>
                  </a:lnTo>
                  <a:cubicBezTo>
                    <a:pt x="123" y="1169"/>
                    <a:pt x="253" y="1256"/>
                    <a:pt x="390" y="1342"/>
                  </a:cubicBezTo>
                  <a:lnTo>
                    <a:pt x="1112" y="174"/>
                  </a:lnTo>
                  <a:cubicBezTo>
                    <a:pt x="1018" y="123"/>
                    <a:pt x="938" y="66"/>
                    <a:pt x="85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42"/>
            <p:cNvSpPr/>
            <p:nvPr/>
          </p:nvSpPr>
          <p:spPr>
            <a:xfrm>
              <a:off x="6103205" y="1542835"/>
              <a:ext cx="123272" cy="106932"/>
            </a:xfrm>
            <a:custGeom>
              <a:avLst/>
              <a:gdLst/>
              <a:ahLst/>
              <a:cxnLst/>
              <a:rect l="l" t="t" r="r" b="b"/>
              <a:pathLst>
                <a:path w="1321" h="1147" extrusionOk="0">
                  <a:moveTo>
                    <a:pt x="1126" y="0"/>
                  </a:moveTo>
                  <a:lnTo>
                    <a:pt x="0" y="772"/>
                  </a:lnTo>
                  <a:lnTo>
                    <a:pt x="137" y="959"/>
                  </a:lnTo>
                  <a:lnTo>
                    <a:pt x="210" y="1053"/>
                  </a:lnTo>
                  <a:lnTo>
                    <a:pt x="289" y="1147"/>
                  </a:lnTo>
                  <a:lnTo>
                    <a:pt x="1320" y="245"/>
                  </a:lnTo>
                  <a:lnTo>
                    <a:pt x="1263" y="188"/>
                  </a:lnTo>
                  <a:lnTo>
                    <a:pt x="1219" y="123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42"/>
            <p:cNvSpPr/>
            <p:nvPr/>
          </p:nvSpPr>
          <p:spPr>
            <a:xfrm>
              <a:off x="6055426" y="1478881"/>
              <a:ext cx="131951" cy="78777"/>
            </a:xfrm>
            <a:custGeom>
              <a:avLst/>
              <a:gdLst/>
              <a:ahLst/>
              <a:cxnLst/>
              <a:rect l="l" t="t" r="r" b="b"/>
              <a:pathLst>
                <a:path w="1414" h="845" extrusionOk="0">
                  <a:moveTo>
                    <a:pt x="1306" y="1"/>
                  </a:moveTo>
                  <a:lnTo>
                    <a:pt x="0" y="405"/>
                  </a:lnTo>
                  <a:cubicBezTo>
                    <a:pt x="51" y="549"/>
                    <a:pt x="101" y="701"/>
                    <a:pt x="166" y="845"/>
                  </a:cubicBezTo>
                  <a:lnTo>
                    <a:pt x="1414" y="282"/>
                  </a:lnTo>
                  <a:cubicBezTo>
                    <a:pt x="1371" y="196"/>
                    <a:pt x="1342" y="95"/>
                    <a:pt x="130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42"/>
            <p:cNvSpPr/>
            <p:nvPr/>
          </p:nvSpPr>
          <p:spPr>
            <a:xfrm>
              <a:off x="6039282" y="1408308"/>
              <a:ext cx="129338" cy="43817"/>
            </a:xfrm>
            <a:custGeom>
              <a:avLst/>
              <a:gdLst/>
              <a:ahLst/>
              <a:cxnLst/>
              <a:rect l="l" t="t" r="r" b="b"/>
              <a:pathLst>
                <a:path w="1386" h="470" extrusionOk="0">
                  <a:moveTo>
                    <a:pt x="0" y="1"/>
                  </a:moveTo>
                  <a:cubicBezTo>
                    <a:pt x="7" y="152"/>
                    <a:pt x="7" y="311"/>
                    <a:pt x="29" y="469"/>
                  </a:cubicBezTo>
                  <a:lnTo>
                    <a:pt x="1385" y="304"/>
                  </a:lnTo>
                  <a:cubicBezTo>
                    <a:pt x="1371" y="203"/>
                    <a:pt x="1378" y="102"/>
                    <a:pt x="136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2"/>
            <p:cNvSpPr/>
            <p:nvPr/>
          </p:nvSpPr>
          <p:spPr>
            <a:xfrm>
              <a:off x="6608612" y="1210666"/>
              <a:ext cx="128685" cy="93507"/>
            </a:xfrm>
            <a:custGeom>
              <a:avLst/>
              <a:gdLst/>
              <a:ahLst/>
              <a:cxnLst/>
              <a:rect l="l" t="t" r="r" b="b"/>
              <a:pathLst>
                <a:path w="1379" h="1003" extrusionOk="0">
                  <a:moveTo>
                    <a:pt x="1155" y="0"/>
                  </a:moveTo>
                  <a:lnTo>
                    <a:pt x="1" y="736"/>
                  </a:lnTo>
                  <a:lnTo>
                    <a:pt x="80" y="866"/>
                  </a:lnTo>
                  <a:cubicBezTo>
                    <a:pt x="102" y="909"/>
                    <a:pt x="131" y="959"/>
                    <a:pt x="145" y="1003"/>
                  </a:cubicBezTo>
                  <a:lnTo>
                    <a:pt x="1379" y="411"/>
                  </a:lnTo>
                  <a:cubicBezTo>
                    <a:pt x="1342" y="339"/>
                    <a:pt x="1314" y="267"/>
                    <a:pt x="1278" y="202"/>
                  </a:cubicBezTo>
                  <a:lnTo>
                    <a:pt x="1155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3" name="Google Shape;1653;p42"/>
          <p:cNvGrpSpPr/>
          <p:nvPr/>
        </p:nvGrpSpPr>
        <p:grpSpPr>
          <a:xfrm rot="9050597">
            <a:off x="4813463" y="1313173"/>
            <a:ext cx="1359571" cy="1359571"/>
            <a:chOff x="885403" y="1571142"/>
            <a:chExt cx="2598600" cy="2598600"/>
          </a:xfrm>
        </p:grpSpPr>
        <p:sp>
          <p:nvSpPr>
            <p:cNvPr id="1654" name="Google Shape;1654;p42"/>
            <p:cNvSpPr/>
            <p:nvPr/>
          </p:nvSpPr>
          <p:spPr>
            <a:xfrm>
              <a:off x="1303550" y="1980350"/>
              <a:ext cx="1762475" cy="1762450"/>
            </a:xfrm>
            <a:custGeom>
              <a:avLst/>
              <a:gdLst/>
              <a:ahLst/>
              <a:cxnLst/>
              <a:rect l="l" t="t" r="r" b="b"/>
              <a:pathLst>
                <a:path w="70499" h="70498" extrusionOk="0">
                  <a:moveTo>
                    <a:pt x="35133" y="1"/>
                  </a:moveTo>
                  <a:lnTo>
                    <a:pt x="35133" y="683"/>
                  </a:lnTo>
                  <a:lnTo>
                    <a:pt x="35257" y="683"/>
                  </a:lnTo>
                  <a:cubicBezTo>
                    <a:pt x="36048" y="683"/>
                    <a:pt x="36853" y="710"/>
                    <a:pt x="37645" y="751"/>
                  </a:cubicBezTo>
                  <a:lnTo>
                    <a:pt x="37686" y="82"/>
                  </a:lnTo>
                  <a:cubicBezTo>
                    <a:pt x="36880" y="28"/>
                    <a:pt x="36061" y="1"/>
                    <a:pt x="35257" y="1"/>
                  </a:cubicBezTo>
                  <a:close/>
                  <a:moveTo>
                    <a:pt x="34560" y="1"/>
                  </a:moveTo>
                  <a:cubicBezTo>
                    <a:pt x="33714" y="28"/>
                    <a:pt x="32840" y="68"/>
                    <a:pt x="32008" y="150"/>
                  </a:cubicBezTo>
                  <a:lnTo>
                    <a:pt x="32063" y="820"/>
                  </a:lnTo>
                  <a:cubicBezTo>
                    <a:pt x="32895" y="751"/>
                    <a:pt x="33741" y="696"/>
                    <a:pt x="34574" y="683"/>
                  </a:cubicBezTo>
                  <a:lnTo>
                    <a:pt x="34560" y="1"/>
                  </a:lnTo>
                  <a:close/>
                  <a:moveTo>
                    <a:pt x="38259" y="123"/>
                  </a:moveTo>
                  <a:lnTo>
                    <a:pt x="38205" y="805"/>
                  </a:lnTo>
                  <a:cubicBezTo>
                    <a:pt x="39037" y="874"/>
                    <a:pt x="39870" y="969"/>
                    <a:pt x="40689" y="1106"/>
                  </a:cubicBezTo>
                  <a:lnTo>
                    <a:pt x="40798" y="437"/>
                  </a:lnTo>
                  <a:cubicBezTo>
                    <a:pt x="39965" y="301"/>
                    <a:pt x="39106" y="192"/>
                    <a:pt x="38259" y="123"/>
                  </a:cubicBezTo>
                  <a:close/>
                  <a:moveTo>
                    <a:pt x="31435" y="205"/>
                  </a:moveTo>
                  <a:cubicBezTo>
                    <a:pt x="30588" y="301"/>
                    <a:pt x="29742" y="423"/>
                    <a:pt x="28896" y="574"/>
                  </a:cubicBezTo>
                  <a:lnTo>
                    <a:pt x="29018" y="1242"/>
                  </a:lnTo>
                  <a:cubicBezTo>
                    <a:pt x="29837" y="1093"/>
                    <a:pt x="30683" y="969"/>
                    <a:pt x="31502" y="874"/>
                  </a:cubicBezTo>
                  <a:lnTo>
                    <a:pt x="31435" y="205"/>
                  </a:lnTo>
                  <a:close/>
                  <a:moveTo>
                    <a:pt x="41357" y="532"/>
                  </a:moveTo>
                  <a:lnTo>
                    <a:pt x="41248" y="1188"/>
                  </a:lnTo>
                  <a:cubicBezTo>
                    <a:pt x="42067" y="1338"/>
                    <a:pt x="42900" y="1515"/>
                    <a:pt x="43705" y="1720"/>
                  </a:cubicBezTo>
                  <a:lnTo>
                    <a:pt x="43869" y="1065"/>
                  </a:lnTo>
                  <a:cubicBezTo>
                    <a:pt x="43037" y="847"/>
                    <a:pt x="42203" y="669"/>
                    <a:pt x="41357" y="532"/>
                  </a:cubicBezTo>
                  <a:close/>
                  <a:moveTo>
                    <a:pt x="28336" y="683"/>
                  </a:moveTo>
                  <a:cubicBezTo>
                    <a:pt x="27504" y="847"/>
                    <a:pt x="26671" y="1038"/>
                    <a:pt x="25852" y="1269"/>
                  </a:cubicBezTo>
                  <a:lnTo>
                    <a:pt x="26030" y="1925"/>
                  </a:lnTo>
                  <a:cubicBezTo>
                    <a:pt x="26834" y="1693"/>
                    <a:pt x="27653" y="1502"/>
                    <a:pt x="28472" y="1338"/>
                  </a:cubicBezTo>
                  <a:lnTo>
                    <a:pt x="28336" y="683"/>
                  </a:lnTo>
                  <a:close/>
                  <a:moveTo>
                    <a:pt x="44415" y="1202"/>
                  </a:moveTo>
                  <a:lnTo>
                    <a:pt x="44238" y="1857"/>
                  </a:lnTo>
                  <a:cubicBezTo>
                    <a:pt x="45042" y="2075"/>
                    <a:pt x="45848" y="2321"/>
                    <a:pt x="46640" y="2594"/>
                  </a:cubicBezTo>
                  <a:lnTo>
                    <a:pt x="46871" y="1952"/>
                  </a:lnTo>
                  <a:cubicBezTo>
                    <a:pt x="46067" y="1679"/>
                    <a:pt x="45234" y="1420"/>
                    <a:pt x="44415" y="1202"/>
                  </a:cubicBezTo>
                  <a:close/>
                  <a:moveTo>
                    <a:pt x="25306" y="1420"/>
                  </a:moveTo>
                  <a:cubicBezTo>
                    <a:pt x="24487" y="1666"/>
                    <a:pt x="23668" y="1939"/>
                    <a:pt x="22863" y="2239"/>
                  </a:cubicBezTo>
                  <a:lnTo>
                    <a:pt x="23109" y="2867"/>
                  </a:lnTo>
                  <a:cubicBezTo>
                    <a:pt x="23886" y="2580"/>
                    <a:pt x="24692" y="2307"/>
                    <a:pt x="25484" y="2075"/>
                  </a:cubicBezTo>
                  <a:lnTo>
                    <a:pt x="25306" y="1420"/>
                  </a:lnTo>
                  <a:close/>
                  <a:moveTo>
                    <a:pt x="47404" y="2157"/>
                  </a:moveTo>
                  <a:lnTo>
                    <a:pt x="47172" y="2785"/>
                  </a:lnTo>
                  <a:cubicBezTo>
                    <a:pt x="47950" y="3071"/>
                    <a:pt x="48742" y="3399"/>
                    <a:pt x="49492" y="3740"/>
                  </a:cubicBezTo>
                  <a:lnTo>
                    <a:pt x="49779" y="3126"/>
                  </a:lnTo>
                  <a:cubicBezTo>
                    <a:pt x="49001" y="2771"/>
                    <a:pt x="48209" y="2443"/>
                    <a:pt x="47404" y="2157"/>
                  </a:cubicBezTo>
                  <a:close/>
                  <a:moveTo>
                    <a:pt x="22344" y="2443"/>
                  </a:moveTo>
                  <a:cubicBezTo>
                    <a:pt x="21553" y="2758"/>
                    <a:pt x="20761" y="3098"/>
                    <a:pt x="19997" y="3467"/>
                  </a:cubicBezTo>
                  <a:lnTo>
                    <a:pt x="20283" y="4068"/>
                  </a:lnTo>
                  <a:cubicBezTo>
                    <a:pt x="21034" y="3713"/>
                    <a:pt x="21812" y="3371"/>
                    <a:pt x="22590" y="3071"/>
                  </a:cubicBezTo>
                  <a:lnTo>
                    <a:pt x="22344" y="2443"/>
                  </a:lnTo>
                  <a:close/>
                  <a:moveTo>
                    <a:pt x="50298" y="3358"/>
                  </a:moveTo>
                  <a:lnTo>
                    <a:pt x="50011" y="3972"/>
                  </a:lnTo>
                  <a:cubicBezTo>
                    <a:pt x="50762" y="4327"/>
                    <a:pt x="51512" y="4723"/>
                    <a:pt x="52236" y="5133"/>
                  </a:cubicBezTo>
                  <a:lnTo>
                    <a:pt x="52577" y="4545"/>
                  </a:lnTo>
                  <a:cubicBezTo>
                    <a:pt x="51827" y="4123"/>
                    <a:pt x="51062" y="3726"/>
                    <a:pt x="50298" y="3358"/>
                  </a:cubicBezTo>
                  <a:close/>
                  <a:moveTo>
                    <a:pt x="19478" y="3713"/>
                  </a:moveTo>
                  <a:cubicBezTo>
                    <a:pt x="18727" y="4095"/>
                    <a:pt x="17962" y="4505"/>
                    <a:pt x="17240" y="4942"/>
                  </a:cubicBezTo>
                  <a:lnTo>
                    <a:pt x="17580" y="5528"/>
                  </a:lnTo>
                  <a:cubicBezTo>
                    <a:pt x="18304" y="5105"/>
                    <a:pt x="19041" y="4696"/>
                    <a:pt x="19791" y="4314"/>
                  </a:cubicBezTo>
                  <a:lnTo>
                    <a:pt x="19478" y="3713"/>
                  </a:lnTo>
                  <a:close/>
                  <a:moveTo>
                    <a:pt x="53068" y="4832"/>
                  </a:moveTo>
                  <a:lnTo>
                    <a:pt x="52728" y="5406"/>
                  </a:lnTo>
                  <a:cubicBezTo>
                    <a:pt x="53450" y="5828"/>
                    <a:pt x="54160" y="6292"/>
                    <a:pt x="54843" y="6756"/>
                  </a:cubicBezTo>
                  <a:lnTo>
                    <a:pt x="55225" y="6210"/>
                  </a:lnTo>
                  <a:cubicBezTo>
                    <a:pt x="54529" y="5719"/>
                    <a:pt x="53805" y="5255"/>
                    <a:pt x="53068" y="4832"/>
                  </a:cubicBezTo>
                  <a:close/>
                  <a:moveTo>
                    <a:pt x="16748" y="5242"/>
                  </a:moveTo>
                  <a:cubicBezTo>
                    <a:pt x="16230" y="5569"/>
                    <a:pt x="15697" y="5910"/>
                    <a:pt x="15192" y="6265"/>
                  </a:cubicBezTo>
                  <a:lnTo>
                    <a:pt x="15574" y="6811"/>
                  </a:lnTo>
                  <a:cubicBezTo>
                    <a:pt x="16079" y="6470"/>
                    <a:pt x="16598" y="6129"/>
                    <a:pt x="17103" y="5815"/>
                  </a:cubicBezTo>
                  <a:lnTo>
                    <a:pt x="16748" y="5242"/>
                  </a:lnTo>
                  <a:close/>
                  <a:moveTo>
                    <a:pt x="14960" y="6429"/>
                  </a:moveTo>
                  <a:cubicBezTo>
                    <a:pt x="14850" y="6498"/>
                    <a:pt x="14728" y="6579"/>
                    <a:pt x="14619" y="6661"/>
                  </a:cubicBezTo>
                  <a:lnTo>
                    <a:pt x="15014" y="7207"/>
                  </a:lnTo>
                  <a:cubicBezTo>
                    <a:pt x="15123" y="7139"/>
                    <a:pt x="15233" y="7057"/>
                    <a:pt x="15342" y="6975"/>
                  </a:cubicBezTo>
                  <a:lnTo>
                    <a:pt x="14960" y="6429"/>
                  </a:lnTo>
                  <a:close/>
                  <a:moveTo>
                    <a:pt x="55703" y="6525"/>
                  </a:moveTo>
                  <a:lnTo>
                    <a:pt x="55307" y="7084"/>
                  </a:lnTo>
                  <a:cubicBezTo>
                    <a:pt x="55989" y="7562"/>
                    <a:pt x="56658" y="8081"/>
                    <a:pt x="57299" y="8613"/>
                  </a:cubicBezTo>
                  <a:lnTo>
                    <a:pt x="57723" y="8094"/>
                  </a:lnTo>
                  <a:cubicBezTo>
                    <a:pt x="57068" y="7548"/>
                    <a:pt x="56386" y="7029"/>
                    <a:pt x="55703" y="6525"/>
                  </a:cubicBezTo>
                  <a:close/>
                  <a:moveTo>
                    <a:pt x="14168" y="7002"/>
                  </a:moveTo>
                  <a:cubicBezTo>
                    <a:pt x="13485" y="7508"/>
                    <a:pt x="12817" y="8054"/>
                    <a:pt x="12175" y="8613"/>
                  </a:cubicBezTo>
                  <a:lnTo>
                    <a:pt x="12612" y="9118"/>
                  </a:lnTo>
                  <a:cubicBezTo>
                    <a:pt x="13240" y="8572"/>
                    <a:pt x="13895" y="8039"/>
                    <a:pt x="14564" y="7548"/>
                  </a:cubicBezTo>
                  <a:lnTo>
                    <a:pt x="14168" y="7002"/>
                  </a:lnTo>
                  <a:close/>
                  <a:moveTo>
                    <a:pt x="58160" y="8463"/>
                  </a:moveTo>
                  <a:lnTo>
                    <a:pt x="57723" y="8968"/>
                  </a:lnTo>
                  <a:cubicBezTo>
                    <a:pt x="58351" y="9514"/>
                    <a:pt x="58979" y="10087"/>
                    <a:pt x="59565" y="10674"/>
                  </a:cubicBezTo>
                  <a:lnTo>
                    <a:pt x="60043" y="10196"/>
                  </a:lnTo>
                  <a:cubicBezTo>
                    <a:pt x="59443" y="9595"/>
                    <a:pt x="58815" y="9009"/>
                    <a:pt x="58160" y="8463"/>
                  </a:cubicBezTo>
                  <a:close/>
                  <a:moveTo>
                    <a:pt x="11738" y="8982"/>
                  </a:moveTo>
                  <a:cubicBezTo>
                    <a:pt x="11111" y="9555"/>
                    <a:pt x="10483" y="10156"/>
                    <a:pt x="9896" y="10756"/>
                  </a:cubicBezTo>
                  <a:lnTo>
                    <a:pt x="10388" y="11233"/>
                  </a:lnTo>
                  <a:cubicBezTo>
                    <a:pt x="10961" y="10633"/>
                    <a:pt x="11575" y="10046"/>
                    <a:pt x="12189" y="9486"/>
                  </a:cubicBezTo>
                  <a:lnTo>
                    <a:pt x="11738" y="8982"/>
                  </a:lnTo>
                  <a:close/>
                  <a:moveTo>
                    <a:pt x="60453" y="10605"/>
                  </a:moveTo>
                  <a:lnTo>
                    <a:pt x="59962" y="11070"/>
                  </a:lnTo>
                  <a:cubicBezTo>
                    <a:pt x="60548" y="11670"/>
                    <a:pt x="61121" y="12298"/>
                    <a:pt x="61654" y="12926"/>
                  </a:cubicBezTo>
                  <a:lnTo>
                    <a:pt x="62173" y="12489"/>
                  </a:lnTo>
                  <a:cubicBezTo>
                    <a:pt x="61627" y="11848"/>
                    <a:pt x="61039" y="11206"/>
                    <a:pt x="60453" y="10605"/>
                  </a:cubicBezTo>
                  <a:close/>
                  <a:moveTo>
                    <a:pt x="9500" y="11179"/>
                  </a:moveTo>
                  <a:cubicBezTo>
                    <a:pt x="8927" y="11793"/>
                    <a:pt x="8353" y="12449"/>
                    <a:pt x="7822" y="13104"/>
                  </a:cubicBezTo>
                  <a:lnTo>
                    <a:pt x="8353" y="13526"/>
                  </a:lnTo>
                  <a:cubicBezTo>
                    <a:pt x="8872" y="12885"/>
                    <a:pt x="9432" y="12243"/>
                    <a:pt x="10005" y="11630"/>
                  </a:cubicBezTo>
                  <a:lnTo>
                    <a:pt x="9500" y="11179"/>
                  </a:lnTo>
                  <a:close/>
                  <a:moveTo>
                    <a:pt x="62541" y="12926"/>
                  </a:moveTo>
                  <a:lnTo>
                    <a:pt x="62009" y="13363"/>
                  </a:lnTo>
                  <a:cubicBezTo>
                    <a:pt x="62541" y="14005"/>
                    <a:pt x="63046" y="14673"/>
                    <a:pt x="63523" y="15342"/>
                  </a:cubicBezTo>
                  <a:lnTo>
                    <a:pt x="64069" y="14960"/>
                  </a:lnTo>
                  <a:cubicBezTo>
                    <a:pt x="63592" y="14263"/>
                    <a:pt x="63074" y="13581"/>
                    <a:pt x="62541" y="12926"/>
                  </a:cubicBezTo>
                  <a:close/>
                  <a:moveTo>
                    <a:pt x="7467" y="13554"/>
                  </a:moveTo>
                  <a:cubicBezTo>
                    <a:pt x="6948" y="14223"/>
                    <a:pt x="6442" y="14919"/>
                    <a:pt x="5965" y="15628"/>
                  </a:cubicBezTo>
                  <a:lnTo>
                    <a:pt x="6524" y="16010"/>
                  </a:lnTo>
                  <a:cubicBezTo>
                    <a:pt x="6988" y="15315"/>
                    <a:pt x="7494" y="14632"/>
                    <a:pt x="7999" y="13963"/>
                  </a:cubicBezTo>
                  <a:lnTo>
                    <a:pt x="7467" y="13554"/>
                  </a:lnTo>
                  <a:close/>
                  <a:moveTo>
                    <a:pt x="64411" y="15437"/>
                  </a:moveTo>
                  <a:lnTo>
                    <a:pt x="63851" y="15819"/>
                  </a:lnTo>
                  <a:cubicBezTo>
                    <a:pt x="64315" y="16516"/>
                    <a:pt x="64766" y="17226"/>
                    <a:pt x="65189" y="17949"/>
                  </a:cubicBezTo>
                  <a:lnTo>
                    <a:pt x="65776" y="17608"/>
                  </a:lnTo>
                  <a:cubicBezTo>
                    <a:pt x="65352" y="16871"/>
                    <a:pt x="64888" y="16147"/>
                    <a:pt x="64411" y="15437"/>
                  </a:cubicBezTo>
                  <a:close/>
                  <a:moveTo>
                    <a:pt x="5651" y="16107"/>
                  </a:moveTo>
                  <a:cubicBezTo>
                    <a:pt x="5187" y="16816"/>
                    <a:pt x="4750" y="17553"/>
                    <a:pt x="4341" y="18304"/>
                  </a:cubicBezTo>
                  <a:lnTo>
                    <a:pt x="4928" y="18631"/>
                  </a:lnTo>
                  <a:cubicBezTo>
                    <a:pt x="5323" y="17894"/>
                    <a:pt x="5760" y="17171"/>
                    <a:pt x="6224" y="16475"/>
                  </a:cubicBezTo>
                  <a:lnTo>
                    <a:pt x="5651" y="16107"/>
                  </a:lnTo>
                  <a:close/>
                  <a:moveTo>
                    <a:pt x="66049" y="18099"/>
                  </a:moveTo>
                  <a:lnTo>
                    <a:pt x="65462" y="18427"/>
                  </a:lnTo>
                  <a:cubicBezTo>
                    <a:pt x="65871" y="19164"/>
                    <a:pt x="66253" y="19914"/>
                    <a:pt x="66608" y="20665"/>
                  </a:cubicBezTo>
                  <a:lnTo>
                    <a:pt x="67223" y="20378"/>
                  </a:lnTo>
                  <a:cubicBezTo>
                    <a:pt x="66868" y="19614"/>
                    <a:pt x="66472" y="18850"/>
                    <a:pt x="66049" y="18099"/>
                  </a:cubicBezTo>
                  <a:close/>
                  <a:moveTo>
                    <a:pt x="4068" y="18809"/>
                  </a:moveTo>
                  <a:cubicBezTo>
                    <a:pt x="3672" y="19559"/>
                    <a:pt x="3290" y="20338"/>
                    <a:pt x="2948" y="21115"/>
                  </a:cubicBezTo>
                  <a:lnTo>
                    <a:pt x="3576" y="21388"/>
                  </a:lnTo>
                  <a:cubicBezTo>
                    <a:pt x="3904" y="20624"/>
                    <a:pt x="4273" y="19860"/>
                    <a:pt x="4668" y="19123"/>
                  </a:cubicBezTo>
                  <a:lnTo>
                    <a:pt x="4068" y="18809"/>
                  </a:lnTo>
                  <a:close/>
                  <a:moveTo>
                    <a:pt x="67454" y="20897"/>
                  </a:moveTo>
                  <a:lnTo>
                    <a:pt x="66841" y="21170"/>
                  </a:lnTo>
                  <a:cubicBezTo>
                    <a:pt x="67181" y="21934"/>
                    <a:pt x="67496" y="22713"/>
                    <a:pt x="67782" y="23504"/>
                  </a:cubicBezTo>
                  <a:lnTo>
                    <a:pt x="68410" y="23272"/>
                  </a:lnTo>
                  <a:cubicBezTo>
                    <a:pt x="68124" y="22467"/>
                    <a:pt x="67796" y="21675"/>
                    <a:pt x="67454" y="20897"/>
                  </a:cubicBezTo>
                  <a:close/>
                  <a:moveTo>
                    <a:pt x="2730" y="21648"/>
                  </a:moveTo>
                  <a:cubicBezTo>
                    <a:pt x="2402" y="22426"/>
                    <a:pt x="2089" y="23231"/>
                    <a:pt x="1816" y="24036"/>
                  </a:cubicBezTo>
                  <a:lnTo>
                    <a:pt x="2457" y="24255"/>
                  </a:lnTo>
                  <a:cubicBezTo>
                    <a:pt x="2730" y="23463"/>
                    <a:pt x="3030" y="22671"/>
                    <a:pt x="3345" y="21907"/>
                  </a:cubicBezTo>
                  <a:lnTo>
                    <a:pt x="2730" y="21648"/>
                  </a:lnTo>
                  <a:close/>
                  <a:moveTo>
                    <a:pt x="68601" y="23805"/>
                  </a:moveTo>
                  <a:lnTo>
                    <a:pt x="67960" y="24023"/>
                  </a:lnTo>
                  <a:cubicBezTo>
                    <a:pt x="68233" y="24815"/>
                    <a:pt x="68479" y="25619"/>
                    <a:pt x="68683" y="26425"/>
                  </a:cubicBezTo>
                  <a:lnTo>
                    <a:pt x="69338" y="26262"/>
                  </a:lnTo>
                  <a:cubicBezTo>
                    <a:pt x="69134" y="25443"/>
                    <a:pt x="68874" y="24609"/>
                    <a:pt x="68601" y="23805"/>
                  </a:cubicBezTo>
                  <a:close/>
                  <a:moveTo>
                    <a:pt x="1638" y="24582"/>
                  </a:moveTo>
                  <a:cubicBezTo>
                    <a:pt x="1392" y="25401"/>
                    <a:pt x="1161" y="26234"/>
                    <a:pt x="956" y="27053"/>
                  </a:cubicBezTo>
                  <a:lnTo>
                    <a:pt x="1625" y="27217"/>
                  </a:lnTo>
                  <a:cubicBezTo>
                    <a:pt x="1816" y="26398"/>
                    <a:pt x="2034" y="25592"/>
                    <a:pt x="2293" y="24787"/>
                  </a:cubicBezTo>
                  <a:lnTo>
                    <a:pt x="1638" y="24582"/>
                  </a:lnTo>
                  <a:close/>
                  <a:moveTo>
                    <a:pt x="69489" y="26808"/>
                  </a:moveTo>
                  <a:lnTo>
                    <a:pt x="68834" y="26971"/>
                  </a:lnTo>
                  <a:cubicBezTo>
                    <a:pt x="69025" y="27776"/>
                    <a:pt x="69202" y="28609"/>
                    <a:pt x="69338" y="29428"/>
                  </a:cubicBezTo>
                  <a:lnTo>
                    <a:pt x="70007" y="29319"/>
                  </a:lnTo>
                  <a:cubicBezTo>
                    <a:pt x="69857" y="28486"/>
                    <a:pt x="69693" y="27640"/>
                    <a:pt x="69489" y="26808"/>
                  </a:cubicBezTo>
                  <a:close/>
                  <a:moveTo>
                    <a:pt x="833" y="27612"/>
                  </a:moveTo>
                  <a:cubicBezTo>
                    <a:pt x="655" y="28445"/>
                    <a:pt x="491" y="29292"/>
                    <a:pt x="369" y="30124"/>
                  </a:cubicBezTo>
                  <a:lnTo>
                    <a:pt x="1037" y="30233"/>
                  </a:lnTo>
                  <a:cubicBezTo>
                    <a:pt x="1161" y="29401"/>
                    <a:pt x="1310" y="28568"/>
                    <a:pt x="1488" y="27763"/>
                  </a:cubicBezTo>
                  <a:lnTo>
                    <a:pt x="833" y="27612"/>
                  </a:lnTo>
                  <a:close/>
                  <a:moveTo>
                    <a:pt x="70089" y="29878"/>
                  </a:moveTo>
                  <a:lnTo>
                    <a:pt x="69420" y="29987"/>
                  </a:lnTo>
                  <a:cubicBezTo>
                    <a:pt x="69556" y="30806"/>
                    <a:pt x="69653" y="31652"/>
                    <a:pt x="69720" y="32486"/>
                  </a:cubicBezTo>
                  <a:lnTo>
                    <a:pt x="70390" y="32431"/>
                  </a:lnTo>
                  <a:cubicBezTo>
                    <a:pt x="70321" y="31571"/>
                    <a:pt x="70226" y="30724"/>
                    <a:pt x="70089" y="29878"/>
                  </a:cubicBezTo>
                  <a:close/>
                  <a:moveTo>
                    <a:pt x="300" y="30697"/>
                  </a:moveTo>
                  <a:cubicBezTo>
                    <a:pt x="191" y="31530"/>
                    <a:pt x="109" y="32389"/>
                    <a:pt x="55" y="33250"/>
                  </a:cubicBezTo>
                  <a:lnTo>
                    <a:pt x="737" y="33277"/>
                  </a:lnTo>
                  <a:cubicBezTo>
                    <a:pt x="779" y="32444"/>
                    <a:pt x="861" y="31612"/>
                    <a:pt x="970" y="30779"/>
                  </a:cubicBezTo>
                  <a:lnTo>
                    <a:pt x="300" y="30697"/>
                  </a:lnTo>
                  <a:close/>
                  <a:moveTo>
                    <a:pt x="27" y="33809"/>
                  </a:moveTo>
                  <a:cubicBezTo>
                    <a:pt x="14" y="34287"/>
                    <a:pt x="0" y="34764"/>
                    <a:pt x="0" y="35243"/>
                  </a:cubicBezTo>
                  <a:cubicBezTo>
                    <a:pt x="0" y="35625"/>
                    <a:pt x="14" y="36007"/>
                    <a:pt x="27" y="36375"/>
                  </a:cubicBezTo>
                  <a:lnTo>
                    <a:pt x="697" y="36348"/>
                  </a:lnTo>
                  <a:cubicBezTo>
                    <a:pt x="683" y="35993"/>
                    <a:pt x="683" y="35611"/>
                    <a:pt x="683" y="35243"/>
                  </a:cubicBezTo>
                  <a:cubicBezTo>
                    <a:pt x="683" y="34779"/>
                    <a:pt x="697" y="34300"/>
                    <a:pt x="710" y="33836"/>
                  </a:cubicBezTo>
                  <a:lnTo>
                    <a:pt x="27" y="33809"/>
                  </a:lnTo>
                  <a:close/>
                  <a:moveTo>
                    <a:pt x="70430" y="32990"/>
                  </a:moveTo>
                  <a:lnTo>
                    <a:pt x="69748" y="33032"/>
                  </a:lnTo>
                  <a:cubicBezTo>
                    <a:pt x="69802" y="33769"/>
                    <a:pt x="69829" y="34506"/>
                    <a:pt x="69829" y="35243"/>
                  </a:cubicBezTo>
                  <a:cubicBezTo>
                    <a:pt x="69829" y="36075"/>
                    <a:pt x="69789" y="36921"/>
                    <a:pt x="69734" y="37754"/>
                  </a:cubicBezTo>
                  <a:lnTo>
                    <a:pt x="70403" y="37809"/>
                  </a:lnTo>
                  <a:cubicBezTo>
                    <a:pt x="70471" y="36962"/>
                    <a:pt x="70499" y="36102"/>
                    <a:pt x="70499" y="35243"/>
                  </a:cubicBezTo>
                  <a:cubicBezTo>
                    <a:pt x="70499" y="34491"/>
                    <a:pt x="70471" y="33741"/>
                    <a:pt x="70430" y="32990"/>
                  </a:cubicBezTo>
                  <a:close/>
                  <a:moveTo>
                    <a:pt x="724" y="36908"/>
                  </a:moveTo>
                  <a:lnTo>
                    <a:pt x="42" y="36948"/>
                  </a:lnTo>
                  <a:cubicBezTo>
                    <a:pt x="82" y="37795"/>
                    <a:pt x="151" y="38655"/>
                    <a:pt x="260" y="39501"/>
                  </a:cubicBezTo>
                  <a:lnTo>
                    <a:pt x="928" y="39419"/>
                  </a:lnTo>
                  <a:cubicBezTo>
                    <a:pt x="833" y="38586"/>
                    <a:pt x="764" y="37754"/>
                    <a:pt x="724" y="36908"/>
                  </a:cubicBezTo>
                  <a:close/>
                  <a:moveTo>
                    <a:pt x="69693" y="38313"/>
                  </a:moveTo>
                  <a:cubicBezTo>
                    <a:pt x="69611" y="39146"/>
                    <a:pt x="69516" y="39978"/>
                    <a:pt x="69380" y="40812"/>
                  </a:cubicBezTo>
                  <a:lnTo>
                    <a:pt x="70048" y="40921"/>
                  </a:lnTo>
                  <a:cubicBezTo>
                    <a:pt x="70184" y="40074"/>
                    <a:pt x="70293" y="39214"/>
                    <a:pt x="70362" y="38368"/>
                  </a:cubicBezTo>
                  <a:lnTo>
                    <a:pt x="69693" y="38313"/>
                  </a:lnTo>
                  <a:close/>
                  <a:moveTo>
                    <a:pt x="997" y="39965"/>
                  </a:moveTo>
                  <a:lnTo>
                    <a:pt x="328" y="40060"/>
                  </a:lnTo>
                  <a:cubicBezTo>
                    <a:pt x="451" y="40907"/>
                    <a:pt x="588" y="41753"/>
                    <a:pt x="764" y="42586"/>
                  </a:cubicBezTo>
                  <a:lnTo>
                    <a:pt x="1434" y="42449"/>
                  </a:lnTo>
                  <a:cubicBezTo>
                    <a:pt x="1256" y="41630"/>
                    <a:pt x="1119" y="40797"/>
                    <a:pt x="997" y="39965"/>
                  </a:cubicBezTo>
                  <a:close/>
                  <a:moveTo>
                    <a:pt x="69283" y="41357"/>
                  </a:moveTo>
                  <a:cubicBezTo>
                    <a:pt x="69134" y="42176"/>
                    <a:pt x="68956" y="43008"/>
                    <a:pt x="68752" y="43814"/>
                  </a:cubicBezTo>
                  <a:lnTo>
                    <a:pt x="69407" y="43978"/>
                  </a:lnTo>
                  <a:cubicBezTo>
                    <a:pt x="69625" y="43159"/>
                    <a:pt x="69802" y="42313"/>
                    <a:pt x="69953" y="41480"/>
                  </a:cubicBezTo>
                  <a:lnTo>
                    <a:pt x="69283" y="41357"/>
                  </a:lnTo>
                  <a:close/>
                  <a:moveTo>
                    <a:pt x="1556" y="42995"/>
                  </a:moveTo>
                  <a:lnTo>
                    <a:pt x="888" y="43145"/>
                  </a:lnTo>
                  <a:cubicBezTo>
                    <a:pt x="1079" y="43964"/>
                    <a:pt x="1297" y="44797"/>
                    <a:pt x="1556" y="45616"/>
                  </a:cubicBezTo>
                  <a:lnTo>
                    <a:pt x="2198" y="45411"/>
                  </a:lnTo>
                  <a:cubicBezTo>
                    <a:pt x="1952" y="44619"/>
                    <a:pt x="1734" y="43800"/>
                    <a:pt x="1556" y="42995"/>
                  </a:cubicBezTo>
                  <a:close/>
                  <a:moveTo>
                    <a:pt x="68615" y="44360"/>
                  </a:moveTo>
                  <a:cubicBezTo>
                    <a:pt x="68397" y="45165"/>
                    <a:pt x="68137" y="45971"/>
                    <a:pt x="67864" y="46748"/>
                  </a:cubicBezTo>
                  <a:lnTo>
                    <a:pt x="68506" y="46981"/>
                  </a:lnTo>
                  <a:cubicBezTo>
                    <a:pt x="68779" y="46175"/>
                    <a:pt x="69038" y="45356"/>
                    <a:pt x="69270" y="44537"/>
                  </a:cubicBezTo>
                  <a:lnTo>
                    <a:pt x="68615" y="44360"/>
                  </a:lnTo>
                  <a:close/>
                  <a:moveTo>
                    <a:pt x="2375" y="45957"/>
                  </a:moveTo>
                  <a:lnTo>
                    <a:pt x="1720" y="46162"/>
                  </a:lnTo>
                  <a:cubicBezTo>
                    <a:pt x="1993" y="46967"/>
                    <a:pt x="2280" y="47773"/>
                    <a:pt x="2608" y="48564"/>
                  </a:cubicBezTo>
                  <a:lnTo>
                    <a:pt x="3235" y="48304"/>
                  </a:lnTo>
                  <a:cubicBezTo>
                    <a:pt x="2921" y="47540"/>
                    <a:pt x="2621" y="46748"/>
                    <a:pt x="2375" y="45957"/>
                  </a:cubicBezTo>
                  <a:close/>
                  <a:moveTo>
                    <a:pt x="67673" y="47281"/>
                  </a:moveTo>
                  <a:cubicBezTo>
                    <a:pt x="67387" y="48059"/>
                    <a:pt x="67059" y="48837"/>
                    <a:pt x="66704" y="49602"/>
                  </a:cubicBezTo>
                  <a:lnTo>
                    <a:pt x="67332" y="49888"/>
                  </a:lnTo>
                  <a:cubicBezTo>
                    <a:pt x="67687" y="49110"/>
                    <a:pt x="68015" y="48319"/>
                    <a:pt x="68301" y="47513"/>
                  </a:cubicBezTo>
                  <a:lnTo>
                    <a:pt x="67673" y="47281"/>
                  </a:lnTo>
                  <a:close/>
                  <a:moveTo>
                    <a:pt x="3454" y="48823"/>
                  </a:moveTo>
                  <a:lnTo>
                    <a:pt x="2826" y="49083"/>
                  </a:lnTo>
                  <a:cubicBezTo>
                    <a:pt x="3154" y="49875"/>
                    <a:pt x="3522" y="50652"/>
                    <a:pt x="3918" y="51403"/>
                  </a:cubicBezTo>
                  <a:lnTo>
                    <a:pt x="4519" y="51089"/>
                  </a:lnTo>
                  <a:cubicBezTo>
                    <a:pt x="4136" y="50352"/>
                    <a:pt x="3781" y="49587"/>
                    <a:pt x="3454" y="48823"/>
                  </a:cubicBezTo>
                  <a:close/>
                  <a:moveTo>
                    <a:pt x="66472" y="50106"/>
                  </a:moveTo>
                  <a:cubicBezTo>
                    <a:pt x="66117" y="50870"/>
                    <a:pt x="65722" y="51622"/>
                    <a:pt x="65312" y="52345"/>
                  </a:cubicBezTo>
                  <a:lnTo>
                    <a:pt x="65898" y="52672"/>
                  </a:lnTo>
                  <a:cubicBezTo>
                    <a:pt x="66322" y="51935"/>
                    <a:pt x="66717" y="51171"/>
                    <a:pt x="67086" y="50406"/>
                  </a:cubicBezTo>
                  <a:lnTo>
                    <a:pt x="66472" y="50106"/>
                  </a:lnTo>
                  <a:close/>
                  <a:moveTo>
                    <a:pt x="4777" y="51580"/>
                  </a:moveTo>
                  <a:lnTo>
                    <a:pt x="4177" y="51908"/>
                  </a:lnTo>
                  <a:cubicBezTo>
                    <a:pt x="4586" y="52659"/>
                    <a:pt x="5023" y="53396"/>
                    <a:pt x="5474" y="54119"/>
                  </a:cubicBezTo>
                  <a:lnTo>
                    <a:pt x="6047" y="53751"/>
                  </a:lnTo>
                  <a:cubicBezTo>
                    <a:pt x="5596" y="53054"/>
                    <a:pt x="5174" y="52317"/>
                    <a:pt x="4777" y="51580"/>
                  </a:cubicBezTo>
                  <a:close/>
                  <a:moveTo>
                    <a:pt x="6347" y="54228"/>
                  </a:moveTo>
                  <a:lnTo>
                    <a:pt x="5787" y="54597"/>
                  </a:lnTo>
                  <a:cubicBezTo>
                    <a:pt x="5938" y="54829"/>
                    <a:pt x="6102" y="55074"/>
                    <a:pt x="6266" y="55307"/>
                  </a:cubicBezTo>
                  <a:lnTo>
                    <a:pt x="6825" y="54925"/>
                  </a:lnTo>
                  <a:cubicBezTo>
                    <a:pt x="6661" y="54692"/>
                    <a:pt x="6497" y="54461"/>
                    <a:pt x="6347" y="54228"/>
                  </a:cubicBezTo>
                  <a:close/>
                  <a:moveTo>
                    <a:pt x="65025" y="52823"/>
                  </a:moveTo>
                  <a:cubicBezTo>
                    <a:pt x="64602" y="53546"/>
                    <a:pt x="64151" y="54255"/>
                    <a:pt x="63674" y="54938"/>
                  </a:cubicBezTo>
                  <a:lnTo>
                    <a:pt x="64220" y="55320"/>
                  </a:lnTo>
                  <a:cubicBezTo>
                    <a:pt x="64712" y="54624"/>
                    <a:pt x="65176" y="53901"/>
                    <a:pt x="65612" y="53163"/>
                  </a:cubicBezTo>
                  <a:lnTo>
                    <a:pt x="65025" y="52823"/>
                  </a:lnTo>
                  <a:close/>
                  <a:moveTo>
                    <a:pt x="6975" y="55156"/>
                  </a:moveTo>
                  <a:lnTo>
                    <a:pt x="6429" y="55538"/>
                  </a:lnTo>
                  <a:cubicBezTo>
                    <a:pt x="6702" y="55921"/>
                    <a:pt x="6975" y="56303"/>
                    <a:pt x="7261" y="56685"/>
                  </a:cubicBezTo>
                  <a:lnTo>
                    <a:pt x="7807" y="56275"/>
                  </a:lnTo>
                  <a:cubicBezTo>
                    <a:pt x="7521" y="55907"/>
                    <a:pt x="7248" y="55525"/>
                    <a:pt x="6975" y="55156"/>
                  </a:cubicBezTo>
                  <a:close/>
                  <a:moveTo>
                    <a:pt x="63347" y="55402"/>
                  </a:moveTo>
                  <a:cubicBezTo>
                    <a:pt x="62855" y="56071"/>
                    <a:pt x="62350" y="56740"/>
                    <a:pt x="61804" y="57382"/>
                  </a:cubicBezTo>
                  <a:lnTo>
                    <a:pt x="62322" y="57818"/>
                  </a:lnTo>
                  <a:cubicBezTo>
                    <a:pt x="62868" y="57163"/>
                    <a:pt x="63401" y="56481"/>
                    <a:pt x="63893" y="55798"/>
                  </a:cubicBezTo>
                  <a:lnTo>
                    <a:pt x="63347" y="55402"/>
                  </a:lnTo>
                  <a:close/>
                  <a:moveTo>
                    <a:pt x="8149" y="56712"/>
                  </a:moveTo>
                  <a:lnTo>
                    <a:pt x="7616" y="57136"/>
                  </a:lnTo>
                  <a:cubicBezTo>
                    <a:pt x="8149" y="57791"/>
                    <a:pt x="8708" y="58446"/>
                    <a:pt x="9282" y="59074"/>
                  </a:cubicBezTo>
                  <a:lnTo>
                    <a:pt x="9773" y="58623"/>
                  </a:lnTo>
                  <a:cubicBezTo>
                    <a:pt x="9214" y="58009"/>
                    <a:pt x="8668" y="57367"/>
                    <a:pt x="8149" y="56712"/>
                  </a:cubicBezTo>
                  <a:close/>
                  <a:moveTo>
                    <a:pt x="61449" y="57804"/>
                  </a:moveTo>
                  <a:cubicBezTo>
                    <a:pt x="60903" y="58446"/>
                    <a:pt x="60330" y="59060"/>
                    <a:pt x="59743" y="59647"/>
                  </a:cubicBezTo>
                  <a:lnTo>
                    <a:pt x="60220" y="60125"/>
                  </a:lnTo>
                  <a:cubicBezTo>
                    <a:pt x="60821" y="59524"/>
                    <a:pt x="61408" y="58896"/>
                    <a:pt x="61954" y="58255"/>
                  </a:cubicBezTo>
                  <a:lnTo>
                    <a:pt x="61449" y="57804"/>
                  </a:lnTo>
                  <a:close/>
                  <a:moveTo>
                    <a:pt x="10155" y="59033"/>
                  </a:moveTo>
                  <a:lnTo>
                    <a:pt x="9664" y="59497"/>
                  </a:lnTo>
                  <a:cubicBezTo>
                    <a:pt x="10251" y="60111"/>
                    <a:pt x="10865" y="60712"/>
                    <a:pt x="11493" y="61285"/>
                  </a:cubicBezTo>
                  <a:lnTo>
                    <a:pt x="11957" y="60794"/>
                  </a:lnTo>
                  <a:cubicBezTo>
                    <a:pt x="11343" y="60234"/>
                    <a:pt x="10728" y="59633"/>
                    <a:pt x="10155" y="59033"/>
                  </a:cubicBezTo>
                  <a:close/>
                  <a:moveTo>
                    <a:pt x="59334" y="60043"/>
                  </a:moveTo>
                  <a:cubicBezTo>
                    <a:pt x="58746" y="60630"/>
                    <a:pt x="58118" y="61189"/>
                    <a:pt x="57477" y="61735"/>
                  </a:cubicBezTo>
                  <a:lnTo>
                    <a:pt x="57914" y="62254"/>
                  </a:lnTo>
                  <a:cubicBezTo>
                    <a:pt x="58555" y="61695"/>
                    <a:pt x="59197" y="61121"/>
                    <a:pt x="59811" y="60534"/>
                  </a:cubicBezTo>
                  <a:lnTo>
                    <a:pt x="59334" y="60043"/>
                  </a:lnTo>
                  <a:close/>
                  <a:moveTo>
                    <a:pt x="12366" y="61162"/>
                  </a:moveTo>
                  <a:lnTo>
                    <a:pt x="11916" y="61667"/>
                  </a:lnTo>
                  <a:cubicBezTo>
                    <a:pt x="12557" y="62226"/>
                    <a:pt x="13227" y="62787"/>
                    <a:pt x="13895" y="63291"/>
                  </a:cubicBezTo>
                  <a:lnTo>
                    <a:pt x="14304" y="62759"/>
                  </a:lnTo>
                  <a:cubicBezTo>
                    <a:pt x="13649" y="62254"/>
                    <a:pt x="12994" y="61722"/>
                    <a:pt x="12366" y="61162"/>
                  </a:cubicBezTo>
                  <a:close/>
                  <a:moveTo>
                    <a:pt x="57041" y="62090"/>
                  </a:moveTo>
                  <a:cubicBezTo>
                    <a:pt x="56440" y="62581"/>
                    <a:pt x="55798" y="63060"/>
                    <a:pt x="55157" y="63524"/>
                  </a:cubicBezTo>
                  <a:lnTo>
                    <a:pt x="55539" y="64070"/>
                  </a:lnTo>
                  <a:cubicBezTo>
                    <a:pt x="56194" y="63606"/>
                    <a:pt x="56850" y="63114"/>
                    <a:pt x="57477" y="62609"/>
                  </a:cubicBezTo>
                  <a:lnTo>
                    <a:pt x="57041" y="62090"/>
                  </a:lnTo>
                  <a:close/>
                  <a:moveTo>
                    <a:pt x="14755" y="63087"/>
                  </a:moveTo>
                  <a:lnTo>
                    <a:pt x="14359" y="63633"/>
                  </a:lnTo>
                  <a:cubicBezTo>
                    <a:pt x="15041" y="64137"/>
                    <a:pt x="15751" y="64629"/>
                    <a:pt x="16475" y="65080"/>
                  </a:cubicBezTo>
                  <a:lnTo>
                    <a:pt x="16830" y="64506"/>
                  </a:lnTo>
                  <a:cubicBezTo>
                    <a:pt x="16133" y="64070"/>
                    <a:pt x="15438" y="63591"/>
                    <a:pt x="14755" y="63087"/>
                  </a:cubicBezTo>
                  <a:close/>
                  <a:moveTo>
                    <a:pt x="54584" y="63919"/>
                  </a:moveTo>
                  <a:cubicBezTo>
                    <a:pt x="53887" y="64383"/>
                    <a:pt x="53177" y="64834"/>
                    <a:pt x="52455" y="65243"/>
                  </a:cubicBezTo>
                  <a:lnTo>
                    <a:pt x="52782" y="65830"/>
                  </a:lnTo>
                  <a:cubicBezTo>
                    <a:pt x="53519" y="65407"/>
                    <a:pt x="54256" y="64956"/>
                    <a:pt x="54966" y="64479"/>
                  </a:cubicBezTo>
                  <a:lnTo>
                    <a:pt x="54584" y="63919"/>
                  </a:lnTo>
                  <a:close/>
                  <a:moveTo>
                    <a:pt x="17307" y="64807"/>
                  </a:moveTo>
                  <a:lnTo>
                    <a:pt x="16952" y="65380"/>
                  </a:lnTo>
                  <a:cubicBezTo>
                    <a:pt x="17689" y="65830"/>
                    <a:pt x="18441" y="66254"/>
                    <a:pt x="19191" y="66636"/>
                  </a:cubicBezTo>
                  <a:lnTo>
                    <a:pt x="19505" y="66035"/>
                  </a:lnTo>
                  <a:cubicBezTo>
                    <a:pt x="18768" y="65653"/>
                    <a:pt x="18031" y="65243"/>
                    <a:pt x="17307" y="64807"/>
                  </a:cubicBezTo>
                  <a:close/>
                  <a:moveTo>
                    <a:pt x="51963" y="65516"/>
                  </a:moveTo>
                  <a:cubicBezTo>
                    <a:pt x="51239" y="65926"/>
                    <a:pt x="50475" y="66308"/>
                    <a:pt x="49725" y="66649"/>
                  </a:cubicBezTo>
                  <a:lnTo>
                    <a:pt x="50011" y="67264"/>
                  </a:lnTo>
                  <a:cubicBezTo>
                    <a:pt x="50775" y="66909"/>
                    <a:pt x="51554" y="66527"/>
                    <a:pt x="52291" y="66103"/>
                  </a:cubicBezTo>
                  <a:lnTo>
                    <a:pt x="51963" y="65516"/>
                  </a:lnTo>
                  <a:close/>
                  <a:moveTo>
                    <a:pt x="20010" y="66281"/>
                  </a:moveTo>
                  <a:lnTo>
                    <a:pt x="19710" y="66894"/>
                  </a:lnTo>
                  <a:cubicBezTo>
                    <a:pt x="20474" y="67264"/>
                    <a:pt x="21252" y="67618"/>
                    <a:pt x="22044" y="67932"/>
                  </a:cubicBezTo>
                  <a:lnTo>
                    <a:pt x="22303" y="67318"/>
                  </a:lnTo>
                  <a:cubicBezTo>
                    <a:pt x="21525" y="67004"/>
                    <a:pt x="20761" y="66649"/>
                    <a:pt x="20010" y="66281"/>
                  </a:cubicBezTo>
                  <a:close/>
                  <a:moveTo>
                    <a:pt x="49219" y="66881"/>
                  </a:moveTo>
                  <a:cubicBezTo>
                    <a:pt x="48455" y="67222"/>
                    <a:pt x="47677" y="67537"/>
                    <a:pt x="46886" y="67810"/>
                  </a:cubicBezTo>
                  <a:lnTo>
                    <a:pt x="47117" y="68450"/>
                  </a:lnTo>
                  <a:cubicBezTo>
                    <a:pt x="47909" y="68164"/>
                    <a:pt x="48715" y="67850"/>
                    <a:pt x="49492" y="67495"/>
                  </a:cubicBezTo>
                  <a:lnTo>
                    <a:pt x="49219" y="66881"/>
                  </a:lnTo>
                  <a:close/>
                  <a:moveTo>
                    <a:pt x="22822" y="67522"/>
                  </a:moveTo>
                  <a:lnTo>
                    <a:pt x="22576" y="68150"/>
                  </a:lnTo>
                  <a:cubicBezTo>
                    <a:pt x="23368" y="68450"/>
                    <a:pt x="24186" y="68738"/>
                    <a:pt x="25005" y="68983"/>
                  </a:cubicBezTo>
                  <a:lnTo>
                    <a:pt x="25197" y="68341"/>
                  </a:lnTo>
                  <a:cubicBezTo>
                    <a:pt x="24405" y="68096"/>
                    <a:pt x="23600" y="67823"/>
                    <a:pt x="22822" y="67522"/>
                  </a:cubicBezTo>
                  <a:close/>
                  <a:moveTo>
                    <a:pt x="46353" y="68001"/>
                  </a:moveTo>
                  <a:cubicBezTo>
                    <a:pt x="45575" y="68259"/>
                    <a:pt x="44756" y="68505"/>
                    <a:pt x="43951" y="68710"/>
                  </a:cubicBezTo>
                  <a:lnTo>
                    <a:pt x="44114" y="69366"/>
                  </a:lnTo>
                  <a:cubicBezTo>
                    <a:pt x="44947" y="69160"/>
                    <a:pt x="45766" y="68915"/>
                    <a:pt x="46571" y="68642"/>
                  </a:cubicBezTo>
                  <a:lnTo>
                    <a:pt x="46353" y="68001"/>
                  </a:lnTo>
                  <a:close/>
                  <a:moveTo>
                    <a:pt x="25742" y="68492"/>
                  </a:moveTo>
                  <a:lnTo>
                    <a:pt x="25551" y="69147"/>
                  </a:lnTo>
                  <a:cubicBezTo>
                    <a:pt x="26370" y="69379"/>
                    <a:pt x="27203" y="69584"/>
                    <a:pt x="28036" y="69761"/>
                  </a:cubicBezTo>
                  <a:lnTo>
                    <a:pt x="28172" y="69093"/>
                  </a:lnTo>
                  <a:cubicBezTo>
                    <a:pt x="27367" y="68929"/>
                    <a:pt x="26534" y="68723"/>
                    <a:pt x="25742" y="68492"/>
                  </a:cubicBezTo>
                  <a:close/>
                  <a:moveTo>
                    <a:pt x="43405" y="68847"/>
                  </a:moveTo>
                  <a:cubicBezTo>
                    <a:pt x="42600" y="69051"/>
                    <a:pt x="41767" y="69215"/>
                    <a:pt x="40948" y="69351"/>
                  </a:cubicBezTo>
                  <a:lnTo>
                    <a:pt x="41057" y="70021"/>
                  </a:lnTo>
                  <a:cubicBezTo>
                    <a:pt x="41903" y="69884"/>
                    <a:pt x="42749" y="69706"/>
                    <a:pt x="43568" y="69502"/>
                  </a:cubicBezTo>
                  <a:lnTo>
                    <a:pt x="43405" y="68847"/>
                  </a:lnTo>
                  <a:close/>
                  <a:moveTo>
                    <a:pt x="28718" y="69202"/>
                  </a:moveTo>
                  <a:lnTo>
                    <a:pt x="28596" y="69870"/>
                  </a:lnTo>
                  <a:cubicBezTo>
                    <a:pt x="29428" y="70021"/>
                    <a:pt x="30288" y="70157"/>
                    <a:pt x="31134" y="70252"/>
                  </a:cubicBezTo>
                  <a:lnTo>
                    <a:pt x="31202" y="69584"/>
                  </a:lnTo>
                  <a:cubicBezTo>
                    <a:pt x="30370" y="69488"/>
                    <a:pt x="29537" y="69366"/>
                    <a:pt x="28718" y="69202"/>
                  </a:cubicBezTo>
                  <a:close/>
                  <a:moveTo>
                    <a:pt x="40402" y="69433"/>
                  </a:moveTo>
                  <a:cubicBezTo>
                    <a:pt x="39570" y="69557"/>
                    <a:pt x="38737" y="69652"/>
                    <a:pt x="37904" y="69720"/>
                  </a:cubicBezTo>
                  <a:lnTo>
                    <a:pt x="37945" y="70389"/>
                  </a:lnTo>
                  <a:cubicBezTo>
                    <a:pt x="38805" y="70334"/>
                    <a:pt x="39652" y="70239"/>
                    <a:pt x="40498" y="70103"/>
                  </a:cubicBezTo>
                  <a:lnTo>
                    <a:pt x="40402" y="69433"/>
                  </a:lnTo>
                  <a:close/>
                  <a:moveTo>
                    <a:pt x="31762" y="69639"/>
                  </a:moveTo>
                  <a:lnTo>
                    <a:pt x="31694" y="70321"/>
                  </a:lnTo>
                  <a:cubicBezTo>
                    <a:pt x="32540" y="70403"/>
                    <a:pt x="33400" y="70457"/>
                    <a:pt x="34246" y="70485"/>
                  </a:cubicBezTo>
                  <a:lnTo>
                    <a:pt x="34274" y="69802"/>
                  </a:lnTo>
                  <a:cubicBezTo>
                    <a:pt x="33441" y="69788"/>
                    <a:pt x="32594" y="69734"/>
                    <a:pt x="31762" y="69639"/>
                  </a:cubicBezTo>
                  <a:close/>
                  <a:moveTo>
                    <a:pt x="37344" y="69761"/>
                  </a:moveTo>
                  <a:cubicBezTo>
                    <a:pt x="36649" y="69802"/>
                    <a:pt x="35952" y="69815"/>
                    <a:pt x="35270" y="69815"/>
                  </a:cubicBezTo>
                  <a:lnTo>
                    <a:pt x="34833" y="69815"/>
                  </a:lnTo>
                  <a:lnTo>
                    <a:pt x="34820" y="70498"/>
                  </a:lnTo>
                  <a:lnTo>
                    <a:pt x="35257" y="70498"/>
                  </a:lnTo>
                  <a:cubicBezTo>
                    <a:pt x="35966" y="70498"/>
                    <a:pt x="36676" y="70471"/>
                    <a:pt x="37386" y="70430"/>
                  </a:cubicBezTo>
                  <a:lnTo>
                    <a:pt x="37344" y="6976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42"/>
            <p:cNvSpPr/>
            <p:nvPr/>
          </p:nvSpPr>
          <p:spPr>
            <a:xfrm rot="-5400000">
              <a:off x="1201838" y="1887550"/>
              <a:ext cx="1965900" cy="1965900"/>
            </a:xfrm>
            <a:prstGeom prst="blockArc">
              <a:avLst>
                <a:gd name="adj1" fmla="val 13560149"/>
                <a:gd name="adj2" fmla="val 21599613"/>
                <a:gd name="adj3" fmla="val 10681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42"/>
            <p:cNvSpPr/>
            <p:nvPr/>
          </p:nvSpPr>
          <p:spPr>
            <a:xfrm rot="3949254">
              <a:off x="1201770" y="1887509"/>
              <a:ext cx="1965866" cy="1965866"/>
            </a:xfrm>
            <a:prstGeom prst="blockArc">
              <a:avLst>
                <a:gd name="adj1" fmla="val 17246835"/>
                <a:gd name="adj2" fmla="val 21599613"/>
                <a:gd name="adj3" fmla="val 10681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7" name="Google Shape;1657;p42"/>
          <p:cNvGrpSpPr/>
          <p:nvPr/>
        </p:nvGrpSpPr>
        <p:grpSpPr>
          <a:xfrm>
            <a:off x="1047565" y="3210636"/>
            <a:ext cx="635477" cy="633411"/>
            <a:chOff x="6039282" y="1042577"/>
            <a:chExt cx="734315" cy="731929"/>
          </a:xfrm>
        </p:grpSpPr>
        <p:sp>
          <p:nvSpPr>
            <p:cNvPr id="1658" name="Google Shape;1658;p42"/>
            <p:cNvSpPr/>
            <p:nvPr/>
          </p:nvSpPr>
          <p:spPr>
            <a:xfrm>
              <a:off x="6045348" y="1300071"/>
              <a:ext cx="131951" cy="65352"/>
            </a:xfrm>
            <a:custGeom>
              <a:avLst/>
              <a:gdLst/>
              <a:ahLst/>
              <a:cxnLst/>
              <a:rect l="l" t="t" r="r" b="b"/>
              <a:pathLst>
                <a:path w="1414" h="701" extrusionOk="0">
                  <a:moveTo>
                    <a:pt x="108" y="0"/>
                  </a:moveTo>
                  <a:lnTo>
                    <a:pt x="51" y="224"/>
                  </a:lnTo>
                  <a:cubicBezTo>
                    <a:pt x="29" y="303"/>
                    <a:pt x="7" y="375"/>
                    <a:pt x="0" y="455"/>
                  </a:cubicBezTo>
                  <a:lnTo>
                    <a:pt x="1342" y="700"/>
                  </a:lnTo>
                  <a:cubicBezTo>
                    <a:pt x="1349" y="650"/>
                    <a:pt x="1363" y="599"/>
                    <a:pt x="1378" y="549"/>
                  </a:cubicBezTo>
                  <a:lnTo>
                    <a:pt x="1414" y="397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2"/>
            <p:cNvSpPr/>
            <p:nvPr/>
          </p:nvSpPr>
          <p:spPr>
            <a:xfrm>
              <a:off x="6080342" y="1201250"/>
              <a:ext cx="127938" cy="96863"/>
            </a:xfrm>
            <a:custGeom>
              <a:avLst/>
              <a:gdLst/>
              <a:ahLst/>
              <a:cxnLst/>
              <a:rect l="l" t="t" r="r" b="b"/>
              <a:pathLst>
                <a:path w="1371" h="1039" extrusionOk="0">
                  <a:moveTo>
                    <a:pt x="245" y="0"/>
                  </a:moveTo>
                  <a:cubicBezTo>
                    <a:pt x="159" y="137"/>
                    <a:pt x="72" y="267"/>
                    <a:pt x="0" y="404"/>
                  </a:cubicBezTo>
                  <a:lnTo>
                    <a:pt x="1219" y="1039"/>
                  </a:lnTo>
                  <a:cubicBezTo>
                    <a:pt x="1262" y="945"/>
                    <a:pt x="1320" y="866"/>
                    <a:pt x="1371" y="772"/>
                  </a:cubicBezTo>
                  <a:lnTo>
                    <a:pt x="24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2"/>
            <p:cNvSpPr/>
            <p:nvPr/>
          </p:nvSpPr>
          <p:spPr>
            <a:xfrm>
              <a:off x="6144918" y="1121167"/>
              <a:ext cx="112541" cy="119145"/>
            </a:xfrm>
            <a:custGeom>
              <a:avLst/>
              <a:gdLst/>
              <a:ahLst/>
              <a:cxnLst/>
              <a:rect l="l" t="t" r="r" b="b"/>
              <a:pathLst>
                <a:path w="1206" h="1278" extrusionOk="0">
                  <a:moveTo>
                    <a:pt x="347" y="1"/>
                  </a:moveTo>
                  <a:cubicBezTo>
                    <a:pt x="224" y="95"/>
                    <a:pt x="116" y="210"/>
                    <a:pt x="1" y="318"/>
                  </a:cubicBezTo>
                  <a:lnTo>
                    <a:pt x="974" y="1278"/>
                  </a:lnTo>
                  <a:cubicBezTo>
                    <a:pt x="1046" y="1205"/>
                    <a:pt x="1126" y="1133"/>
                    <a:pt x="1205" y="1068"/>
                  </a:cubicBezTo>
                  <a:lnTo>
                    <a:pt x="347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2"/>
            <p:cNvSpPr/>
            <p:nvPr/>
          </p:nvSpPr>
          <p:spPr>
            <a:xfrm>
              <a:off x="6232449" y="1066723"/>
              <a:ext cx="86879" cy="130518"/>
            </a:xfrm>
            <a:custGeom>
              <a:avLst/>
              <a:gdLst/>
              <a:ahLst/>
              <a:cxnLst/>
              <a:rect l="l" t="t" r="r" b="b"/>
              <a:pathLst>
                <a:path w="931" h="1400" extrusionOk="0">
                  <a:moveTo>
                    <a:pt x="426" y="1"/>
                  </a:moveTo>
                  <a:cubicBezTo>
                    <a:pt x="354" y="22"/>
                    <a:pt x="282" y="58"/>
                    <a:pt x="209" y="94"/>
                  </a:cubicBezTo>
                  <a:lnTo>
                    <a:pt x="0" y="195"/>
                  </a:lnTo>
                  <a:lnTo>
                    <a:pt x="649" y="1400"/>
                  </a:lnTo>
                  <a:lnTo>
                    <a:pt x="786" y="1335"/>
                  </a:lnTo>
                  <a:cubicBezTo>
                    <a:pt x="830" y="1306"/>
                    <a:pt x="880" y="1285"/>
                    <a:pt x="931" y="1270"/>
                  </a:cubicBezTo>
                  <a:lnTo>
                    <a:pt x="426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2"/>
            <p:cNvSpPr/>
            <p:nvPr/>
          </p:nvSpPr>
          <p:spPr>
            <a:xfrm>
              <a:off x="6335379" y="1042577"/>
              <a:ext cx="53284" cy="130518"/>
            </a:xfrm>
            <a:custGeom>
              <a:avLst/>
              <a:gdLst/>
              <a:ahLst/>
              <a:cxnLst/>
              <a:rect l="l" t="t" r="r" b="b"/>
              <a:pathLst>
                <a:path w="571" h="1400" extrusionOk="0">
                  <a:moveTo>
                    <a:pt x="470" y="0"/>
                  </a:moveTo>
                  <a:cubicBezTo>
                    <a:pt x="390" y="0"/>
                    <a:pt x="311" y="7"/>
                    <a:pt x="239" y="22"/>
                  </a:cubicBezTo>
                  <a:lnTo>
                    <a:pt x="1" y="58"/>
                  </a:lnTo>
                  <a:lnTo>
                    <a:pt x="268" y="1399"/>
                  </a:lnTo>
                  <a:lnTo>
                    <a:pt x="419" y="1378"/>
                  </a:lnTo>
                  <a:cubicBezTo>
                    <a:pt x="470" y="1370"/>
                    <a:pt x="520" y="1363"/>
                    <a:pt x="571" y="1363"/>
                  </a:cubicBezTo>
                  <a:lnTo>
                    <a:pt x="47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2"/>
            <p:cNvSpPr/>
            <p:nvPr/>
          </p:nvSpPr>
          <p:spPr>
            <a:xfrm>
              <a:off x="6431682" y="1043229"/>
              <a:ext cx="56550" cy="131824"/>
            </a:xfrm>
            <a:custGeom>
              <a:avLst/>
              <a:gdLst/>
              <a:ahLst/>
              <a:cxnLst/>
              <a:rect l="l" t="t" r="r" b="b"/>
              <a:pathLst>
                <a:path w="606" h="1414" extrusionOk="0">
                  <a:moveTo>
                    <a:pt x="144" y="0"/>
                  </a:moveTo>
                  <a:lnTo>
                    <a:pt x="0" y="1356"/>
                  </a:lnTo>
                  <a:cubicBezTo>
                    <a:pt x="101" y="1378"/>
                    <a:pt x="202" y="1385"/>
                    <a:pt x="303" y="1414"/>
                  </a:cubicBezTo>
                  <a:lnTo>
                    <a:pt x="606" y="80"/>
                  </a:lnTo>
                  <a:cubicBezTo>
                    <a:pt x="454" y="36"/>
                    <a:pt x="296" y="22"/>
                    <a:pt x="14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2"/>
            <p:cNvSpPr/>
            <p:nvPr/>
          </p:nvSpPr>
          <p:spPr>
            <a:xfrm>
              <a:off x="6500924" y="1070731"/>
              <a:ext cx="89678" cy="130612"/>
            </a:xfrm>
            <a:custGeom>
              <a:avLst/>
              <a:gdLst/>
              <a:ahLst/>
              <a:cxnLst/>
              <a:rect l="l" t="t" r="r" b="b"/>
              <a:pathLst>
                <a:path w="961" h="1401" extrusionOk="0">
                  <a:moveTo>
                    <a:pt x="542" y="1"/>
                  </a:moveTo>
                  <a:lnTo>
                    <a:pt x="1" y="1256"/>
                  </a:lnTo>
                  <a:lnTo>
                    <a:pt x="138" y="1321"/>
                  </a:lnTo>
                  <a:cubicBezTo>
                    <a:pt x="181" y="1343"/>
                    <a:pt x="232" y="1371"/>
                    <a:pt x="275" y="1400"/>
                  </a:cubicBezTo>
                  <a:lnTo>
                    <a:pt x="960" y="210"/>
                  </a:lnTo>
                  <a:cubicBezTo>
                    <a:pt x="895" y="174"/>
                    <a:pt x="823" y="131"/>
                    <a:pt x="751" y="102"/>
                  </a:cubicBezTo>
                  <a:lnTo>
                    <a:pt x="54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2"/>
            <p:cNvSpPr/>
            <p:nvPr/>
          </p:nvSpPr>
          <p:spPr>
            <a:xfrm>
              <a:off x="6561580" y="1127973"/>
              <a:ext cx="114501" cy="117746"/>
            </a:xfrm>
            <a:custGeom>
              <a:avLst/>
              <a:gdLst/>
              <a:ahLst/>
              <a:cxnLst/>
              <a:rect l="l" t="t" r="r" b="b"/>
              <a:pathLst>
                <a:path w="1227" h="1263" extrusionOk="0">
                  <a:moveTo>
                    <a:pt x="887" y="0"/>
                  </a:moveTo>
                  <a:lnTo>
                    <a:pt x="0" y="1046"/>
                  </a:lnTo>
                  <a:cubicBezTo>
                    <a:pt x="79" y="1111"/>
                    <a:pt x="152" y="1183"/>
                    <a:pt x="224" y="1262"/>
                  </a:cubicBezTo>
                  <a:lnTo>
                    <a:pt x="1226" y="332"/>
                  </a:lnTo>
                  <a:cubicBezTo>
                    <a:pt x="1118" y="209"/>
                    <a:pt x="1003" y="101"/>
                    <a:pt x="88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2"/>
            <p:cNvSpPr/>
            <p:nvPr/>
          </p:nvSpPr>
          <p:spPr>
            <a:xfrm>
              <a:off x="6636887" y="1310792"/>
              <a:ext cx="132697" cy="61996"/>
            </a:xfrm>
            <a:custGeom>
              <a:avLst/>
              <a:gdLst/>
              <a:ahLst/>
              <a:cxnLst/>
              <a:rect l="l" t="t" r="r" b="b"/>
              <a:pathLst>
                <a:path w="1422" h="665" extrusionOk="0">
                  <a:moveTo>
                    <a:pt x="1321" y="1"/>
                  </a:moveTo>
                  <a:lnTo>
                    <a:pt x="1" y="361"/>
                  </a:lnTo>
                  <a:lnTo>
                    <a:pt x="44" y="506"/>
                  </a:lnTo>
                  <a:cubicBezTo>
                    <a:pt x="51" y="556"/>
                    <a:pt x="59" y="614"/>
                    <a:pt x="66" y="664"/>
                  </a:cubicBezTo>
                  <a:lnTo>
                    <a:pt x="1422" y="462"/>
                  </a:lnTo>
                  <a:cubicBezTo>
                    <a:pt x="1407" y="383"/>
                    <a:pt x="1400" y="304"/>
                    <a:pt x="1378" y="232"/>
                  </a:cubicBezTo>
                  <a:lnTo>
                    <a:pt x="132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2"/>
            <p:cNvSpPr/>
            <p:nvPr/>
          </p:nvSpPr>
          <p:spPr>
            <a:xfrm>
              <a:off x="6642953" y="1415020"/>
              <a:ext cx="130645" cy="47826"/>
            </a:xfrm>
            <a:custGeom>
              <a:avLst/>
              <a:gdLst/>
              <a:ahLst/>
              <a:cxnLst/>
              <a:rect l="l" t="t" r="r" b="b"/>
              <a:pathLst>
                <a:path w="1400" h="513" extrusionOk="0">
                  <a:moveTo>
                    <a:pt x="30" y="1"/>
                  </a:moveTo>
                  <a:cubicBezTo>
                    <a:pt x="30" y="109"/>
                    <a:pt x="15" y="210"/>
                    <a:pt x="1" y="311"/>
                  </a:cubicBezTo>
                  <a:lnTo>
                    <a:pt x="1357" y="513"/>
                  </a:lnTo>
                  <a:cubicBezTo>
                    <a:pt x="1378" y="354"/>
                    <a:pt x="1393" y="203"/>
                    <a:pt x="1400" y="44"/>
                  </a:cubicBezTo>
                  <a:lnTo>
                    <a:pt x="3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2"/>
            <p:cNvSpPr/>
            <p:nvPr/>
          </p:nvSpPr>
          <p:spPr>
            <a:xfrm>
              <a:off x="6622143" y="1485687"/>
              <a:ext cx="131951" cy="81388"/>
            </a:xfrm>
            <a:custGeom>
              <a:avLst/>
              <a:gdLst/>
              <a:ahLst/>
              <a:cxnLst/>
              <a:rect l="l" t="t" r="r" b="b"/>
              <a:pathLst>
                <a:path w="1414" h="873" extrusionOk="0">
                  <a:moveTo>
                    <a:pt x="123" y="0"/>
                  </a:moveTo>
                  <a:lnTo>
                    <a:pt x="65" y="144"/>
                  </a:lnTo>
                  <a:cubicBezTo>
                    <a:pt x="51" y="195"/>
                    <a:pt x="22" y="238"/>
                    <a:pt x="0" y="281"/>
                  </a:cubicBezTo>
                  <a:lnTo>
                    <a:pt x="1234" y="873"/>
                  </a:lnTo>
                  <a:cubicBezTo>
                    <a:pt x="1270" y="801"/>
                    <a:pt x="1306" y="736"/>
                    <a:pt x="1335" y="664"/>
                  </a:cubicBezTo>
                  <a:lnTo>
                    <a:pt x="1414" y="440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2"/>
            <p:cNvSpPr/>
            <p:nvPr/>
          </p:nvSpPr>
          <p:spPr>
            <a:xfrm>
              <a:off x="6582390" y="1548895"/>
              <a:ext cx="121219" cy="108983"/>
            </a:xfrm>
            <a:custGeom>
              <a:avLst/>
              <a:gdLst/>
              <a:ahLst/>
              <a:cxnLst/>
              <a:rect l="l" t="t" r="r" b="b"/>
              <a:pathLst>
                <a:path w="1299" h="1169" extrusionOk="0">
                  <a:moveTo>
                    <a:pt x="195" y="0"/>
                  </a:moveTo>
                  <a:lnTo>
                    <a:pt x="102" y="123"/>
                  </a:lnTo>
                  <a:lnTo>
                    <a:pt x="1" y="238"/>
                  </a:lnTo>
                  <a:lnTo>
                    <a:pt x="1003" y="1168"/>
                  </a:lnTo>
                  <a:lnTo>
                    <a:pt x="1155" y="988"/>
                  </a:lnTo>
                  <a:lnTo>
                    <a:pt x="1299" y="80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2"/>
            <p:cNvSpPr/>
            <p:nvPr/>
          </p:nvSpPr>
          <p:spPr>
            <a:xfrm>
              <a:off x="6526586" y="1599238"/>
              <a:ext cx="100316" cy="126510"/>
            </a:xfrm>
            <a:custGeom>
              <a:avLst/>
              <a:gdLst/>
              <a:ahLst/>
              <a:cxnLst/>
              <a:rect l="l" t="t" r="r" b="b"/>
              <a:pathLst>
                <a:path w="1075" h="1357" extrusionOk="0">
                  <a:moveTo>
                    <a:pt x="252" y="1"/>
                  </a:moveTo>
                  <a:cubicBezTo>
                    <a:pt x="209" y="37"/>
                    <a:pt x="173" y="66"/>
                    <a:pt x="130" y="95"/>
                  </a:cubicBezTo>
                  <a:lnTo>
                    <a:pt x="0" y="174"/>
                  </a:lnTo>
                  <a:lnTo>
                    <a:pt x="685" y="1357"/>
                  </a:lnTo>
                  <a:lnTo>
                    <a:pt x="880" y="1234"/>
                  </a:lnTo>
                  <a:cubicBezTo>
                    <a:pt x="952" y="1191"/>
                    <a:pt x="1010" y="1141"/>
                    <a:pt x="1075" y="1097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2"/>
            <p:cNvSpPr/>
            <p:nvPr/>
          </p:nvSpPr>
          <p:spPr>
            <a:xfrm>
              <a:off x="6459957" y="1632893"/>
              <a:ext cx="70735" cy="132570"/>
            </a:xfrm>
            <a:custGeom>
              <a:avLst/>
              <a:gdLst/>
              <a:ahLst/>
              <a:cxnLst/>
              <a:rect l="l" t="t" r="r" b="b"/>
              <a:pathLst>
                <a:path w="758" h="1422" extrusionOk="0">
                  <a:moveTo>
                    <a:pt x="296" y="1"/>
                  </a:moveTo>
                  <a:cubicBezTo>
                    <a:pt x="195" y="37"/>
                    <a:pt x="101" y="73"/>
                    <a:pt x="0" y="94"/>
                  </a:cubicBezTo>
                  <a:lnTo>
                    <a:pt x="303" y="1421"/>
                  </a:lnTo>
                  <a:cubicBezTo>
                    <a:pt x="454" y="1393"/>
                    <a:pt x="606" y="1342"/>
                    <a:pt x="757" y="1292"/>
                  </a:cubicBezTo>
                  <a:lnTo>
                    <a:pt x="29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2"/>
            <p:cNvSpPr/>
            <p:nvPr/>
          </p:nvSpPr>
          <p:spPr>
            <a:xfrm>
              <a:off x="6379145" y="1646318"/>
              <a:ext cx="43859" cy="128188"/>
            </a:xfrm>
            <a:custGeom>
              <a:avLst/>
              <a:gdLst/>
              <a:ahLst/>
              <a:cxnLst/>
              <a:rect l="l" t="t" r="r" b="b"/>
              <a:pathLst>
                <a:path w="470" h="1375" extrusionOk="0">
                  <a:moveTo>
                    <a:pt x="102" y="1"/>
                  </a:moveTo>
                  <a:lnTo>
                    <a:pt x="1" y="1364"/>
                  </a:lnTo>
                  <a:cubicBezTo>
                    <a:pt x="113" y="1369"/>
                    <a:pt x="221" y="1374"/>
                    <a:pt x="331" y="1374"/>
                  </a:cubicBezTo>
                  <a:cubicBezTo>
                    <a:pt x="377" y="1374"/>
                    <a:pt x="423" y="1373"/>
                    <a:pt x="469" y="1371"/>
                  </a:cubicBezTo>
                  <a:lnTo>
                    <a:pt x="412" y="1"/>
                  </a:lnTo>
                  <a:cubicBezTo>
                    <a:pt x="361" y="4"/>
                    <a:pt x="309" y="6"/>
                    <a:pt x="257" y="6"/>
                  </a:cubicBezTo>
                  <a:cubicBezTo>
                    <a:pt x="204" y="6"/>
                    <a:pt x="152" y="4"/>
                    <a:pt x="10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2"/>
            <p:cNvSpPr/>
            <p:nvPr/>
          </p:nvSpPr>
          <p:spPr>
            <a:xfrm>
              <a:off x="6272109" y="1630842"/>
              <a:ext cx="74187" cy="131917"/>
            </a:xfrm>
            <a:custGeom>
              <a:avLst/>
              <a:gdLst/>
              <a:ahLst/>
              <a:cxnLst/>
              <a:rect l="l" t="t" r="r" b="b"/>
              <a:pathLst>
                <a:path w="795" h="1415" extrusionOk="0">
                  <a:moveTo>
                    <a:pt x="506" y="1"/>
                  </a:moveTo>
                  <a:lnTo>
                    <a:pt x="1" y="1270"/>
                  </a:lnTo>
                  <a:cubicBezTo>
                    <a:pt x="145" y="1328"/>
                    <a:pt x="296" y="1379"/>
                    <a:pt x="448" y="1415"/>
                  </a:cubicBezTo>
                  <a:lnTo>
                    <a:pt x="794" y="95"/>
                  </a:lnTo>
                  <a:cubicBezTo>
                    <a:pt x="693" y="66"/>
                    <a:pt x="599" y="37"/>
                    <a:pt x="50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2"/>
            <p:cNvSpPr/>
            <p:nvPr/>
          </p:nvSpPr>
          <p:spPr>
            <a:xfrm>
              <a:off x="6177205" y="1595229"/>
              <a:ext cx="103769" cy="125205"/>
            </a:xfrm>
            <a:custGeom>
              <a:avLst/>
              <a:gdLst/>
              <a:ahLst/>
              <a:cxnLst/>
              <a:rect l="l" t="t" r="r" b="b"/>
              <a:pathLst>
                <a:path w="1112" h="1343" extrusionOk="0">
                  <a:moveTo>
                    <a:pt x="859" y="1"/>
                  </a:moveTo>
                  <a:lnTo>
                    <a:pt x="1" y="1068"/>
                  </a:lnTo>
                  <a:cubicBezTo>
                    <a:pt x="123" y="1169"/>
                    <a:pt x="253" y="1256"/>
                    <a:pt x="390" y="1342"/>
                  </a:cubicBezTo>
                  <a:lnTo>
                    <a:pt x="1112" y="174"/>
                  </a:lnTo>
                  <a:cubicBezTo>
                    <a:pt x="1018" y="123"/>
                    <a:pt x="938" y="66"/>
                    <a:pt x="85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2"/>
            <p:cNvSpPr/>
            <p:nvPr/>
          </p:nvSpPr>
          <p:spPr>
            <a:xfrm>
              <a:off x="6103205" y="1542835"/>
              <a:ext cx="123272" cy="106932"/>
            </a:xfrm>
            <a:custGeom>
              <a:avLst/>
              <a:gdLst/>
              <a:ahLst/>
              <a:cxnLst/>
              <a:rect l="l" t="t" r="r" b="b"/>
              <a:pathLst>
                <a:path w="1321" h="1147" extrusionOk="0">
                  <a:moveTo>
                    <a:pt x="1126" y="0"/>
                  </a:moveTo>
                  <a:lnTo>
                    <a:pt x="0" y="772"/>
                  </a:lnTo>
                  <a:lnTo>
                    <a:pt x="137" y="959"/>
                  </a:lnTo>
                  <a:lnTo>
                    <a:pt x="210" y="1053"/>
                  </a:lnTo>
                  <a:lnTo>
                    <a:pt x="289" y="1147"/>
                  </a:lnTo>
                  <a:lnTo>
                    <a:pt x="1320" y="245"/>
                  </a:lnTo>
                  <a:lnTo>
                    <a:pt x="1263" y="188"/>
                  </a:lnTo>
                  <a:lnTo>
                    <a:pt x="1219" y="123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2"/>
            <p:cNvSpPr/>
            <p:nvPr/>
          </p:nvSpPr>
          <p:spPr>
            <a:xfrm>
              <a:off x="6055426" y="1478881"/>
              <a:ext cx="131951" cy="78777"/>
            </a:xfrm>
            <a:custGeom>
              <a:avLst/>
              <a:gdLst/>
              <a:ahLst/>
              <a:cxnLst/>
              <a:rect l="l" t="t" r="r" b="b"/>
              <a:pathLst>
                <a:path w="1414" h="845" extrusionOk="0">
                  <a:moveTo>
                    <a:pt x="1306" y="1"/>
                  </a:moveTo>
                  <a:lnTo>
                    <a:pt x="0" y="405"/>
                  </a:lnTo>
                  <a:cubicBezTo>
                    <a:pt x="51" y="549"/>
                    <a:pt x="101" y="701"/>
                    <a:pt x="166" y="845"/>
                  </a:cubicBezTo>
                  <a:lnTo>
                    <a:pt x="1414" y="282"/>
                  </a:lnTo>
                  <a:cubicBezTo>
                    <a:pt x="1371" y="196"/>
                    <a:pt x="1342" y="95"/>
                    <a:pt x="130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2"/>
            <p:cNvSpPr/>
            <p:nvPr/>
          </p:nvSpPr>
          <p:spPr>
            <a:xfrm>
              <a:off x="6039282" y="1408308"/>
              <a:ext cx="129338" cy="43817"/>
            </a:xfrm>
            <a:custGeom>
              <a:avLst/>
              <a:gdLst/>
              <a:ahLst/>
              <a:cxnLst/>
              <a:rect l="l" t="t" r="r" b="b"/>
              <a:pathLst>
                <a:path w="1386" h="470" extrusionOk="0">
                  <a:moveTo>
                    <a:pt x="0" y="1"/>
                  </a:moveTo>
                  <a:cubicBezTo>
                    <a:pt x="7" y="152"/>
                    <a:pt x="7" y="311"/>
                    <a:pt x="29" y="469"/>
                  </a:cubicBezTo>
                  <a:lnTo>
                    <a:pt x="1385" y="304"/>
                  </a:lnTo>
                  <a:cubicBezTo>
                    <a:pt x="1371" y="203"/>
                    <a:pt x="1378" y="102"/>
                    <a:pt x="136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2"/>
            <p:cNvSpPr/>
            <p:nvPr/>
          </p:nvSpPr>
          <p:spPr>
            <a:xfrm>
              <a:off x="6608612" y="1210666"/>
              <a:ext cx="128685" cy="93507"/>
            </a:xfrm>
            <a:custGeom>
              <a:avLst/>
              <a:gdLst/>
              <a:ahLst/>
              <a:cxnLst/>
              <a:rect l="l" t="t" r="r" b="b"/>
              <a:pathLst>
                <a:path w="1379" h="1003" extrusionOk="0">
                  <a:moveTo>
                    <a:pt x="1155" y="0"/>
                  </a:moveTo>
                  <a:lnTo>
                    <a:pt x="1" y="736"/>
                  </a:lnTo>
                  <a:lnTo>
                    <a:pt x="80" y="866"/>
                  </a:lnTo>
                  <a:cubicBezTo>
                    <a:pt x="102" y="909"/>
                    <a:pt x="131" y="959"/>
                    <a:pt x="145" y="1003"/>
                  </a:cubicBezTo>
                  <a:lnTo>
                    <a:pt x="1379" y="411"/>
                  </a:lnTo>
                  <a:cubicBezTo>
                    <a:pt x="1342" y="339"/>
                    <a:pt x="1314" y="267"/>
                    <a:pt x="1278" y="202"/>
                  </a:cubicBezTo>
                  <a:lnTo>
                    <a:pt x="1155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9" name="Google Shape;1679;p42"/>
          <p:cNvGrpSpPr/>
          <p:nvPr/>
        </p:nvGrpSpPr>
        <p:grpSpPr>
          <a:xfrm rot="3938964">
            <a:off x="686008" y="2852262"/>
            <a:ext cx="1359428" cy="1359428"/>
            <a:chOff x="885403" y="1571142"/>
            <a:chExt cx="2598600" cy="2598600"/>
          </a:xfrm>
        </p:grpSpPr>
        <p:sp>
          <p:nvSpPr>
            <p:cNvPr id="1680" name="Google Shape;1680;p42"/>
            <p:cNvSpPr/>
            <p:nvPr/>
          </p:nvSpPr>
          <p:spPr>
            <a:xfrm>
              <a:off x="1303550" y="1980350"/>
              <a:ext cx="1762475" cy="1762450"/>
            </a:xfrm>
            <a:custGeom>
              <a:avLst/>
              <a:gdLst/>
              <a:ahLst/>
              <a:cxnLst/>
              <a:rect l="l" t="t" r="r" b="b"/>
              <a:pathLst>
                <a:path w="70499" h="70498" extrusionOk="0">
                  <a:moveTo>
                    <a:pt x="35133" y="1"/>
                  </a:moveTo>
                  <a:lnTo>
                    <a:pt x="35133" y="683"/>
                  </a:lnTo>
                  <a:lnTo>
                    <a:pt x="35257" y="683"/>
                  </a:lnTo>
                  <a:cubicBezTo>
                    <a:pt x="36048" y="683"/>
                    <a:pt x="36853" y="710"/>
                    <a:pt x="37645" y="751"/>
                  </a:cubicBezTo>
                  <a:lnTo>
                    <a:pt x="37686" y="82"/>
                  </a:lnTo>
                  <a:cubicBezTo>
                    <a:pt x="36880" y="28"/>
                    <a:pt x="36061" y="1"/>
                    <a:pt x="35257" y="1"/>
                  </a:cubicBezTo>
                  <a:close/>
                  <a:moveTo>
                    <a:pt x="34560" y="1"/>
                  </a:moveTo>
                  <a:cubicBezTo>
                    <a:pt x="33714" y="28"/>
                    <a:pt x="32840" y="68"/>
                    <a:pt x="32008" y="150"/>
                  </a:cubicBezTo>
                  <a:lnTo>
                    <a:pt x="32063" y="820"/>
                  </a:lnTo>
                  <a:cubicBezTo>
                    <a:pt x="32895" y="751"/>
                    <a:pt x="33741" y="696"/>
                    <a:pt x="34574" y="683"/>
                  </a:cubicBezTo>
                  <a:lnTo>
                    <a:pt x="34560" y="1"/>
                  </a:lnTo>
                  <a:close/>
                  <a:moveTo>
                    <a:pt x="38259" y="123"/>
                  </a:moveTo>
                  <a:lnTo>
                    <a:pt x="38205" y="805"/>
                  </a:lnTo>
                  <a:cubicBezTo>
                    <a:pt x="39037" y="874"/>
                    <a:pt x="39870" y="969"/>
                    <a:pt x="40689" y="1106"/>
                  </a:cubicBezTo>
                  <a:lnTo>
                    <a:pt x="40798" y="437"/>
                  </a:lnTo>
                  <a:cubicBezTo>
                    <a:pt x="39965" y="301"/>
                    <a:pt x="39106" y="192"/>
                    <a:pt x="38259" y="123"/>
                  </a:cubicBezTo>
                  <a:close/>
                  <a:moveTo>
                    <a:pt x="31435" y="205"/>
                  </a:moveTo>
                  <a:cubicBezTo>
                    <a:pt x="30588" y="301"/>
                    <a:pt x="29742" y="423"/>
                    <a:pt x="28896" y="574"/>
                  </a:cubicBezTo>
                  <a:lnTo>
                    <a:pt x="29018" y="1242"/>
                  </a:lnTo>
                  <a:cubicBezTo>
                    <a:pt x="29837" y="1093"/>
                    <a:pt x="30683" y="969"/>
                    <a:pt x="31502" y="874"/>
                  </a:cubicBezTo>
                  <a:lnTo>
                    <a:pt x="31435" y="205"/>
                  </a:lnTo>
                  <a:close/>
                  <a:moveTo>
                    <a:pt x="41357" y="532"/>
                  </a:moveTo>
                  <a:lnTo>
                    <a:pt x="41248" y="1188"/>
                  </a:lnTo>
                  <a:cubicBezTo>
                    <a:pt x="42067" y="1338"/>
                    <a:pt x="42900" y="1515"/>
                    <a:pt x="43705" y="1720"/>
                  </a:cubicBezTo>
                  <a:lnTo>
                    <a:pt x="43869" y="1065"/>
                  </a:lnTo>
                  <a:cubicBezTo>
                    <a:pt x="43037" y="847"/>
                    <a:pt x="42203" y="669"/>
                    <a:pt x="41357" y="532"/>
                  </a:cubicBezTo>
                  <a:close/>
                  <a:moveTo>
                    <a:pt x="28336" y="683"/>
                  </a:moveTo>
                  <a:cubicBezTo>
                    <a:pt x="27504" y="847"/>
                    <a:pt x="26671" y="1038"/>
                    <a:pt x="25852" y="1269"/>
                  </a:cubicBezTo>
                  <a:lnTo>
                    <a:pt x="26030" y="1925"/>
                  </a:lnTo>
                  <a:cubicBezTo>
                    <a:pt x="26834" y="1693"/>
                    <a:pt x="27653" y="1502"/>
                    <a:pt x="28472" y="1338"/>
                  </a:cubicBezTo>
                  <a:lnTo>
                    <a:pt x="28336" y="683"/>
                  </a:lnTo>
                  <a:close/>
                  <a:moveTo>
                    <a:pt x="44415" y="1202"/>
                  </a:moveTo>
                  <a:lnTo>
                    <a:pt x="44238" y="1857"/>
                  </a:lnTo>
                  <a:cubicBezTo>
                    <a:pt x="45042" y="2075"/>
                    <a:pt x="45848" y="2321"/>
                    <a:pt x="46640" y="2594"/>
                  </a:cubicBezTo>
                  <a:lnTo>
                    <a:pt x="46871" y="1952"/>
                  </a:lnTo>
                  <a:cubicBezTo>
                    <a:pt x="46067" y="1679"/>
                    <a:pt x="45234" y="1420"/>
                    <a:pt x="44415" y="1202"/>
                  </a:cubicBezTo>
                  <a:close/>
                  <a:moveTo>
                    <a:pt x="25306" y="1420"/>
                  </a:moveTo>
                  <a:cubicBezTo>
                    <a:pt x="24487" y="1666"/>
                    <a:pt x="23668" y="1939"/>
                    <a:pt x="22863" y="2239"/>
                  </a:cubicBezTo>
                  <a:lnTo>
                    <a:pt x="23109" y="2867"/>
                  </a:lnTo>
                  <a:cubicBezTo>
                    <a:pt x="23886" y="2580"/>
                    <a:pt x="24692" y="2307"/>
                    <a:pt x="25484" y="2075"/>
                  </a:cubicBezTo>
                  <a:lnTo>
                    <a:pt x="25306" y="1420"/>
                  </a:lnTo>
                  <a:close/>
                  <a:moveTo>
                    <a:pt x="47404" y="2157"/>
                  </a:moveTo>
                  <a:lnTo>
                    <a:pt x="47172" y="2785"/>
                  </a:lnTo>
                  <a:cubicBezTo>
                    <a:pt x="47950" y="3071"/>
                    <a:pt x="48742" y="3399"/>
                    <a:pt x="49492" y="3740"/>
                  </a:cubicBezTo>
                  <a:lnTo>
                    <a:pt x="49779" y="3126"/>
                  </a:lnTo>
                  <a:cubicBezTo>
                    <a:pt x="49001" y="2771"/>
                    <a:pt x="48209" y="2443"/>
                    <a:pt x="47404" y="2157"/>
                  </a:cubicBezTo>
                  <a:close/>
                  <a:moveTo>
                    <a:pt x="22344" y="2443"/>
                  </a:moveTo>
                  <a:cubicBezTo>
                    <a:pt x="21553" y="2758"/>
                    <a:pt x="20761" y="3098"/>
                    <a:pt x="19997" y="3467"/>
                  </a:cubicBezTo>
                  <a:lnTo>
                    <a:pt x="20283" y="4068"/>
                  </a:lnTo>
                  <a:cubicBezTo>
                    <a:pt x="21034" y="3713"/>
                    <a:pt x="21812" y="3371"/>
                    <a:pt x="22590" y="3071"/>
                  </a:cubicBezTo>
                  <a:lnTo>
                    <a:pt x="22344" y="2443"/>
                  </a:lnTo>
                  <a:close/>
                  <a:moveTo>
                    <a:pt x="50298" y="3358"/>
                  </a:moveTo>
                  <a:lnTo>
                    <a:pt x="50011" y="3972"/>
                  </a:lnTo>
                  <a:cubicBezTo>
                    <a:pt x="50762" y="4327"/>
                    <a:pt x="51512" y="4723"/>
                    <a:pt x="52236" y="5133"/>
                  </a:cubicBezTo>
                  <a:lnTo>
                    <a:pt x="52577" y="4545"/>
                  </a:lnTo>
                  <a:cubicBezTo>
                    <a:pt x="51827" y="4123"/>
                    <a:pt x="51062" y="3726"/>
                    <a:pt x="50298" y="3358"/>
                  </a:cubicBezTo>
                  <a:close/>
                  <a:moveTo>
                    <a:pt x="19478" y="3713"/>
                  </a:moveTo>
                  <a:cubicBezTo>
                    <a:pt x="18727" y="4095"/>
                    <a:pt x="17962" y="4505"/>
                    <a:pt x="17240" y="4942"/>
                  </a:cubicBezTo>
                  <a:lnTo>
                    <a:pt x="17580" y="5528"/>
                  </a:lnTo>
                  <a:cubicBezTo>
                    <a:pt x="18304" y="5105"/>
                    <a:pt x="19041" y="4696"/>
                    <a:pt x="19791" y="4314"/>
                  </a:cubicBezTo>
                  <a:lnTo>
                    <a:pt x="19478" y="3713"/>
                  </a:lnTo>
                  <a:close/>
                  <a:moveTo>
                    <a:pt x="53068" y="4832"/>
                  </a:moveTo>
                  <a:lnTo>
                    <a:pt x="52728" y="5406"/>
                  </a:lnTo>
                  <a:cubicBezTo>
                    <a:pt x="53450" y="5828"/>
                    <a:pt x="54160" y="6292"/>
                    <a:pt x="54843" y="6756"/>
                  </a:cubicBezTo>
                  <a:lnTo>
                    <a:pt x="55225" y="6210"/>
                  </a:lnTo>
                  <a:cubicBezTo>
                    <a:pt x="54529" y="5719"/>
                    <a:pt x="53805" y="5255"/>
                    <a:pt x="53068" y="4832"/>
                  </a:cubicBezTo>
                  <a:close/>
                  <a:moveTo>
                    <a:pt x="16748" y="5242"/>
                  </a:moveTo>
                  <a:cubicBezTo>
                    <a:pt x="16230" y="5569"/>
                    <a:pt x="15697" y="5910"/>
                    <a:pt x="15192" y="6265"/>
                  </a:cubicBezTo>
                  <a:lnTo>
                    <a:pt x="15574" y="6811"/>
                  </a:lnTo>
                  <a:cubicBezTo>
                    <a:pt x="16079" y="6470"/>
                    <a:pt x="16598" y="6129"/>
                    <a:pt x="17103" y="5815"/>
                  </a:cubicBezTo>
                  <a:lnTo>
                    <a:pt x="16748" y="5242"/>
                  </a:lnTo>
                  <a:close/>
                  <a:moveTo>
                    <a:pt x="14960" y="6429"/>
                  </a:moveTo>
                  <a:cubicBezTo>
                    <a:pt x="14850" y="6498"/>
                    <a:pt x="14728" y="6579"/>
                    <a:pt x="14619" y="6661"/>
                  </a:cubicBezTo>
                  <a:lnTo>
                    <a:pt x="15014" y="7207"/>
                  </a:lnTo>
                  <a:cubicBezTo>
                    <a:pt x="15123" y="7139"/>
                    <a:pt x="15233" y="7057"/>
                    <a:pt x="15342" y="6975"/>
                  </a:cubicBezTo>
                  <a:lnTo>
                    <a:pt x="14960" y="6429"/>
                  </a:lnTo>
                  <a:close/>
                  <a:moveTo>
                    <a:pt x="55703" y="6525"/>
                  </a:moveTo>
                  <a:lnTo>
                    <a:pt x="55307" y="7084"/>
                  </a:lnTo>
                  <a:cubicBezTo>
                    <a:pt x="55989" y="7562"/>
                    <a:pt x="56658" y="8081"/>
                    <a:pt x="57299" y="8613"/>
                  </a:cubicBezTo>
                  <a:lnTo>
                    <a:pt x="57723" y="8094"/>
                  </a:lnTo>
                  <a:cubicBezTo>
                    <a:pt x="57068" y="7548"/>
                    <a:pt x="56386" y="7029"/>
                    <a:pt x="55703" y="6525"/>
                  </a:cubicBezTo>
                  <a:close/>
                  <a:moveTo>
                    <a:pt x="14168" y="7002"/>
                  </a:moveTo>
                  <a:cubicBezTo>
                    <a:pt x="13485" y="7508"/>
                    <a:pt x="12817" y="8054"/>
                    <a:pt x="12175" y="8613"/>
                  </a:cubicBezTo>
                  <a:lnTo>
                    <a:pt x="12612" y="9118"/>
                  </a:lnTo>
                  <a:cubicBezTo>
                    <a:pt x="13240" y="8572"/>
                    <a:pt x="13895" y="8039"/>
                    <a:pt x="14564" y="7548"/>
                  </a:cubicBezTo>
                  <a:lnTo>
                    <a:pt x="14168" y="7002"/>
                  </a:lnTo>
                  <a:close/>
                  <a:moveTo>
                    <a:pt x="58160" y="8463"/>
                  </a:moveTo>
                  <a:lnTo>
                    <a:pt x="57723" y="8968"/>
                  </a:lnTo>
                  <a:cubicBezTo>
                    <a:pt x="58351" y="9514"/>
                    <a:pt x="58979" y="10087"/>
                    <a:pt x="59565" y="10674"/>
                  </a:cubicBezTo>
                  <a:lnTo>
                    <a:pt x="60043" y="10196"/>
                  </a:lnTo>
                  <a:cubicBezTo>
                    <a:pt x="59443" y="9595"/>
                    <a:pt x="58815" y="9009"/>
                    <a:pt x="58160" y="8463"/>
                  </a:cubicBezTo>
                  <a:close/>
                  <a:moveTo>
                    <a:pt x="11738" y="8982"/>
                  </a:moveTo>
                  <a:cubicBezTo>
                    <a:pt x="11111" y="9555"/>
                    <a:pt x="10483" y="10156"/>
                    <a:pt x="9896" y="10756"/>
                  </a:cubicBezTo>
                  <a:lnTo>
                    <a:pt x="10388" y="11233"/>
                  </a:lnTo>
                  <a:cubicBezTo>
                    <a:pt x="10961" y="10633"/>
                    <a:pt x="11575" y="10046"/>
                    <a:pt x="12189" y="9486"/>
                  </a:cubicBezTo>
                  <a:lnTo>
                    <a:pt x="11738" y="8982"/>
                  </a:lnTo>
                  <a:close/>
                  <a:moveTo>
                    <a:pt x="60453" y="10605"/>
                  </a:moveTo>
                  <a:lnTo>
                    <a:pt x="59962" y="11070"/>
                  </a:lnTo>
                  <a:cubicBezTo>
                    <a:pt x="60548" y="11670"/>
                    <a:pt x="61121" y="12298"/>
                    <a:pt x="61654" y="12926"/>
                  </a:cubicBezTo>
                  <a:lnTo>
                    <a:pt x="62173" y="12489"/>
                  </a:lnTo>
                  <a:cubicBezTo>
                    <a:pt x="61627" y="11848"/>
                    <a:pt x="61039" y="11206"/>
                    <a:pt x="60453" y="10605"/>
                  </a:cubicBezTo>
                  <a:close/>
                  <a:moveTo>
                    <a:pt x="9500" y="11179"/>
                  </a:moveTo>
                  <a:cubicBezTo>
                    <a:pt x="8927" y="11793"/>
                    <a:pt x="8353" y="12449"/>
                    <a:pt x="7822" y="13104"/>
                  </a:cubicBezTo>
                  <a:lnTo>
                    <a:pt x="8353" y="13526"/>
                  </a:lnTo>
                  <a:cubicBezTo>
                    <a:pt x="8872" y="12885"/>
                    <a:pt x="9432" y="12243"/>
                    <a:pt x="10005" y="11630"/>
                  </a:cubicBezTo>
                  <a:lnTo>
                    <a:pt x="9500" y="11179"/>
                  </a:lnTo>
                  <a:close/>
                  <a:moveTo>
                    <a:pt x="62541" y="12926"/>
                  </a:moveTo>
                  <a:lnTo>
                    <a:pt x="62009" y="13363"/>
                  </a:lnTo>
                  <a:cubicBezTo>
                    <a:pt x="62541" y="14005"/>
                    <a:pt x="63046" y="14673"/>
                    <a:pt x="63523" y="15342"/>
                  </a:cubicBezTo>
                  <a:lnTo>
                    <a:pt x="64069" y="14960"/>
                  </a:lnTo>
                  <a:cubicBezTo>
                    <a:pt x="63592" y="14263"/>
                    <a:pt x="63074" y="13581"/>
                    <a:pt x="62541" y="12926"/>
                  </a:cubicBezTo>
                  <a:close/>
                  <a:moveTo>
                    <a:pt x="7467" y="13554"/>
                  </a:moveTo>
                  <a:cubicBezTo>
                    <a:pt x="6948" y="14223"/>
                    <a:pt x="6442" y="14919"/>
                    <a:pt x="5965" y="15628"/>
                  </a:cubicBezTo>
                  <a:lnTo>
                    <a:pt x="6524" y="16010"/>
                  </a:lnTo>
                  <a:cubicBezTo>
                    <a:pt x="6988" y="15315"/>
                    <a:pt x="7494" y="14632"/>
                    <a:pt x="7999" y="13963"/>
                  </a:cubicBezTo>
                  <a:lnTo>
                    <a:pt x="7467" y="13554"/>
                  </a:lnTo>
                  <a:close/>
                  <a:moveTo>
                    <a:pt x="64411" y="15437"/>
                  </a:moveTo>
                  <a:lnTo>
                    <a:pt x="63851" y="15819"/>
                  </a:lnTo>
                  <a:cubicBezTo>
                    <a:pt x="64315" y="16516"/>
                    <a:pt x="64766" y="17226"/>
                    <a:pt x="65189" y="17949"/>
                  </a:cubicBezTo>
                  <a:lnTo>
                    <a:pt x="65776" y="17608"/>
                  </a:lnTo>
                  <a:cubicBezTo>
                    <a:pt x="65352" y="16871"/>
                    <a:pt x="64888" y="16147"/>
                    <a:pt x="64411" y="15437"/>
                  </a:cubicBezTo>
                  <a:close/>
                  <a:moveTo>
                    <a:pt x="5651" y="16107"/>
                  </a:moveTo>
                  <a:cubicBezTo>
                    <a:pt x="5187" y="16816"/>
                    <a:pt x="4750" y="17553"/>
                    <a:pt x="4341" y="18304"/>
                  </a:cubicBezTo>
                  <a:lnTo>
                    <a:pt x="4928" y="18631"/>
                  </a:lnTo>
                  <a:cubicBezTo>
                    <a:pt x="5323" y="17894"/>
                    <a:pt x="5760" y="17171"/>
                    <a:pt x="6224" y="16475"/>
                  </a:cubicBezTo>
                  <a:lnTo>
                    <a:pt x="5651" y="16107"/>
                  </a:lnTo>
                  <a:close/>
                  <a:moveTo>
                    <a:pt x="66049" y="18099"/>
                  </a:moveTo>
                  <a:lnTo>
                    <a:pt x="65462" y="18427"/>
                  </a:lnTo>
                  <a:cubicBezTo>
                    <a:pt x="65871" y="19164"/>
                    <a:pt x="66253" y="19914"/>
                    <a:pt x="66608" y="20665"/>
                  </a:cubicBezTo>
                  <a:lnTo>
                    <a:pt x="67223" y="20378"/>
                  </a:lnTo>
                  <a:cubicBezTo>
                    <a:pt x="66868" y="19614"/>
                    <a:pt x="66472" y="18850"/>
                    <a:pt x="66049" y="18099"/>
                  </a:cubicBezTo>
                  <a:close/>
                  <a:moveTo>
                    <a:pt x="4068" y="18809"/>
                  </a:moveTo>
                  <a:cubicBezTo>
                    <a:pt x="3672" y="19559"/>
                    <a:pt x="3290" y="20338"/>
                    <a:pt x="2948" y="21115"/>
                  </a:cubicBezTo>
                  <a:lnTo>
                    <a:pt x="3576" y="21388"/>
                  </a:lnTo>
                  <a:cubicBezTo>
                    <a:pt x="3904" y="20624"/>
                    <a:pt x="4273" y="19860"/>
                    <a:pt x="4668" y="19123"/>
                  </a:cubicBezTo>
                  <a:lnTo>
                    <a:pt x="4068" y="18809"/>
                  </a:lnTo>
                  <a:close/>
                  <a:moveTo>
                    <a:pt x="67454" y="20897"/>
                  </a:moveTo>
                  <a:lnTo>
                    <a:pt x="66841" y="21170"/>
                  </a:lnTo>
                  <a:cubicBezTo>
                    <a:pt x="67181" y="21934"/>
                    <a:pt x="67496" y="22713"/>
                    <a:pt x="67782" y="23504"/>
                  </a:cubicBezTo>
                  <a:lnTo>
                    <a:pt x="68410" y="23272"/>
                  </a:lnTo>
                  <a:cubicBezTo>
                    <a:pt x="68124" y="22467"/>
                    <a:pt x="67796" y="21675"/>
                    <a:pt x="67454" y="20897"/>
                  </a:cubicBezTo>
                  <a:close/>
                  <a:moveTo>
                    <a:pt x="2730" y="21648"/>
                  </a:moveTo>
                  <a:cubicBezTo>
                    <a:pt x="2402" y="22426"/>
                    <a:pt x="2089" y="23231"/>
                    <a:pt x="1816" y="24036"/>
                  </a:cubicBezTo>
                  <a:lnTo>
                    <a:pt x="2457" y="24255"/>
                  </a:lnTo>
                  <a:cubicBezTo>
                    <a:pt x="2730" y="23463"/>
                    <a:pt x="3030" y="22671"/>
                    <a:pt x="3345" y="21907"/>
                  </a:cubicBezTo>
                  <a:lnTo>
                    <a:pt x="2730" y="21648"/>
                  </a:lnTo>
                  <a:close/>
                  <a:moveTo>
                    <a:pt x="68601" y="23805"/>
                  </a:moveTo>
                  <a:lnTo>
                    <a:pt x="67960" y="24023"/>
                  </a:lnTo>
                  <a:cubicBezTo>
                    <a:pt x="68233" y="24815"/>
                    <a:pt x="68479" y="25619"/>
                    <a:pt x="68683" y="26425"/>
                  </a:cubicBezTo>
                  <a:lnTo>
                    <a:pt x="69338" y="26262"/>
                  </a:lnTo>
                  <a:cubicBezTo>
                    <a:pt x="69134" y="25443"/>
                    <a:pt x="68874" y="24609"/>
                    <a:pt x="68601" y="23805"/>
                  </a:cubicBezTo>
                  <a:close/>
                  <a:moveTo>
                    <a:pt x="1638" y="24582"/>
                  </a:moveTo>
                  <a:cubicBezTo>
                    <a:pt x="1392" y="25401"/>
                    <a:pt x="1161" y="26234"/>
                    <a:pt x="956" y="27053"/>
                  </a:cubicBezTo>
                  <a:lnTo>
                    <a:pt x="1625" y="27217"/>
                  </a:lnTo>
                  <a:cubicBezTo>
                    <a:pt x="1816" y="26398"/>
                    <a:pt x="2034" y="25592"/>
                    <a:pt x="2293" y="24787"/>
                  </a:cubicBezTo>
                  <a:lnTo>
                    <a:pt x="1638" y="24582"/>
                  </a:lnTo>
                  <a:close/>
                  <a:moveTo>
                    <a:pt x="69489" y="26808"/>
                  </a:moveTo>
                  <a:lnTo>
                    <a:pt x="68834" y="26971"/>
                  </a:lnTo>
                  <a:cubicBezTo>
                    <a:pt x="69025" y="27776"/>
                    <a:pt x="69202" y="28609"/>
                    <a:pt x="69338" y="29428"/>
                  </a:cubicBezTo>
                  <a:lnTo>
                    <a:pt x="70007" y="29319"/>
                  </a:lnTo>
                  <a:cubicBezTo>
                    <a:pt x="69857" y="28486"/>
                    <a:pt x="69693" y="27640"/>
                    <a:pt x="69489" y="26808"/>
                  </a:cubicBezTo>
                  <a:close/>
                  <a:moveTo>
                    <a:pt x="833" y="27612"/>
                  </a:moveTo>
                  <a:cubicBezTo>
                    <a:pt x="655" y="28445"/>
                    <a:pt x="491" y="29292"/>
                    <a:pt x="369" y="30124"/>
                  </a:cubicBezTo>
                  <a:lnTo>
                    <a:pt x="1037" y="30233"/>
                  </a:lnTo>
                  <a:cubicBezTo>
                    <a:pt x="1161" y="29401"/>
                    <a:pt x="1310" y="28568"/>
                    <a:pt x="1488" y="27763"/>
                  </a:cubicBezTo>
                  <a:lnTo>
                    <a:pt x="833" y="27612"/>
                  </a:lnTo>
                  <a:close/>
                  <a:moveTo>
                    <a:pt x="70089" y="29878"/>
                  </a:moveTo>
                  <a:lnTo>
                    <a:pt x="69420" y="29987"/>
                  </a:lnTo>
                  <a:cubicBezTo>
                    <a:pt x="69556" y="30806"/>
                    <a:pt x="69653" y="31652"/>
                    <a:pt x="69720" y="32486"/>
                  </a:cubicBezTo>
                  <a:lnTo>
                    <a:pt x="70390" y="32431"/>
                  </a:lnTo>
                  <a:cubicBezTo>
                    <a:pt x="70321" y="31571"/>
                    <a:pt x="70226" y="30724"/>
                    <a:pt x="70089" y="29878"/>
                  </a:cubicBezTo>
                  <a:close/>
                  <a:moveTo>
                    <a:pt x="300" y="30697"/>
                  </a:moveTo>
                  <a:cubicBezTo>
                    <a:pt x="191" y="31530"/>
                    <a:pt x="109" y="32389"/>
                    <a:pt x="55" y="33250"/>
                  </a:cubicBezTo>
                  <a:lnTo>
                    <a:pt x="737" y="33277"/>
                  </a:lnTo>
                  <a:cubicBezTo>
                    <a:pt x="779" y="32444"/>
                    <a:pt x="861" y="31612"/>
                    <a:pt x="970" y="30779"/>
                  </a:cubicBezTo>
                  <a:lnTo>
                    <a:pt x="300" y="30697"/>
                  </a:lnTo>
                  <a:close/>
                  <a:moveTo>
                    <a:pt x="27" y="33809"/>
                  </a:moveTo>
                  <a:cubicBezTo>
                    <a:pt x="14" y="34287"/>
                    <a:pt x="0" y="34764"/>
                    <a:pt x="0" y="35243"/>
                  </a:cubicBezTo>
                  <a:cubicBezTo>
                    <a:pt x="0" y="35625"/>
                    <a:pt x="14" y="36007"/>
                    <a:pt x="27" y="36375"/>
                  </a:cubicBezTo>
                  <a:lnTo>
                    <a:pt x="697" y="36348"/>
                  </a:lnTo>
                  <a:cubicBezTo>
                    <a:pt x="683" y="35993"/>
                    <a:pt x="683" y="35611"/>
                    <a:pt x="683" y="35243"/>
                  </a:cubicBezTo>
                  <a:cubicBezTo>
                    <a:pt x="683" y="34779"/>
                    <a:pt x="697" y="34300"/>
                    <a:pt x="710" y="33836"/>
                  </a:cubicBezTo>
                  <a:lnTo>
                    <a:pt x="27" y="33809"/>
                  </a:lnTo>
                  <a:close/>
                  <a:moveTo>
                    <a:pt x="70430" y="32990"/>
                  </a:moveTo>
                  <a:lnTo>
                    <a:pt x="69748" y="33032"/>
                  </a:lnTo>
                  <a:cubicBezTo>
                    <a:pt x="69802" y="33769"/>
                    <a:pt x="69829" y="34506"/>
                    <a:pt x="69829" y="35243"/>
                  </a:cubicBezTo>
                  <a:cubicBezTo>
                    <a:pt x="69829" y="36075"/>
                    <a:pt x="69789" y="36921"/>
                    <a:pt x="69734" y="37754"/>
                  </a:cubicBezTo>
                  <a:lnTo>
                    <a:pt x="70403" y="37809"/>
                  </a:lnTo>
                  <a:cubicBezTo>
                    <a:pt x="70471" y="36962"/>
                    <a:pt x="70499" y="36102"/>
                    <a:pt x="70499" y="35243"/>
                  </a:cubicBezTo>
                  <a:cubicBezTo>
                    <a:pt x="70499" y="34491"/>
                    <a:pt x="70471" y="33741"/>
                    <a:pt x="70430" y="32990"/>
                  </a:cubicBezTo>
                  <a:close/>
                  <a:moveTo>
                    <a:pt x="724" y="36908"/>
                  </a:moveTo>
                  <a:lnTo>
                    <a:pt x="42" y="36948"/>
                  </a:lnTo>
                  <a:cubicBezTo>
                    <a:pt x="82" y="37795"/>
                    <a:pt x="151" y="38655"/>
                    <a:pt x="260" y="39501"/>
                  </a:cubicBezTo>
                  <a:lnTo>
                    <a:pt x="928" y="39419"/>
                  </a:lnTo>
                  <a:cubicBezTo>
                    <a:pt x="833" y="38586"/>
                    <a:pt x="764" y="37754"/>
                    <a:pt x="724" y="36908"/>
                  </a:cubicBezTo>
                  <a:close/>
                  <a:moveTo>
                    <a:pt x="69693" y="38313"/>
                  </a:moveTo>
                  <a:cubicBezTo>
                    <a:pt x="69611" y="39146"/>
                    <a:pt x="69516" y="39978"/>
                    <a:pt x="69380" y="40812"/>
                  </a:cubicBezTo>
                  <a:lnTo>
                    <a:pt x="70048" y="40921"/>
                  </a:lnTo>
                  <a:cubicBezTo>
                    <a:pt x="70184" y="40074"/>
                    <a:pt x="70293" y="39214"/>
                    <a:pt x="70362" y="38368"/>
                  </a:cubicBezTo>
                  <a:lnTo>
                    <a:pt x="69693" y="38313"/>
                  </a:lnTo>
                  <a:close/>
                  <a:moveTo>
                    <a:pt x="997" y="39965"/>
                  </a:moveTo>
                  <a:lnTo>
                    <a:pt x="328" y="40060"/>
                  </a:lnTo>
                  <a:cubicBezTo>
                    <a:pt x="451" y="40907"/>
                    <a:pt x="588" y="41753"/>
                    <a:pt x="764" y="42586"/>
                  </a:cubicBezTo>
                  <a:lnTo>
                    <a:pt x="1434" y="42449"/>
                  </a:lnTo>
                  <a:cubicBezTo>
                    <a:pt x="1256" y="41630"/>
                    <a:pt x="1119" y="40797"/>
                    <a:pt x="997" y="39965"/>
                  </a:cubicBezTo>
                  <a:close/>
                  <a:moveTo>
                    <a:pt x="69283" y="41357"/>
                  </a:moveTo>
                  <a:cubicBezTo>
                    <a:pt x="69134" y="42176"/>
                    <a:pt x="68956" y="43008"/>
                    <a:pt x="68752" y="43814"/>
                  </a:cubicBezTo>
                  <a:lnTo>
                    <a:pt x="69407" y="43978"/>
                  </a:lnTo>
                  <a:cubicBezTo>
                    <a:pt x="69625" y="43159"/>
                    <a:pt x="69802" y="42313"/>
                    <a:pt x="69953" y="41480"/>
                  </a:cubicBezTo>
                  <a:lnTo>
                    <a:pt x="69283" y="41357"/>
                  </a:lnTo>
                  <a:close/>
                  <a:moveTo>
                    <a:pt x="1556" y="42995"/>
                  </a:moveTo>
                  <a:lnTo>
                    <a:pt x="888" y="43145"/>
                  </a:lnTo>
                  <a:cubicBezTo>
                    <a:pt x="1079" y="43964"/>
                    <a:pt x="1297" y="44797"/>
                    <a:pt x="1556" y="45616"/>
                  </a:cubicBezTo>
                  <a:lnTo>
                    <a:pt x="2198" y="45411"/>
                  </a:lnTo>
                  <a:cubicBezTo>
                    <a:pt x="1952" y="44619"/>
                    <a:pt x="1734" y="43800"/>
                    <a:pt x="1556" y="42995"/>
                  </a:cubicBezTo>
                  <a:close/>
                  <a:moveTo>
                    <a:pt x="68615" y="44360"/>
                  </a:moveTo>
                  <a:cubicBezTo>
                    <a:pt x="68397" y="45165"/>
                    <a:pt x="68137" y="45971"/>
                    <a:pt x="67864" y="46748"/>
                  </a:cubicBezTo>
                  <a:lnTo>
                    <a:pt x="68506" y="46981"/>
                  </a:lnTo>
                  <a:cubicBezTo>
                    <a:pt x="68779" y="46175"/>
                    <a:pt x="69038" y="45356"/>
                    <a:pt x="69270" y="44537"/>
                  </a:cubicBezTo>
                  <a:lnTo>
                    <a:pt x="68615" y="44360"/>
                  </a:lnTo>
                  <a:close/>
                  <a:moveTo>
                    <a:pt x="2375" y="45957"/>
                  </a:moveTo>
                  <a:lnTo>
                    <a:pt x="1720" y="46162"/>
                  </a:lnTo>
                  <a:cubicBezTo>
                    <a:pt x="1993" y="46967"/>
                    <a:pt x="2280" y="47773"/>
                    <a:pt x="2608" y="48564"/>
                  </a:cubicBezTo>
                  <a:lnTo>
                    <a:pt x="3235" y="48304"/>
                  </a:lnTo>
                  <a:cubicBezTo>
                    <a:pt x="2921" y="47540"/>
                    <a:pt x="2621" y="46748"/>
                    <a:pt x="2375" y="45957"/>
                  </a:cubicBezTo>
                  <a:close/>
                  <a:moveTo>
                    <a:pt x="67673" y="47281"/>
                  </a:moveTo>
                  <a:cubicBezTo>
                    <a:pt x="67387" y="48059"/>
                    <a:pt x="67059" y="48837"/>
                    <a:pt x="66704" y="49602"/>
                  </a:cubicBezTo>
                  <a:lnTo>
                    <a:pt x="67332" y="49888"/>
                  </a:lnTo>
                  <a:cubicBezTo>
                    <a:pt x="67687" y="49110"/>
                    <a:pt x="68015" y="48319"/>
                    <a:pt x="68301" y="47513"/>
                  </a:cubicBezTo>
                  <a:lnTo>
                    <a:pt x="67673" y="47281"/>
                  </a:lnTo>
                  <a:close/>
                  <a:moveTo>
                    <a:pt x="3454" y="48823"/>
                  </a:moveTo>
                  <a:lnTo>
                    <a:pt x="2826" y="49083"/>
                  </a:lnTo>
                  <a:cubicBezTo>
                    <a:pt x="3154" y="49875"/>
                    <a:pt x="3522" y="50652"/>
                    <a:pt x="3918" y="51403"/>
                  </a:cubicBezTo>
                  <a:lnTo>
                    <a:pt x="4519" y="51089"/>
                  </a:lnTo>
                  <a:cubicBezTo>
                    <a:pt x="4136" y="50352"/>
                    <a:pt x="3781" y="49587"/>
                    <a:pt x="3454" y="48823"/>
                  </a:cubicBezTo>
                  <a:close/>
                  <a:moveTo>
                    <a:pt x="66472" y="50106"/>
                  </a:moveTo>
                  <a:cubicBezTo>
                    <a:pt x="66117" y="50870"/>
                    <a:pt x="65722" y="51622"/>
                    <a:pt x="65312" y="52345"/>
                  </a:cubicBezTo>
                  <a:lnTo>
                    <a:pt x="65898" y="52672"/>
                  </a:lnTo>
                  <a:cubicBezTo>
                    <a:pt x="66322" y="51935"/>
                    <a:pt x="66717" y="51171"/>
                    <a:pt x="67086" y="50406"/>
                  </a:cubicBezTo>
                  <a:lnTo>
                    <a:pt x="66472" y="50106"/>
                  </a:lnTo>
                  <a:close/>
                  <a:moveTo>
                    <a:pt x="4777" y="51580"/>
                  </a:moveTo>
                  <a:lnTo>
                    <a:pt x="4177" y="51908"/>
                  </a:lnTo>
                  <a:cubicBezTo>
                    <a:pt x="4586" y="52659"/>
                    <a:pt x="5023" y="53396"/>
                    <a:pt x="5474" y="54119"/>
                  </a:cubicBezTo>
                  <a:lnTo>
                    <a:pt x="6047" y="53751"/>
                  </a:lnTo>
                  <a:cubicBezTo>
                    <a:pt x="5596" y="53054"/>
                    <a:pt x="5174" y="52317"/>
                    <a:pt x="4777" y="51580"/>
                  </a:cubicBezTo>
                  <a:close/>
                  <a:moveTo>
                    <a:pt x="6347" y="54228"/>
                  </a:moveTo>
                  <a:lnTo>
                    <a:pt x="5787" y="54597"/>
                  </a:lnTo>
                  <a:cubicBezTo>
                    <a:pt x="5938" y="54829"/>
                    <a:pt x="6102" y="55074"/>
                    <a:pt x="6266" y="55307"/>
                  </a:cubicBezTo>
                  <a:lnTo>
                    <a:pt x="6825" y="54925"/>
                  </a:lnTo>
                  <a:cubicBezTo>
                    <a:pt x="6661" y="54692"/>
                    <a:pt x="6497" y="54461"/>
                    <a:pt x="6347" y="54228"/>
                  </a:cubicBezTo>
                  <a:close/>
                  <a:moveTo>
                    <a:pt x="65025" y="52823"/>
                  </a:moveTo>
                  <a:cubicBezTo>
                    <a:pt x="64602" y="53546"/>
                    <a:pt x="64151" y="54255"/>
                    <a:pt x="63674" y="54938"/>
                  </a:cubicBezTo>
                  <a:lnTo>
                    <a:pt x="64220" y="55320"/>
                  </a:lnTo>
                  <a:cubicBezTo>
                    <a:pt x="64712" y="54624"/>
                    <a:pt x="65176" y="53901"/>
                    <a:pt x="65612" y="53163"/>
                  </a:cubicBezTo>
                  <a:lnTo>
                    <a:pt x="65025" y="52823"/>
                  </a:lnTo>
                  <a:close/>
                  <a:moveTo>
                    <a:pt x="6975" y="55156"/>
                  </a:moveTo>
                  <a:lnTo>
                    <a:pt x="6429" y="55538"/>
                  </a:lnTo>
                  <a:cubicBezTo>
                    <a:pt x="6702" y="55921"/>
                    <a:pt x="6975" y="56303"/>
                    <a:pt x="7261" y="56685"/>
                  </a:cubicBezTo>
                  <a:lnTo>
                    <a:pt x="7807" y="56275"/>
                  </a:lnTo>
                  <a:cubicBezTo>
                    <a:pt x="7521" y="55907"/>
                    <a:pt x="7248" y="55525"/>
                    <a:pt x="6975" y="55156"/>
                  </a:cubicBezTo>
                  <a:close/>
                  <a:moveTo>
                    <a:pt x="63347" y="55402"/>
                  </a:moveTo>
                  <a:cubicBezTo>
                    <a:pt x="62855" y="56071"/>
                    <a:pt x="62350" y="56740"/>
                    <a:pt x="61804" y="57382"/>
                  </a:cubicBezTo>
                  <a:lnTo>
                    <a:pt x="62322" y="57818"/>
                  </a:lnTo>
                  <a:cubicBezTo>
                    <a:pt x="62868" y="57163"/>
                    <a:pt x="63401" y="56481"/>
                    <a:pt x="63893" y="55798"/>
                  </a:cubicBezTo>
                  <a:lnTo>
                    <a:pt x="63347" y="55402"/>
                  </a:lnTo>
                  <a:close/>
                  <a:moveTo>
                    <a:pt x="8149" y="56712"/>
                  </a:moveTo>
                  <a:lnTo>
                    <a:pt x="7616" y="57136"/>
                  </a:lnTo>
                  <a:cubicBezTo>
                    <a:pt x="8149" y="57791"/>
                    <a:pt x="8708" y="58446"/>
                    <a:pt x="9282" y="59074"/>
                  </a:cubicBezTo>
                  <a:lnTo>
                    <a:pt x="9773" y="58623"/>
                  </a:lnTo>
                  <a:cubicBezTo>
                    <a:pt x="9214" y="58009"/>
                    <a:pt x="8668" y="57367"/>
                    <a:pt x="8149" y="56712"/>
                  </a:cubicBezTo>
                  <a:close/>
                  <a:moveTo>
                    <a:pt x="61449" y="57804"/>
                  </a:moveTo>
                  <a:cubicBezTo>
                    <a:pt x="60903" y="58446"/>
                    <a:pt x="60330" y="59060"/>
                    <a:pt x="59743" y="59647"/>
                  </a:cubicBezTo>
                  <a:lnTo>
                    <a:pt x="60220" y="60125"/>
                  </a:lnTo>
                  <a:cubicBezTo>
                    <a:pt x="60821" y="59524"/>
                    <a:pt x="61408" y="58896"/>
                    <a:pt x="61954" y="58255"/>
                  </a:cubicBezTo>
                  <a:lnTo>
                    <a:pt x="61449" y="57804"/>
                  </a:lnTo>
                  <a:close/>
                  <a:moveTo>
                    <a:pt x="10155" y="59033"/>
                  </a:moveTo>
                  <a:lnTo>
                    <a:pt x="9664" y="59497"/>
                  </a:lnTo>
                  <a:cubicBezTo>
                    <a:pt x="10251" y="60111"/>
                    <a:pt x="10865" y="60712"/>
                    <a:pt x="11493" y="61285"/>
                  </a:cubicBezTo>
                  <a:lnTo>
                    <a:pt x="11957" y="60794"/>
                  </a:lnTo>
                  <a:cubicBezTo>
                    <a:pt x="11343" y="60234"/>
                    <a:pt x="10728" y="59633"/>
                    <a:pt x="10155" y="59033"/>
                  </a:cubicBezTo>
                  <a:close/>
                  <a:moveTo>
                    <a:pt x="59334" y="60043"/>
                  </a:moveTo>
                  <a:cubicBezTo>
                    <a:pt x="58746" y="60630"/>
                    <a:pt x="58118" y="61189"/>
                    <a:pt x="57477" y="61735"/>
                  </a:cubicBezTo>
                  <a:lnTo>
                    <a:pt x="57914" y="62254"/>
                  </a:lnTo>
                  <a:cubicBezTo>
                    <a:pt x="58555" y="61695"/>
                    <a:pt x="59197" y="61121"/>
                    <a:pt x="59811" y="60534"/>
                  </a:cubicBezTo>
                  <a:lnTo>
                    <a:pt x="59334" y="60043"/>
                  </a:lnTo>
                  <a:close/>
                  <a:moveTo>
                    <a:pt x="12366" y="61162"/>
                  </a:moveTo>
                  <a:lnTo>
                    <a:pt x="11916" y="61667"/>
                  </a:lnTo>
                  <a:cubicBezTo>
                    <a:pt x="12557" y="62226"/>
                    <a:pt x="13227" y="62787"/>
                    <a:pt x="13895" y="63291"/>
                  </a:cubicBezTo>
                  <a:lnTo>
                    <a:pt x="14304" y="62759"/>
                  </a:lnTo>
                  <a:cubicBezTo>
                    <a:pt x="13649" y="62254"/>
                    <a:pt x="12994" y="61722"/>
                    <a:pt x="12366" y="61162"/>
                  </a:cubicBezTo>
                  <a:close/>
                  <a:moveTo>
                    <a:pt x="57041" y="62090"/>
                  </a:moveTo>
                  <a:cubicBezTo>
                    <a:pt x="56440" y="62581"/>
                    <a:pt x="55798" y="63060"/>
                    <a:pt x="55157" y="63524"/>
                  </a:cubicBezTo>
                  <a:lnTo>
                    <a:pt x="55539" y="64070"/>
                  </a:lnTo>
                  <a:cubicBezTo>
                    <a:pt x="56194" y="63606"/>
                    <a:pt x="56850" y="63114"/>
                    <a:pt x="57477" y="62609"/>
                  </a:cubicBezTo>
                  <a:lnTo>
                    <a:pt x="57041" y="62090"/>
                  </a:lnTo>
                  <a:close/>
                  <a:moveTo>
                    <a:pt x="14755" y="63087"/>
                  </a:moveTo>
                  <a:lnTo>
                    <a:pt x="14359" y="63633"/>
                  </a:lnTo>
                  <a:cubicBezTo>
                    <a:pt x="15041" y="64137"/>
                    <a:pt x="15751" y="64629"/>
                    <a:pt x="16475" y="65080"/>
                  </a:cubicBezTo>
                  <a:lnTo>
                    <a:pt x="16830" y="64506"/>
                  </a:lnTo>
                  <a:cubicBezTo>
                    <a:pt x="16133" y="64070"/>
                    <a:pt x="15438" y="63591"/>
                    <a:pt x="14755" y="63087"/>
                  </a:cubicBezTo>
                  <a:close/>
                  <a:moveTo>
                    <a:pt x="54584" y="63919"/>
                  </a:moveTo>
                  <a:cubicBezTo>
                    <a:pt x="53887" y="64383"/>
                    <a:pt x="53177" y="64834"/>
                    <a:pt x="52455" y="65243"/>
                  </a:cubicBezTo>
                  <a:lnTo>
                    <a:pt x="52782" y="65830"/>
                  </a:lnTo>
                  <a:cubicBezTo>
                    <a:pt x="53519" y="65407"/>
                    <a:pt x="54256" y="64956"/>
                    <a:pt x="54966" y="64479"/>
                  </a:cubicBezTo>
                  <a:lnTo>
                    <a:pt x="54584" y="63919"/>
                  </a:lnTo>
                  <a:close/>
                  <a:moveTo>
                    <a:pt x="17307" y="64807"/>
                  </a:moveTo>
                  <a:lnTo>
                    <a:pt x="16952" y="65380"/>
                  </a:lnTo>
                  <a:cubicBezTo>
                    <a:pt x="17689" y="65830"/>
                    <a:pt x="18441" y="66254"/>
                    <a:pt x="19191" y="66636"/>
                  </a:cubicBezTo>
                  <a:lnTo>
                    <a:pt x="19505" y="66035"/>
                  </a:lnTo>
                  <a:cubicBezTo>
                    <a:pt x="18768" y="65653"/>
                    <a:pt x="18031" y="65243"/>
                    <a:pt x="17307" y="64807"/>
                  </a:cubicBezTo>
                  <a:close/>
                  <a:moveTo>
                    <a:pt x="51963" y="65516"/>
                  </a:moveTo>
                  <a:cubicBezTo>
                    <a:pt x="51239" y="65926"/>
                    <a:pt x="50475" y="66308"/>
                    <a:pt x="49725" y="66649"/>
                  </a:cubicBezTo>
                  <a:lnTo>
                    <a:pt x="50011" y="67264"/>
                  </a:lnTo>
                  <a:cubicBezTo>
                    <a:pt x="50775" y="66909"/>
                    <a:pt x="51554" y="66527"/>
                    <a:pt x="52291" y="66103"/>
                  </a:cubicBezTo>
                  <a:lnTo>
                    <a:pt x="51963" y="65516"/>
                  </a:lnTo>
                  <a:close/>
                  <a:moveTo>
                    <a:pt x="20010" y="66281"/>
                  </a:moveTo>
                  <a:lnTo>
                    <a:pt x="19710" y="66894"/>
                  </a:lnTo>
                  <a:cubicBezTo>
                    <a:pt x="20474" y="67264"/>
                    <a:pt x="21252" y="67618"/>
                    <a:pt x="22044" y="67932"/>
                  </a:cubicBezTo>
                  <a:lnTo>
                    <a:pt x="22303" y="67318"/>
                  </a:lnTo>
                  <a:cubicBezTo>
                    <a:pt x="21525" y="67004"/>
                    <a:pt x="20761" y="66649"/>
                    <a:pt x="20010" y="66281"/>
                  </a:cubicBezTo>
                  <a:close/>
                  <a:moveTo>
                    <a:pt x="49219" y="66881"/>
                  </a:moveTo>
                  <a:cubicBezTo>
                    <a:pt x="48455" y="67222"/>
                    <a:pt x="47677" y="67537"/>
                    <a:pt x="46886" y="67810"/>
                  </a:cubicBezTo>
                  <a:lnTo>
                    <a:pt x="47117" y="68450"/>
                  </a:lnTo>
                  <a:cubicBezTo>
                    <a:pt x="47909" y="68164"/>
                    <a:pt x="48715" y="67850"/>
                    <a:pt x="49492" y="67495"/>
                  </a:cubicBezTo>
                  <a:lnTo>
                    <a:pt x="49219" y="66881"/>
                  </a:lnTo>
                  <a:close/>
                  <a:moveTo>
                    <a:pt x="22822" y="67522"/>
                  </a:moveTo>
                  <a:lnTo>
                    <a:pt x="22576" y="68150"/>
                  </a:lnTo>
                  <a:cubicBezTo>
                    <a:pt x="23368" y="68450"/>
                    <a:pt x="24186" y="68738"/>
                    <a:pt x="25005" y="68983"/>
                  </a:cubicBezTo>
                  <a:lnTo>
                    <a:pt x="25197" y="68341"/>
                  </a:lnTo>
                  <a:cubicBezTo>
                    <a:pt x="24405" y="68096"/>
                    <a:pt x="23600" y="67823"/>
                    <a:pt x="22822" y="67522"/>
                  </a:cubicBezTo>
                  <a:close/>
                  <a:moveTo>
                    <a:pt x="46353" y="68001"/>
                  </a:moveTo>
                  <a:cubicBezTo>
                    <a:pt x="45575" y="68259"/>
                    <a:pt x="44756" y="68505"/>
                    <a:pt x="43951" y="68710"/>
                  </a:cubicBezTo>
                  <a:lnTo>
                    <a:pt x="44114" y="69366"/>
                  </a:lnTo>
                  <a:cubicBezTo>
                    <a:pt x="44947" y="69160"/>
                    <a:pt x="45766" y="68915"/>
                    <a:pt x="46571" y="68642"/>
                  </a:cubicBezTo>
                  <a:lnTo>
                    <a:pt x="46353" y="68001"/>
                  </a:lnTo>
                  <a:close/>
                  <a:moveTo>
                    <a:pt x="25742" y="68492"/>
                  </a:moveTo>
                  <a:lnTo>
                    <a:pt x="25551" y="69147"/>
                  </a:lnTo>
                  <a:cubicBezTo>
                    <a:pt x="26370" y="69379"/>
                    <a:pt x="27203" y="69584"/>
                    <a:pt x="28036" y="69761"/>
                  </a:cubicBezTo>
                  <a:lnTo>
                    <a:pt x="28172" y="69093"/>
                  </a:lnTo>
                  <a:cubicBezTo>
                    <a:pt x="27367" y="68929"/>
                    <a:pt x="26534" y="68723"/>
                    <a:pt x="25742" y="68492"/>
                  </a:cubicBezTo>
                  <a:close/>
                  <a:moveTo>
                    <a:pt x="43405" y="68847"/>
                  </a:moveTo>
                  <a:cubicBezTo>
                    <a:pt x="42600" y="69051"/>
                    <a:pt x="41767" y="69215"/>
                    <a:pt x="40948" y="69351"/>
                  </a:cubicBezTo>
                  <a:lnTo>
                    <a:pt x="41057" y="70021"/>
                  </a:lnTo>
                  <a:cubicBezTo>
                    <a:pt x="41903" y="69884"/>
                    <a:pt x="42749" y="69706"/>
                    <a:pt x="43568" y="69502"/>
                  </a:cubicBezTo>
                  <a:lnTo>
                    <a:pt x="43405" y="68847"/>
                  </a:lnTo>
                  <a:close/>
                  <a:moveTo>
                    <a:pt x="28718" y="69202"/>
                  </a:moveTo>
                  <a:lnTo>
                    <a:pt x="28596" y="69870"/>
                  </a:lnTo>
                  <a:cubicBezTo>
                    <a:pt x="29428" y="70021"/>
                    <a:pt x="30288" y="70157"/>
                    <a:pt x="31134" y="70252"/>
                  </a:cubicBezTo>
                  <a:lnTo>
                    <a:pt x="31202" y="69584"/>
                  </a:lnTo>
                  <a:cubicBezTo>
                    <a:pt x="30370" y="69488"/>
                    <a:pt x="29537" y="69366"/>
                    <a:pt x="28718" y="69202"/>
                  </a:cubicBezTo>
                  <a:close/>
                  <a:moveTo>
                    <a:pt x="40402" y="69433"/>
                  </a:moveTo>
                  <a:cubicBezTo>
                    <a:pt x="39570" y="69557"/>
                    <a:pt x="38737" y="69652"/>
                    <a:pt x="37904" y="69720"/>
                  </a:cubicBezTo>
                  <a:lnTo>
                    <a:pt x="37945" y="70389"/>
                  </a:lnTo>
                  <a:cubicBezTo>
                    <a:pt x="38805" y="70334"/>
                    <a:pt x="39652" y="70239"/>
                    <a:pt x="40498" y="70103"/>
                  </a:cubicBezTo>
                  <a:lnTo>
                    <a:pt x="40402" y="69433"/>
                  </a:lnTo>
                  <a:close/>
                  <a:moveTo>
                    <a:pt x="31762" y="69639"/>
                  </a:moveTo>
                  <a:lnTo>
                    <a:pt x="31694" y="70321"/>
                  </a:lnTo>
                  <a:cubicBezTo>
                    <a:pt x="32540" y="70403"/>
                    <a:pt x="33400" y="70457"/>
                    <a:pt x="34246" y="70485"/>
                  </a:cubicBezTo>
                  <a:lnTo>
                    <a:pt x="34274" y="69802"/>
                  </a:lnTo>
                  <a:cubicBezTo>
                    <a:pt x="33441" y="69788"/>
                    <a:pt x="32594" y="69734"/>
                    <a:pt x="31762" y="69639"/>
                  </a:cubicBezTo>
                  <a:close/>
                  <a:moveTo>
                    <a:pt x="37344" y="69761"/>
                  </a:moveTo>
                  <a:cubicBezTo>
                    <a:pt x="36649" y="69802"/>
                    <a:pt x="35952" y="69815"/>
                    <a:pt x="35270" y="69815"/>
                  </a:cubicBezTo>
                  <a:lnTo>
                    <a:pt x="34833" y="69815"/>
                  </a:lnTo>
                  <a:lnTo>
                    <a:pt x="34820" y="70498"/>
                  </a:lnTo>
                  <a:lnTo>
                    <a:pt x="35257" y="70498"/>
                  </a:lnTo>
                  <a:cubicBezTo>
                    <a:pt x="35966" y="70498"/>
                    <a:pt x="36676" y="70471"/>
                    <a:pt x="37386" y="70430"/>
                  </a:cubicBezTo>
                  <a:lnTo>
                    <a:pt x="37344" y="6976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2"/>
            <p:cNvSpPr/>
            <p:nvPr/>
          </p:nvSpPr>
          <p:spPr>
            <a:xfrm rot="-5400000">
              <a:off x="1201838" y="1887550"/>
              <a:ext cx="1965900" cy="1965900"/>
            </a:xfrm>
            <a:prstGeom prst="blockArc">
              <a:avLst>
                <a:gd name="adj1" fmla="val 13560149"/>
                <a:gd name="adj2" fmla="val 21599613"/>
                <a:gd name="adj3" fmla="val 10681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2"/>
            <p:cNvSpPr/>
            <p:nvPr/>
          </p:nvSpPr>
          <p:spPr>
            <a:xfrm rot="3949254">
              <a:off x="1201770" y="1887509"/>
              <a:ext cx="1965866" cy="1965866"/>
            </a:xfrm>
            <a:prstGeom prst="blockArc">
              <a:avLst>
                <a:gd name="adj1" fmla="val 17246835"/>
                <a:gd name="adj2" fmla="val 21599613"/>
                <a:gd name="adj3" fmla="val 10681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3" name="Google Shape;1683;p42"/>
          <p:cNvGrpSpPr/>
          <p:nvPr/>
        </p:nvGrpSpPr>
        <p:grpSpPr>
          <a:xfrm>
            <a:off x="5175119" y="3210636"/>
            <a:ext cx="635477" cy="633411"/>
            <a:chOff x="6039282" y="1042577"/>
            <a:chExt cx="734315" cy="731929"/>
          </a:xfrm>
        </p:grpSpPr>
        <p:sp>
          <p:nvSpPr>
            <p:cNvPr id="1684" name="Google Shape;1684;p42"/>
            <p:cNvSpPr/>
            <p:nvPr/>
          </p:nvSpPr>
          <p:spPr>
            <a:xfrm>
              <a:off x="6045348" y="1300071"/>
              <a:ext cx="131951" cy="65352"/>
            </a:xfrm>
            <a:custGeom>
              <a:avLst/>
              <a:gdLst/>
              <a:ahLst/>
              <a:cxnLst/>
              <a:rect l="l" t="t" r="r" b="b"/>
              <a:pathLst>
                <a:path w="1414" h="701" extrusionOk="0">
                  <a:moveTo>
                    <a:pt x="108" y="0"/>
                  </a:moveTo>
                  <a:lnTo>
                    <a:pt x="51" y="224"/>
                  </a:lnTo>
                  <a:cubicBezTo>
                    <a:pt x="29" y="303"/>
                    <a:pt x="7" y="375"/>
                    <a:pt x="0" y="455"/>
                  </a:cubicBezTo>
                  <a:lnTo>
                    <a:pt x="1342" y="700"/>
                  </a:lnTo>
                  <a:cubicBezTo>
                    <a:pt x="1349" y="650"/>
                    <a:pt x="1363" y="599"/>
                    <a:pt x="1378" y="549"/>
                  </a:cubicBezTo>
                  <a:lnTo>
                    <a:pt x="1414" y="397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2"/>
            <p:cNvSpPr/>
            <p:nvPr/>
          </p:nvSpPr>
          <p:spPr>
            <a:xfrm>
              <a:off x="6080342" y="1201250"/>
              <a:ext cx="127938" cy="96863"/>
            </a:xfrm>
            <a:custGeom>
              <a:avLst/>
              <a:gdLst/>
              <a:ahLst/>
              <a:cxnLst/>
              <a:rect l="l" t="t" r="r" b="b"/>
              <a:pathLst>
                <a:path w="1371" h="1039" extrusionOk="0">
                  <a:moveTo>
                    <a:pt x="245" y="0"/>
                  </a:moveTo>
                  <a:cubicBezTo>
                    <a:pt x="159" y="137"/>
                    <a:pt x="72" y="267"/>
                    <a:pt x="0" y="404"/>
                  </a:cubicBezTo>
                  <a:lnTo>
                    <a:pt x="1219" y="1039"/>
                  </a:lnTo>
                  <a:cubicBezTo>
                    <a:pt x="1262" y="945"/>
                    <a:pt x="1320" y="866"/>
                    <a:pt x="1371" y="772"/>
                  </a:cubicBezTo>
                  <a:lnTo>
                    <a:pt x="24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2"/>
            <p:cNvSpPr/>
            <p:nvPr/>
          </p:nvSpPr>
          <p:spPr>
            <a:xfrm>
              <a:off x="6144918" y="1121167"/>
              <a:ext cx="112541" cy="119145"/>
            </a:xfrm>
            <a:custGeom>
              <a:avLst/>
              <a:gdLst/>
              <a:ahLst/>
              <a:cxnLst/>
              <a:rect l="l" t="t" r="r" b="b"/>
              <a:pathLst>
                <a:path w="1206" h="1278" extrusionOk="0">
                  <a:moveTo>
                    <a:pt x="347" y="1"/>
                  </a:moveTo>
                  <a:cubicBezTo>
                    <a:pt x="224" y="95"/>
                    <a:pt x="116" y="210"/>
                    <a:pt x="1" y="318"/>
                  </a:cubicBezTo>
                  <a:lnTo>
                    <a:pt x="974" y="1278"/>
                  </a:lnTo>
                  <a:cubicBezTo>
                    <a:pt x="1046" y="1205"/>
                    <a:pt x="1126" y="1133"/>
                    <a:pt x="1205" y="1068"/>
                  </a:cubicBezTo>
                  <a:lnTo>
                    <a:pt x="347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2"/>
            <p:cNvSpPr/>
            <p:nvPr/>
          </p:nvSpPr>
          <p:spPr>
            <a:xfrm>
              <a:off x="6232449" y="1066723"/>
              <a:ext cx="86879" cy="130518"/>
            </a:xfrm>
            <a:custGeom>
              <a:avLst/>
              <a:gdLst/>
              <a:ahLst/>
              <a:cxnLst/>
              <a:rect l="l" t="t" r="r" b="b"/>
              <a:pathLst>
                <a:path w="931" h="1400" extrusionOk="0">
                  <a:moveTo>
                    <a:pt x="426" y="1"/>
                  </a:moveTo>
                  <a:cubicBezTo>
                    <a:pt x="354" y="22"/>
                    <a:pt x="282" y="58"/>
                    <a:pt x="209" y="94"/>
                  </a:cubicBezTo>
                  <a:lnTo>
                    <a:pt x="0" y="195"/>
                  </a:lnTo>
                  <a:lnTo>
                    <a:pt x="649" y="1400"/>
                  </a:lnTo>
                  <a:lnTo>
                    <a:pt x="786" y="1335"/>
                  </a:lnTo>
                  <a:cubicBezTo>
                    <a:pt x="830" y="1306"/>
                    <a:pt x="880" y="1285"/>
                    <a:pt x="931" y="1270"/>
                  </a:cubicBezTo>
                  <a:lnTo>
                    <a:pt x="426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2"/>
            <p:cNvSpPr/>
            <p:nvPr/>
          </p:nvSpPr>
          <p:spPr>
            <a:xfrm>
              <a:off x="6335379" y="1042577"/>
              <a:ext cx="53284" cy="130518"/>
            </a:xfrm>
            <a:custGeom>
              <a:avLst/>
              <a:gdLst/>
              <a:ahLst/>
              <a:cxnLst/>
              <a:rect l="l" t="t" r="r" b="b"/>
              <a:pathLst>
                <a:path w="571" h="1400" extrusionOk="0">
                  <a:moveTo>
                    <a:pt x="470" y="0"/>
                  </a:moveTo>
                  <a:cubicBezTo>
                    <a:pt x="390" y="0"/>
                    <a:pt x="311" y="7"/>
                    <a:pt x="239" y="22"/>
                  </a:cubicBezTo>
                  <a:lnTo>
                    <a:pt x="1" y="58"/>
                  </a:lnTo>
                  <a:lnTo>
                    <a:pt x="268" y="1399"/>
                  </a:lnTo>
                  <a:lnTo>
                    <a:pt x="419" y="1378"/>
                  </a:lnTo>
                  <a:cubicBezTo>
                    <a:pt x="470" y="1370"/>
                    <a:pt x="520" y="1363"/>
                    <a:pt x="571" y="1363"/>
                  </a:cubicBezTo>
                  <a:lnTo>
                    <a:pt x="47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2"/>
            <p:cNvSpPr/>
            <p:nvPr/>
          </p:nvSpPr>
          <p:spPr>
            <a:xfrm>
              <a:off x="6431682" y="1043229"/>
              <a:ext cx="56550" cy="131824"/>
            </a:xfrm>
            <a:custGeom>
              <a:avLst/>
              <a:gdLst/>
              <a:ahLst/>
              <a:cxnLst/>
              <a:rect l="l" t="t" r="r" b="b"/>
              <a:pathLst>
                <a:path w="606" h="1414" extrusionOk="0">
                  <a:moveTo>
                    <a:pt x="144" y="0"/>
                  </a:moveTo>
                  <a:lnTo>
                    <a:pt x="0" y="1356"/>
                  </a:lnTo>
                  <a:cubicBezTo>
                    <a:pt x="101" y="1378"/>
                    <a:pt x="202" y="1385"/>
                    <a:pt x="303" y="1414"/>
                  </a:cubicBezTo>
                  <a:lnTo>
                    <a:pt x="606" y="80"/>
                  </a:lnTo>
                  <a:cubicBezTo>
                    <a:pt x="454" y="36"/>
                    <a:pt x="296" y="22"/>
                    <a:pt x="14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2"/>
            <p:cNvSpPr/>
            <p:nvPr/>
          </p:nvSpPr>
          <p:spPr>
            <a:xfrm>
              <a:off x="6500924" y="1070731"/>
              <a:ext cx="89678" cy="130612"/>
            </a:xfrm>
            <a:custGeom>
              <a:avLst/>
              <a:gdLst/>
              <a:ahLst/>
              <a:cxnLst/>
              <a:rect l="l" t="t" r="r" b="b"/>
              <a:pathLst>
                <a:path w="961" h="1401" extrusionOk="0">
                  <a:moveTo>
                    <a:pt x="542" y="1"/>
                  </a:moveTo>
                  <a:lnTo>
                    <a:pt x="1" y="1256"/>
                  </a:lnTo>
                  <a:lnTo>
                    <a:pt x="138" y="1321"/>
                  </a:lnTo>
                  <a:cubicBezTo>
                    <a:pt x="181" y="1343"/>
                    <a:pt x="232" y="1371"/>
                    <a:pt x="275" y="1400"/>
                  </a:cubicBezTo>
                  <a:lnTo>
                    <a:pt x="960" y="210"/>
                  </a:lnTo>
                  <a:cubicBezTo>
                    <a:pt x="895" y="174"/>
                    <a:pt x="823" y="131"/>
                    <a:pt x="751" y="102"/>
                  </a:cubicBezTo>
                  <a:lnTo>
                    <a:pt x="54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2"/>
            <p:cNvSpPr/>
            <p:nvPr/>
          </p:nvSpPr>
          <p:spPr>
            <a:xfrm>
              <a:off x="6561580" y="1127973"/>
              <a:ext cx="114501" cy="117746"/>
            </a:xfrm>
            <a:custGeom>
              <a:avLst/>
              <a:gdLst/>
              <a:ahLst/>
              <a:cxnLst/>
              <a:rect l="l" t="t" r="r" b="b"/>
              <a:pathLst>
                <a:path w="1227" h="1263" extrusionOk="0">
                  <a:moveTo>
                    <a:pt x="887" y="0"/>
                  </a:moveTo>
                  <a:lnTo>
                    <a:pt x="0" y="1046"/>
                  </a:lnTo>
                  <a:cubicBezTo>
                    <a:pt x="79" y="1111"/>
                    <a:pt x="152" y="1183"/>
                    <a:pt x="224" y="1262"/>
                  </a:cubicBezTo>
                  <a:lnTo>
                    <a:pt x="1226" y="332"/>
                  </a:lnTo>
                  <a:cubicBezTo>
                    <a:pt x="1118" y="209"/>
                    <a:pt x="1003" y="101"/>
                    <a:pt x="88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2"/>
            <p:cNvSpPr/>
            <p:nvPr/>
          </p:nvSpPr>
          <p:spPr>
            <a:xfrm>
              <a:off x="6636887" y="1310792"/>
              <a:ext cx="132697" cy="61996"/>
            </a:xfrm>
            <a:custGeom>
              <a:avLst/>
              <a:gdLst/>
              <a:ahLst/>
              <a:cxnLst/>
              <a:rect l="l" t="t" r="r" b="b"/>
              <a:pathLst>
                <a:path w="1422" h="665" extrusionOk="0">
                  <a:moveTo>
                    <a:pt x="1321" y="1"/>
                  </a:moveTo>
                  <a:lnTo>
                    <a:pt x="1" y="361"/>
                  </a:lnTo>
                  <a:lnTo>
                    <a:pt x="44" y="506"/>
                  </a:lnTo>
                  <a:cubicBezTo>
                    <a:pt x="51" y="556"/>
                    <a:pt x="59" y="614"/>
                    <a:pt x="66" y="664"/>
                  </a:cubicBezTo>
                  <a:lnTo>
                    <a:pt x="1422" y="462"/>
                  </a:lnTo>
                  <a:cubicBezTo>
                    <a:pt x="1407" y="383"/>
                    <a:pt x="1400" y="304"/>
                    <a:pt x="1378" y="232"/>
                  </a:cubicBezTo>
                  <a:lnTo>
                    <a:pt x="132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2"/>
            <p:cNvSpPr/>
            <p:nvPr/>
          </p:nvSpPr>
          <p:spPr>
            <a:xfrm>
              <a:off x="6642953" y="1415020"/>
              <a:ext cx="130645" cy="47826"/>
            </a:xfrm>
            <a:custGeom>
              <a:avLst/>
              <a:gdLst/>
              <a:ahLst/>
              <a:cxnLst/>
              <a:rect l="l" t="t" r="r" b="b"/>
              <a:pathLst>
                <a:path w="1400" h="513" extrusionOk="0">
                  <a:moveTo>
                    <a:pt x="30" y="1"/>
                  </a:moveTo>
                  <a:cubicBezTo>
                    <a:pt x="30" y="109"/>
                    <a:pt x="15" y="210"/>
                    <a:pt x="1" y="311"/>
                  </a:cubicBezTo>
                  <a:lnTo>
                    <a:pt x="1357" y="513"/>
                  </a:lnTo>
                  <a:cubicBezTo>
                    <a:pt x="1378" y="354"/>
                    <a:pt x="1393" y="203"/>
                    <a:pt x="1400" y="44"/>
                  </a:cubicBezTo>
                  <a:lnTo>
                    <a:pt x="3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2"/>
            <p:cNvSpPr/>
            <p:nvPr/>
          </p:nvSpPr>
          <p:spPr>
            <a:xfrm>
              <a:off x="6622143" y="1485687"/>
              <a:ext cx="131951" cy="81388"/>
            </a:xfrm>
            <a:custGeom>
              <a:avLst/>
              <a:gdLst/>
              <a:ahLst/>
              <a:cxnLst/>
              <a:rect l="l" t="t" r="r" b="b"/>
              <a:pathLst>
                <a:path w="1414" h="873" extrusionOk="0">
                  <a:moveTo>
                    <a:pt x="123" y="0"/>
                  </a:moveTo>
                  <a:lnTo>
                    <a:pt x="65" y="144"/>
                  </a:lnTo>
                  <a:cubicBezTo>
                    <a:pt x="51" y="195"/>
                    <a:pt x="22" y="238"/>
                    <a:pt x="0" y="281"/>
                  </a:cubicBezTo>
                  <a:lnTo>
                    <a:pt x="1234" y="873"/>
                  </a:lnTo>
                  <a:cubicBezTo>
                    <a:pt x="1270" y="801"/>
                    <a:pt x="1306" y="736"/>
                    <a:pt x="1335" y="664"/>
                  </a:cubicBezTo>
                  <a:lnTo>
                    <a:pt x="1414" y="440"/>
                  </a:lnTo>
                  <a:lnTo>
                    <a:pt x="123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2"/>
            <p:cNvSpPr/>
            <p:nvPr/>
          </p:nvSpPr>
          <p:spPr>
            <a:xfrm>
              <a:off x="6582390" y="1548895"/>
              <a:ext cx="121219" cy="108983"/>
            </a:xfrm>
            <a:custGeom>
              <a:avLst/>
              <a:gdLst/>
              <a:ahLst/>
              <a:cxnLst/>
              <a:rect l="l" t="t" r="r" b="b"/>
              <a:pathLst>
                <a:path w="1299" h="1169" extrusionOk="0">
                  <a:moveTo>
                    <a:pt x="195" y="0"/>
                  </a:moveTo>
                  <a:lnTo>
                    <a:pt x="102" y="123"/>
                  </a:lnTo>
                  <a:lnTo>
                    <a:pt x="1" y="238"/>
                  </a:lnTo>
                  <a:lnTo>
                    <a:pt x="1003" y="1168"/>
                  </a:lnTo>
                  <a:lnTo>
                    <a:pt x="1155" y="988"/>
                  </a:lnTo>
                  <a:lnTo>
                    <a:pt x="1299" y="80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2"/>
            <p:cNvSpPr/>
            <p:nvPr/>
          </p:nvSpPr>
          <p:spPr>
            <a:xfrm>
              <a:off x="6526586" y="1599238"/>
              <a:ext cx="100316" cy="126510"/>
            </a:xfrm>
            <a:custGeom>
              <a:avLst/>
              <a:gdLst/>
              <a:ahLst/>
              <a:cxnLst/>
              <a:rect l="l" t="t" r="r" b="b"/>
              <a:pathLst>
                <a:path w="1075" h="1357" extrusionOk="0">
                  <a:moveTo>
                    <a:pt x="252" y="1"/>
                  </a:moveTo>
                  <a:cubicBezTo>
                    <a:pt x="209" y="37"/>
                    <a:pt x="173" y="66"/>
                    <a:pt x="130" y="95"/>
                  </a:cubicBezTo>
                  <a:lnTo>
                    <a:pt x="0" y="174"/>
                  </a:lnTo>
                  <a:lnTo>
                    <a:pt x="685" y="1357"/>
                  </a:lnTo>
                  <a:lnTo>
                    <a:pt x="880" y="1234"/>
                  </a:lnTo>
                  <a:cubicBezTo>
                    <a:pt x="952" y="1191"/>
                    <a:pt x="1010" y="1141"/>
                    <a:pt x="1075" y="1097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2"/>
            <p:cNvSpPr/>
            <p:nvPr/>
          </p:nvSpPr>
          <p:spPr>
            <a:xfrm>
              <a:off x="6459957" y="1632893"/>
              <a:ext cx="70735" cy="132570"/>
            </a:xfrm>
            <a:custGeom>
              <a:avLst/>
              <a:gdLst/>
              <a:ahLst/>
              <a:cxnLst/>
              <a:rect l="l" t="t" r="r" b="b"/>
              <a:pathLst>
                <a:path w="758" h="1422" extrusionOk="0">
                  <a:moveTo>
                    <a:pt x="296" y="1"/>
                  </a:moveTo>
                  <a:cubicBezTo>
                    <a:pt x="195" y="37"/>
                    <a:pt x="101" y="73"/>
                    <a:pt x="0" y="94"/>
                  </a:cubicBezTo>
                  <a:lnTo>
                    <a:pt x="303" y="1421"/>
                  </a:lnTo>
                  <a:cubicBezTo>
                    <a:pt x="454" y="1393"/>
                    <a:pt x="606" y="1342"/>
                    <a:pt x="757" y="1292"/>
                  </a:cubicBezTo>
                  <a:lnTo>
                    <a:pt x="29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2"/>
            <p:cNvSpPr/>
            <p:nvPr/>
          </p:nvSpPr>
          <p:spPr>
            <a:xfrm>
              <a:off x="6379145" y="1646318"/>
              <a:ext cx="43859" cy="128188"/>
            </a:xfrm>
            <a:custGeom>
              <a:avLst/>
              <a:gdLst/>
              <a:ahLst/>
              <a:cxnLst/>
              <a:rect l="l" t="t" r="r" b="b"/>
              <a:pathLst>
                <a:path w="470" h="1375" extrusionOk="0">
                  <a:moveTo>
                    <a:pt x="102" y="1"/>
                  </a:moveTo>
                  <a:lnTo>
                    <a:pt x="1" y="1364"/>
                  </a:lnTo>
                  <a:cubicBezTo>
                    <a:pt x="113" y="1369"/>
                    <a:pt x="221" y="1374"/>
                    <a:pt x="331" y="1374"/>
                  </a:cubicBezTo>
                  <a:cubicBezTo>
                    <a:pt x="377" y="1374"/>
                    <a:pt x="423" y="1373"/>
                    <a:pt x="469" y="1371"/>
                  </a:cubicBezTo>
                  <a:lnTo>
                    <a:pt x="412" y="1"/>
                  </a:lnTo>
                  <a:cubicBezTo>
                    <a:pt x="361" y="4"/>
                    <a:pt x="309" y="6"/>
                    <a:pt x="257" y="6"/>
                  </a:cubicBezTo>
                  <a:cubicBezTo>
                    <a:pt x="204" y="6"/>
                    <a:pt x="152" y="4"/>
                    <a:pt x="10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2"/>
            <p:cNvSpPr/>
            <p:nvPr/>
          </p:nvSpPr>
          <p:spPr>
            <a:xfrm>
              <a:off x="6272109" y="1630842"/>
              <a:ext cx="74187" cy="131917"/>
            </a:xfrm>
            <a:custGeom>
              <a:avLst/>
              <a:gdLst/>
              <a:ahLst/>
              <a:cxnLst/>
              <a:rect l="l" t="t" r="r" b="b"/>
              <a:pathLst>
                <a:path w="795" h="1415" extrusionOk="0">
                  <a:moveTo>
                    <a:pt x="506" y="1"/>
                  </a:moveTo>
                  <a:lnTo>
                    <a:pt x="1" y="1270"/>
                  </a:lnTo>
                  <a:cubicBezTo>
                    <a:pt x="145" y="1328"/>
                    <a:pt x="296" y="1379"/>
                    <a:pt x="448" y="1415"/>
                  </a:cubicBezTo>
                  <a:lnTo>
                    <a:pt x="794" y="95"/>
                  </a:lnTo>
                  <a:cubicBezTo>
                    <a:pt x="693" y="66"/>
                    <a:pt x="599" y="37"/>
                    <a:pt x="50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2"/>
            <p:cNvSpPr/>
            <p:nvPr/>
          </p:nvSpPr>
          <p:spPr>
            <a:xfrm>
              <a:off x="6177205" y="1595229"/>
              <a:ext cx="103769" cy="125205"/>
            </a:xfrm>
            <a:custGeom>
              <a:avLst/>
              <a:gdLst/>
              <a:ahLst/>
              <a:cxnLst/>
              <a:rect l="l" t="t" r="r" b="b"/>
              <a:pathLst>
                <a:path w="1112" h="1343" extrusionOk="0">
                  <a:moveTo>
                    <a:pt x="859" y="1"/>
                  </a:moveTo>
                  <a:lnTo>
                    <a:pt x="1" y="1068"/>
                  </a:lnTo>
                  <a:cubicBezTo>
                    <a:pt x="123" y="1169"/>
                    <a:pt x="253" y="1256"/>
                    <a:pt x="390" y="1342"/>
                  </a:cubicBezTo>
                  <a:lnTo>
                    <a:pt x="1112" y="174"/>
                  </a:lnTo>
                  <a:cubicBezTo>
                    <a:pt x="1018" y="123"/>
                    <a:pt x="938" y="66"/>
                    <a:pt x="85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2"/>
            <p:cNvSpPr/>
            <p:nvPr/>
          </p:nvSpPr>
          <p:spPr>
            <a:xfrm>
              <a:off x="6103205" y="1542835"/>
              <a:ext cx="123272" cy="106932"/>
            </a:xfrm>
            <a:custGeom>
              <a:avLst/>
              <a:gdLst/>
              <a:ahLst/>
              <a:cxnLst/>
              <a:rect l="l" t="t" r="r" b="b"/>
              <a:pathLst>
                <a:path w="1321" h="1147" extrusionOk="0">
                  <a:moveTo>
                    <a:pt x="1126" y="0"/>
                  </a:moveTo>
                  <a:lnTo>
                    <a:pt x="0" y="772"/>
                  </a:lnTo>
                  <a:lnTo>
                    <a:pt x="137" y="959"/>
                  </a:lnTo>
                  <a:lnTo>
                    <a:pt x="210" y="1053"/>
                  </a:lnTo>
                  <a:lnTo>
                    <a:pt x="289" y="1147"/>
                  </a:lnTo>
                  <a:lnTo>
                    <a:pt x="1320" y="245"/>
                  </a:lnTo>
                  <a:lnTo>
                    <a:pt x="1263" y="188"/>
                  </a:lnTo>
                  <a:lnTo>
                    <a:pt x="1219" y="123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2"/>
            <p:cNvSpPr/>
            <p:nvPr/>
          </p:nvSpPr>
          <p:spPr>
            <a:xfrm>
              <a:off x="6055426" y="1478881"/>
              <a:ext cx="131951" cy="78777"/>
            </a:xfrm>
            <a:custGeom>
              <a:avLst/>
              <a:gdLst/>
              <a:ahLst/>
              <a:cxnLst/>
              <a:rect l="l" t="t" r="r" b="b"/>
              <a:pathLst>
                <a:path w="1414" h="845" extrusionOk="0">
                  <a:moveTo>
                    <a:pt x="1306" y="1"/>
                  </a:moveTo>
                  <a:lnTo>
                    <a:pt x="0" y="405"/>
                  </a:lnTo>
                  <a:cubicBezTo>
                    <a:pt x="51" y="549"/>
                    <a:pt x="101" y="701"/>
                    <a:pt x="166" y="845"/>
                  </a:cubicBezTo>
                  <a:lnTo>
                    <a:pt x="1414" y="282"/>
                  </a:lnTo>
                  <a:cubicBezTo>
                    <a:pt x="1371" y="196"/>
                    <a:pt x="1342" y="95"/>
                    <a:pt x="130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2"/>
            <p:cNvSpPr/>
            <p:nvPr/>
          </p:nvSpPr>
          <p:spPr>
            <a:xfrm>
              <a:off x="6039282" y="1408308"/>
              <a:ext cx="129338" cy="43817"/>
            </a:xfrm>
            <a:custGeom>
              <a:avLst/>
              <a:gdLst/>
              <a:ahLst/>
              <a:cxnLst/>
              <a:rect l="l" t="t" r="r" b="b"/>
              <a:pathLst>
                <a:path w="1386" h="470" extrusionOk="0">
                  <a:moveTo>
                    <a:pt x="0" y="1"/>
                  </a:moveTo>
                  <a:cubicBezTo>
                    <a:pt x="7" y="152"/>
                    <a:pt x="7" y="311"/>
                    <a:pt x="29" y="469"/>
                  </a:cubicBezTo>
                  <a:lnTo>
                    <a:pt x="1385" y="304"/>
                  </a:lnTo>
                  <a:cubicBezTo>
                    <a:pt x="1371" y="203"/>
                    <a:pt x="1378" y="102"/>
                    <a:pt x="136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2"/>
            <p:cNvSpPr/>
            <p:nvPr/>
          </p:nvSpPr>
          <p:spPr>
            <a:xfrm>
              <a:off x="6608612" y="1210666"/>
              <a:ext cx="128685" cy="93507"/>
            </a:xfrm>
            <a:custGeom>
              <a:avLst/>
              <a:gdLst/>
              <a:ahLst/>
              <a:cxnLst/>
              <a:rect l="l" t="t" r="r" b="b"/>
              <a:pathLst>
                <a:path w="1379" h="1003" extrusionOk="0">
                  <a:moveTo>
                    <a:pt x="1155" y="0"/>
                  </a:moveTo>
                  <a:lnTo>
                    <a:pt x="1" y="736"/>
                  </a:lnTo>
                  <a:lnTo>
                    <a:pt x="80" y="866"/>
                  </a:lnTo>
                  <a:cubicBezTo>
                    <a:pt x="102" y="909"/>
                    <a:pt x="131" y="959"/>
                    <a:pt x="145" y="1003"/>
                  </a:cubicBezTo>
                  <a:lnTo>
                    <a:pt x="1379" y="411"/>
                  </a:lnTo>
                  <a:cubicBezTo>
                    <a:pt x="1342" y="339"/>
                    <a:pt x="1314" y="267"/>
                    <a:pt x="1278" y="202"/>
                  </a:cubicBezTo>
                  <a:lnTo>
                    <a:pt x="115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5" name="Google Shape;1705;p42"/>
          <p:cNvGrpSpPr/>
          <p:nvPr/>
        </p:nvGrpSpPr>
        <p:grpSpPr>
          <a:xfrm rot="-5079530">
            <a:off x="4813491" y="2852495"/>
            <a:ext cx="1359514" cy="1359514"/>
            <a:chOff x="885403" y="1571142"/>
            <a:chExt cx="2598600" cy="2598600"/>
          </a:xfrm>
        </p:grpSpPr>
        <p:sp>
          <p:nvSpPr>
            <p:cNvPr id="1706" name="Google Shape;1706;p42"/>
            <p:cNvSpPr/>
            <p:nvPr/>
          </p:nvSpPr>
          <p:spPr>
            <a:xfrm>
              <a:off x="1303550" y="1980350"/>
              <a:ext cx="1762475" cy="1762450"/>
            </a:xfrm>
            <a:custGeom>
              <a:avLst/>
              <a:gdLst/>
              <a:ahLst/>
              <a:cxnLst/>
              <a:rect l="l" t="t" r="r" b="b"/>
              <a:pathLst>
                <a:path w="70499" h="70498" extrusionOk="0">
                  <a:moveTo>
                    <a:pt x="35133" y="1"/>
                  </a:moveTo>
                  <a:lnTo>
                    <a:pt x="35133" y="683"/>
                  </a:lnTo>
                  <a:lnTo>
                    <a:pt x="35257" y="683"/>
                  </a:lnTo>
                  <a:cubicBezTo>
                    <a:pt x="36048" y="683"/>
                    <a:pt x="36853" y="710"/>
                    <a:pt x="37645" y="751"/>
                  </a:cubicBezTo>
                  <a:lnTo>
                    <a:pt x="37686" y="82"/>
                  </a:lnTo>
                  <a:cubicBezTo>
                    <a:pt x="36880" y="28"/>
                    <a:pt x="36061" y="1"/>
                    <a:pt x="35257" y="1"/>
                  </a:cubicBezTo>
                  <a:close/>
                  <a:moveTo>
                    <a:pt x="34560" y="1"/>
                  </a:moveTo>
                  <a:cubicBezTo>
                    <a:pt x="33714" y="28"/>
                    <a:pt x="32840" y="68"/>
                    <a:pt x="32008" y="150"/>
                  </a:cubicBezTo>
                  <a:lnTo>
                    <a:pt x="32063" y="820"/>
                  </a:lnTo>
                  <a:cubicBezTo>
                    <a:pt x="32895" y="751"/>
                    <a:pt x="33741" y="696"/>
                    <a:pt x="34574" y="683"/>
                  </a:cubicBezTo>
                  <a:lnTo>
                    <a:pt x="34560" y="1"/>
                  </a:lnTo>
                  <a:close/>
                  <a:moveTo>
                    <a:pt x="38259" y="123"/>
                  </a:moveTo>
                  <a:lnTo>
                    <a:pt x="38205" y="805"/>
                  </a:lnTo>
                  <a:cubicBezTo>
                    <a:pt x="39037" y="874"/>
                    <a:pt x="39870" y="969"/>
                    <a:pt x="40689" y="1106"/>
                  </a:cubicBezTo>
                  <a:lnTo>
                    <a:pt x="40798" y="437"/>
                  </a:lnTo>
                  <a:cubicBezTo>
                    <a:pt x="39965" y="301"/>
                    <a:pt x="39106" y="192"/>
                    <a:pt x="38259" y="123"/>
                  </a:cubicBezTo>
                  <a:close/>
                  <a:moveTo>
                    <a:pt x="31435" y="205"/>
                  </a:moveTo>
                  <a:cubicBezTo>
                    <a:pt x="30588" y="301"/>
                    <a:pt x="29742" y="423"/>
                    <a:pt x="28896" y="574"/>
                  </a:cubicBezTo>
                  <a:lnTo>
                    <a:pt x="29018" y="1242"/>
                  </a:lnTo>
                  <a:cubicBezTo>
                    <a:pt x="29837" y="1093"/>
                    <a:pt x="30683" y="969"/>
                    <a:pt x="31502" y="874"/>
                  </a:cubicBezTo>
                  <a:lnTo>
                    <a:pt x="31435" y="205"/>
                  </a:lnTo>
                  <a:close/>
                  <a:moveTo>
                    <a:pt x="41357" y="532"/>
                  </a:moveTo>
                  <a:lnTo>
                    <a:pt x="41248" y="1188"/>
                  </a:lnTo>
                  <a:cubicBezTo>
                    <a:pt x="42067" y="1338"/>
                    <a:pt x="42900" y="1515"/>
                    <a:pt x="43705" y="1720"/>
                  </a:cubicBezTo>
                  <a:lnTo>
                    <a:pt x="43869" y="1065"/>
                  </a:lnTo>
                  <a:cubicBezTo>
                    <a:pt x="43037" y="847"/>
                    <a:pt x="42203" y="669"/>
                    <a:pt x="41357" y="532"/>
                  </a:cubicBezTo>
                  <a:close/>
                  <a:moveTo>
                    <a:pt x="28336" y="683"/>
                  </a:moveTo>
                  <a:cubicBezTo>
                    <a:pt x="27504" y="847"/>
                    <a:pt x="26671" y="1038"/>
                    <a:pt x="25852" y="1269"/>
                  </a:cubicBezTo>
                  <a:lnTo>
                    <a:pt x="26030" y="1925"/>
                  </a:lnTo>
                  <a:cubicBezTo>
                    <a:pt x="26834" y="1693"/>
                    <a:pt x="27653" y="1502"/>
                    <a:pt x="28472" y="1338"/>
                  </a:cubicBezTo>
                  <a:lnTo>
                    <a:pt x="28336" y="683"/>
                  </a:lnTo>
                  <a:close/>
                  <a:moveTo>
                    <a:pt x="44415" y="1202"/>
                  </a:moveTo>
                  <a:lnTo>
                    <a:pt x="44238" y="1857"/>
                  </a:lnTo>
                  <a:cubicBezTo>
                    <a:pt x="45042" y="2075"/>
                    <a:pt x="45848" y="2321"/>
                    <a:pt x="46640" y="2594"/>
                  </a:cubicBezTo>
                  <a:lnTo>
                    <a:pt x="46871" y="1952"/>
                  </a:lnTo>
                  <a:cubicBezTo>
                    <a:pt x="46067" y="1679"/>
                    <a:pt x="45234" y="1420"/>
                    <a:pt x="44415" y="1202"/>
                  </a:cubicBezTo>
                  <a:close/>
                  <a:moveTo>
                    <a:pt x="25306" y="1420"/>
                  </a:moveTo>
                  <a:cubicBezTo>
                    <a:pt x="24487" y="1666"/>
                    <a:pt x="23668" y="1939"/>
                    <a:pt x="22863" y="2239"/>
                  </a:cubicBezTo>
                  <a:lnTo>
                    <a:pt x="23109" y="2867"/>
                  </a:lnTo>
                  <a:cubicBezTo>
                    <a:pt x="23886" y="2580"/>
                    <a:pt x="24692" y="2307"/>
                    <a:pt x="25484" y="2075"/>
                  </a:cubicBezTo>
                  <a:lnTo>
                    <a:pt x="25306" y="1420"/>
                  </a:lnTo>
                  <a:close/>
                  <a:moveTo>
                    <a:pt x="47404" y="2157"/>
                  </a:moveTo>
                  <a:lnTo>
                    <a:pt x="47172" y="2785"/>
                  </a:lnTo>
                  <a:cubicBezTo>
                    <a:pt x="47950" y="3071"/>
                    <a:pt x="48742" y="3399"/>
                    <a:pt x="49492" y="3740"/>
                  </a:cubicBezTo>
                  <a:lnTo>
                    <a:pt x="49779" y="3126"/>
                  </a:lnTo>
                  <a:cubicBezTo>
                    <a:pt x="49001" y="2771"/>
                    <a:pt x="48209" y="2443"/>
                    <a:pt x="47404" y="2157"/>
                  </a:cubicBezTo>
                  <a:close/>
                  <a:moveTo>
                    <a:pt x="22344" y="2443"/>
                  </a:moveTo>
                  <a:cubicBezTo>
                    <a:pt x="21553" y="2758"/>
                    <a:pt x="20761" y="3098"/>
                    <a:pt x="19997" y="3467"/>
                  </a:cubicBezTo>
                  <a:lnTo>
                    <a:pt x="20283" y="4068"/>
                  </a:lnTo>
                  <a:cubicBezTo>
                    <a:pt x="21034" y="3713"/>
                    <a:pt x="21812" y="3371"/>
                    <a:pt x="22590" y="3071"/>
                  </a:cubicBezTo>
                  <a:lnTo>
                    <a:pt x="22344" y="2443"/>
                  </a:lnTo>
                  <a:close/>
                  <a:moveTo>
                    <a:pt x="50298" y="3358"/>
                  </a:moveTo>
                  <a:lnTo>
                    <a:pt x="50011" y="3972"/>
                  </a:lnTo>
                  <a:cubicBezTo>
                    <a:pt x="50762" y="4327"/>
                    <a:pt x="51512" y="4723"/>
                    <a:pt x="52236" y="5133"/>
                  </a:cubicBezTo>
                  <a:lnTo>
                    <a:pt x="52577" y="4545"/>
                  </a:lnTo>
                  <a:cubicBezTo>
                    <a:pt x="51827" y="4123"/>
                    <a:pt x="51062" y="3726"/>
                    <a:pt x="50298" y="3358"/>
                  </a:cubicBezTo>
                  <a:close/>
                  <a:moveTo>
                    <a:pt x="19478" y="3713"/>
                  </a:moveTo>
                  <a:cubicBezTo>
                    <a:pt x="18727" y="4095"/>
                    <a:pt x="17962" y="4505"/>
                    <a:pt x="17240" y="4942"/>
                  </a:cubicBezTo>
                  <a:lnTo>
                    <a:pt x="17580" y="5528"/>
                  </a:lnTo>
                  <a:cubicBezTo>
                    <a:pt x="18304" y="5105"/>
                    <a:pt x="19041" y="4696"/>
                    <a:pt x="19791" y="4314"/>
                  </a:cubicBezTo>
                  <a:lnTo>
                    <a:pt x="19478" y="3713"/>
                  </a:lnTo>
                  <a:close/>
                  <a:moveTo>
                    <a:pt x="53068" y="4832"/>
                  </a:moveTo>
                  <a:lnTo>
                    <a:pt x="52728" y="5406"/>
                  </a:lnTo>
                  <a:cubicBezTo>
                    <a:pt x="53450" y="5828"/>
                    <a:pt x="54160" y="6292"/>
                    <a:pt x="54843" y="6756"/>
                  </a:cubicBezTo>
                  <a:lnTo>
                    <a:pt x="55225" y="6210"/>
                  </a:lnTo>
                  <a:cubicBezTo>
                    <a:pt x="54529" y="5719"/>
                    <a:pt x="53805" y="5255"/>
                    <a:pt x="53068" y="4832"/>
                  </a:cubicBezTo>
                  <a:close/>
                  <a:moveTo>
                    <a:pt x="16748" y="5242"/>
                  </a:moveTo>
                  <a:cubicBezTo>
                    <a:pt x="16230" y="5569"/>
                    <a:pt x="15697" y="5910"/>
                    <a:pt x="15192" y="6265"/>
                  </a:cubicBezTo>
                  <a:lnTo>
                    <a:pt x="15574" y="6811"/>
                  </a:lnTo>
                  <a:cubicBezTo>
                    <a:pt x="16079" y="6470"/>
                    <a:pt x="16598" y="6129"/>
                    <a:pt x="17103" y="5815"/>
                  </a:cubicBezTo>
                  <a:lnTo>
                    <a:pt x="16748" y="5242"/>
                  </a:lnTo>
                  <a:close/>
                  <a:moveTo>
                    <a:pt x="14960" y="6429"/>
                  </a:moveTo>
                  <a:cubicBezTo>
                    <a:pt x="14850" y="6498"/>
                    <a:pt x="14728" y="6579"/>
                    <a:pt x="14619" y="6661"/>
                  </a:cubicBezTo>
                  <a:lnTo>
                    <a:pt x="15014" y="7207"/>
                  </a:lnTo>
                  <a:cubicBezTo>
                    <a:pt x="15123" y="7139"/>
                    <a:pt x="15233" y="7057"/>
                    <a:pt x="15342" y="6975"/>
                  </a:cubicBezTo>
                  <a:lnTo>
                    <a:pt x="14960" y="6429"/>
                  </a:lnTo>
                  <a:close/>
                  <a:moveTo>
                    <a:pt x="55703" y="6525"/>
                  </a:moveTo>
                  <a:lnTo>
                    <a:pt x="55307" y="7084"/>
                  </a:lnTo>
                  <a:cubicBezTo>
                    <a:pt x="55989" y="7562"/>
                    <a:pt x="56658" y="8081"/>
                    <a:pt x="57299" y="8613"/>
                  </a:cubicBezTo>
                  <a:lnTo>
                    <a:pt x="57723" y="8094"/>
                  </a:lnTo>
                  <a:cubicBezTo>
                    <a:pt x="57068" y="7548"/>
                    <a:pt x="56386" y="7029"/>
                    <a:pt x="55703" y="6525"/>
                  </a:cubicBezTo>
                  <a:close/>
                  <a:moveTo>
                    <a:pt x="14168" y="7002"/>
                  </a:moveTo>
                  <a:cubicBezTo>
                    <a:pt x="13485" y="7508"/>
                    <a:pt x="12817" y="8054"/>
                    <a:pt x="12175" y="8613"/>
                  </a:cubicBezTo>
                  <a:lnTo>
                    <a:pt x="12612" y="9118"/>
                  </a:lnTo>
                  <a:cubicBezTo>
                    <a:pt x="13240" y="8572"/>
                    <a:pt x="13895" y="8039"/>
                    <a:pt x="14564" y="7548"/>
                  </a:cubicBezTo>
                  <a:lnTo>
                    <a:pt x="14168" y="7002"/>
                  </a:lnTo>
                  <a:close/>
                  <a:moveTo>
                    <a:pt x="58160" y="8463"/>
                  </a:moveTo>
                  <a:lnTo>
                    <a:pt x="57723" y="8968"/>
                  </a:lnTo>
                  <a:cubicBezTo>
                    <a:pt x="58351" y="9514"/>
                    <a:pt x="58979" y="10087"/>
                    <a:pt x="59565" y="10674"/>
                  </a:cubicBezTo>
                  <a:lnTo>
                    <a:pt x="60043" y="10196"/>
                  </a:lnTo>
                  <a:cubicBezTo>
                    <a:pt x="59443" y="9595"/>
                    <a:pt x="58815" y="9009"/>
                    <a:pt x="58160" y="8463"/>
                  </a:cubicBezTo>
                  <a:close/>
                  <a:moveTo>
                    <a:pt x="11738" y="8982"/>
                  </a:moveTo>
                  <a:cubicBezTo>
                    <a:pt x="11111" y="9555"/>
                    <a:pt x="10483" y="10156"/>
                    <a:pt x="9896" y="10756"/>
                  </a:cubicBezTo>
                  <a:lnTo>
                    <a:pt x="10388" y="11233"/>
                  </a:lnTo>
                  <a:cubicBezTo>
                    <a:pt x="10961" y="10633"/>
                    <a:pt x="11575" y="10046"/>
                    <a:pt x="12189" y="9486"/>
                  </a:cubicBezTo>
                  <a:lnTo>
                    <a:pt x="11738" y="8982"/>
                  </a:lnTo>
                  <a:close/>
                  <a:moveTo>
                    <a:pt x="60453" y="10605"/>
                  </a:moveTo>
                  <a:lnTo>
                    <a:pt x="59962" y="11070"/>
                  </a:lnTo>
                  <a:cubicBezTo>
                    <a:pt x="60548" y="11670"/>
                    <a:pt x="61121" y="12298"/>
                    <a:pt x="61654" y="12926"/>
                  </a:cubicBezTo>
                  <a:lnTo>
                    <a:pt x="62173" y="12489"/>
                  </a:lnTo>
                  <a:cubicBezTo>
                    <a:pt x="61627" y="11848"/>
                    <a:pt x="61039" y="11206"/>
                    <a:pt x="60453" y="10605"/>
                  </a:cubicBezTo>
                  <a:close/>
                  <a:moveTo>
                    <a:pt x="9500" y="11179"/>
                  </a:moveTo>
                  <a:cubicBezTo>
                    <a:pt x="8927" y="11793"/>
                    <a:pt x="8353" y="12449"/>
                    <a:pt x="7822" y="13104"/>
                  </a:cubicBezTo>
                  <a:lnTo>
                    <a:pt x="8353" y="13526"/>
                  </a:lnTo>
                  <a:cubicBezTo>
                    <a:pt x="8872" y="12885"/>
                    <a:pt x="9432" y="12243"/>
                    <a:pt x="10005" y="11630"/>
                  </a:cubicBezTo>
                  <a:lnTo>
                    <a:pt x="9500" y="11179"/>
                  </a:lnTo>
                  <a:close/>
                  <a:moveTo>
                    <a:pt x="62541" y="12926"/>
                  </a:moveTo>
                  <a:lnTo>
                    <a:pt x="62009" y="13363"/>
                  </a:lnTo>
                  <a:cubicBezTo>
                    <a:pt x="62541" y="14005"/>
                    <a:pt x="63046" y="14673"/>
                    <a:pt x="63523" y="15342"/>
                  </a:cubicBezTo>
                  <a:lnTo>
                    <a:pt x="64069" y="14960"/>
                  </a:lnTo>
                  <a:cubicBezTo>
                    <a:pt x="63592" y="14263"/>
                    <a:pt x="63074" y="13581"/>
                    <a:pt x="62541" y="12926"/>
                  </a:cubicBezTo>
                  <a:close/>
                  <a:moveTo>
                    <a:pt x="7467" y="13554"/>
                  </a:moveTo>
                  <a:cubicBezTo>
                    <a:pt x="6948" y="14223"/>
                    <a:pt x="6442" y="14919"/>
                    <a:pt x="5965" y="15628"/>
                  </a:cubicBezTo>
                  <a:lnTo>
                    <a:pt x="6524" y="16010"/>
                  </a:lnTo>
                  <a:cubicBezTo>
                    <a:pt x="6988" y="15315"/>
                    <a:pt x="7494" y="14632"/>
                    <a:pt x="7999" y="13963"/>
                  </a:cubicBezTo>
                  <a:lnTo>
                    <a:pt x="7467" y="13554"/>
                  </a:lnTo>
                  <a:close/>
                  <a:moveTo>
                    <a:pt x="64411" y="15437"/>
                  </a:moveTo>
                  <a:lnTo>
                    <a:pt x="63851" y="15819"/>
                  </a:lnTo>
                  <a:cubicBezTo>
                    <a:pt x="64315" y="16516"/>
                    <a:pt x="64766" y="17226"/>
                    <a:pt x="65189" y="17949"/>
                  </a:cubicBezTo>
                  <a:lnTo>
                    <a:pt x="65776" y="17608"/>
                  </a:lnTo>
                  <a:cubicBezTo>
                    <a:pt x="65352" y="16871"/>
                    <a:pt x="64888" y="16147"/>
                    <a:pt x="64411" y="15437"/>
                  </a:cubicBezTo>
                  <a:close/>
                  <a:moveTo>
                    <a:pt x="5651" y="16107"/>
                  </a:moveTo>
                  <a:cubicBezTo>
                    <a:pt x="5187" y="16816"/>
                    <a:pt x="4750" y="17553"/>
                    <a:pt x="4341" y="18304"/>
                  </a:cubicBezTo>
                  <a:lnTo>
                    <a:pt x="4928" y="18631"/>
                  </a:lnTo>
                  <a:cubicBezTo>
                    <a:pt x="5323" y="17894"/>
                    <a:pt x="5760" y="17171"/>
                    <a:pt x="6224" y="16475"/>
                  </a:cubicBezTo>
                  <a:lnTo>
                    <a:pt x="5651" y="16107"/>
                  </a:lnTo>
                  <a:close/>
                  <a:moveTo>
                    <a:pt x="66049" y="18099"/>
                  </a:moveTo>
                  <a:lnTo>
                    <a:pt x="65462" y="18427"/>
                  </a:lnTo>
                  <a:cubicBezTo>
                    <a:pt x="65871" y="19164"/>
                    <a:pt x="66253" y="19914"/>
                    <a:pt x="66608" y="20665"/>
                  </a:cubicBezTo>
                  <a:lnTo>
                    <a:pt x="67223" y="20378"/>
                  </a:lnTo>
                  <a:cubicBezTo>
                    <a:pt x="66868" y="19614"/>
                    <a:pt x="66472" y="18850"/>
                    <a:pt x="66049" y="18099"/>
                  </a:cubicBezTo>
                  <a:close/>
                  <a:moveTo>
                    <a:pt x="4068" y="18809"/>
                  </a:moveTo>
                  <a:cubicBezTo>
                    <a:pt x="3672" y="19559"/>
                    <a:pt x="3290" y="20338"/>
                    <a:pt x="2948" y="21115"/>
                  </a:cubicBezTo>
                  <a:lnTo>
                    <a:pt x="3576" y="21388"/>
                  </a:lnTo>
                  <a:cubicBezTo>
                    <a:pt x="3904" y="20624"/>
                    <a:pt x="4273" y="19860"/>
                    <a:pt x="4668" y="19123"/>
                  </a:cubicBezTo>
                  <a:lnTo>
                    <a:pt x="4068" y="18809"/>
                  </a:lnTo>
                  <a:close/>
                  <a:moveTo>
                    <a:pt x="67454" y="20897"/>
                  </a:moveTo>
                  <a:lnTo>
                    <a:pt x="66841" y="21170"/>
                  </a:lnTo>
                  <a:cubicBezTo>
                    <a:pt x="67181" y="21934"/>
                    <a:pt x="67496" y="22713"/>
                    <a:pt x="67782" y="23504"/>
                  </a:cubicBezTo>
                  <a:lnTo>
                    <a:pt x="68410" y="23272"/>
                  </a:lnTo>
                  <a:cubicBezTo>
                    <a:pt x="68124" y="22467"/>
                    <a:pt x="67796" y="21675"/>
                    <a:pt x="67454" y="20897"/>
                  </a:cubicBezTo>
                  <a:close/>
                  <a:moveTo>
                    <a:pt x="2730" y="21648"/>
                  </a:moveTo>
                  <a:cubicBezTo>
                    <a:pt x="2402" y="22426"/>
                    <a:pt x="2089" y="23231"/>
                    <a:pt x="1816" y="24036"/>
                  </a:cubicBezTo>
                  <a:lnTo>
                    <a:pt x="2457" y="24255"/>
                  </a:lnTo>
                  <a:cubicBezTo>
                    <a:pt x="2730" y="23463"/>
                    <a:pt x="3030" y="22671"/>
                    <a:pt x="3345" y="21907"/>
                  </a:cubicBezTo>
                  <a:lnTo>
                    <a:pt x="2730" y="21648"/>
                  </a:lnTo>
                  <a:close/>
                  <a:moveTo>
                    <a:pt x="68601" y="23805"/>
                  </a:moveTo>
                  <a:lnTo>
                    <a:pt x="67960" y="24023"/>
                  </a:lnTo>
                  <a:cubicBezTo>
                    <a:pt x="68233" y="24815"/>
                    <a:pt x="68479" y="25619"/>
                    <a:pt x="68683" y="26425"/>
                  </a:cubicBezTo>
                  <a:lnTo>
                    <a:pt x="69338" y="26262"/>
                  </a:lnTo>
                  <a:cubicBezTo>
                    <a:pt x="69134" y="25443"/>
                    <a:pt x="68874" y="24609"/>
                    <a:pt x="68601" y="23805"/>
                  </a:cubicBezTo>
                  <a:close/>
                  <a:moveTo>
                    <a:pt x="1638" y="24582"/>
                  </a:moveTo>
                  <a:cubicBezTo>
                    <a:pt x="1392" y="25401"/>
                    <a:pt x="1161" y="26234"/>
                    <a:pt x="956" y="27053"/>
                  </a:cubicBezTo>
                  <a:lnTo>
                    <a:pt x="1625" y="27217"/>
                  </a:lnTo>
                  <a:cubicBezTo>
                    <a:pt x="1816" y="26398"/>
                    <a:pt x="2034" y="25592"/>
                    <a:pt x="2293" y="24787"/>
                  </a:cubicBezTo>
                  <a:lnTo>
                    <a:pt x="1638" y="24582"/>
                  </a:lnTo>
                  <a:close/>
                  <a:moveTo>
                    <a:pt x="69489" y="26808"/>
                  </a:moveTo>
                  <a:lnTo>
                    <a:pt x="68834" y="26971"/>
                  </a:lnTo>
                  <a:cubicBezTo>
                    <a:pt x="69025" y="27776"/>
                    <a:pt x="69202" y="28609"/>
                    <a:pt x="69338" y="29428"/>
                  </a:cubicBezTo>
                  <a:lnTo>
                    <a:pt x="70007" y="29319"/>
                  </a:lnTo>
                  <a:cubicBezTo>
                    <a:pt x="69857" y="28486"/>
                    <a:pt x="69693" y="27640"/>
                    <a:pt x="69489" y="26808"/>
                  </a:cubicBezTo>
                  <a:close/>
                  <a:moveTo>
                    <a:pt x="833" y="27612"/>
                  </a:moveTo>
                  <a:cubicBezTo>
                    <a:pt x="655" y="28445"/>
                    <a:pt x="491" y="29292"/>
                    <a:pt x="369" y="30124"/>
                  </a:cubicBezTo>
                  <a:lnTo>
                    <a:pt x="1037" y="30233"/>
                  </a:lnTo>
                  <a:cubicBezTo>
                    <a:pt x="1161" y="29401"/>
                    <a:pt x="1310" y="28568"/>
                    <a:pt x="1488" y="27763"/>
                  </a:cubicBezTo>
                  <a:lnTo>
                    <a:pt x="833" y="27612"/>
                  </a:lnTo>
                  <a:close/>
                  <a:moveTo>
                    <a:pt x="70089" y="29878"/>
                  </a:moveTo>
                  <a:lnTo>
                    <a:pt x="69420" y="29987"/>
                  </a:lnTo>
                  <a:cubicBezTo>
                    <a:pt x="69556" y="30806"/>
                    <a:pt x="69653" y="31652"/>
                    <a:pt x="69720" y="32486"/>
                  </a:cubicBezTo>
                  <a:lnTo>
                    <a:pt x="70390" y="32431"/>
                  </a:lnTo>
                  <a:cubicBezTo>
                    <a:pt x="70321" y="31571"/>
                    <a:pt x="70226" y="30724"/>
                    <a:pt x="70089" y="29878"/>
                  </a:cubicBezTo>
                  <a:close/>
                  <a:moveTo>
                    <a:pt x="300" y="30697"/>
                  </a:moveTo>
                  <a:cubicBezTo>
                    <a:pt x="191" y="31530"/>
                    <a:pt x="109" y="32389"/>
                    <a:pt x="55" y="33250"/>
                  </a:cubicBezTo>
                  <a:lnTo>
                    <a:pt x="737" y="33277"/>
                  </a:lnTo>
                  <a:cubicBezTo>
                    <a:pt x="779" y="32444"/>
                    <a:pt x="861" y="31612"/>
                    <a:pt x="970" y="30779"/>
                  </a:cubicBezTo>
                  <a:lnTo>
                    <a:pt x="300" y="30697"/>
                  </a:lnTo>
                  <a:close/>
                  <a:moveTo>
                    <a:pt x="27" y="33809"/>
                  </a:moveTo>
                  <a:cubicBezTo>
                    <a:pt x="14" y="34287"/>
                    <a:pt x="0" y="34764"/>
                    <a:pt x="0" y="35243"/>
                  </a:cubicBezTo>
                  <a:cubicBezTo>
                    <a:pt x="0" y="35625"/>
                    <a:pt x="14" y="36007"/>
                    <a:pt x="27" y="36375"/>
                  </a:cubicBezTo>
                  <a:lnTo>
                    <a:pt x="697" y="36348"/>
                  </a:lnTo>
                  <a:cubicBezTo>
                    <a:pt x="683" y="35993"/>
                    <a:pt x="683" y="35611"/>
                    <a:pt x="683" y="35243"/>
                  </a:cubicBezTo>
                  <a:cubicBezTo>
                    <a:pt x="683" y="34779"/>
                    <a:pt x="697" y="34300"/>
                    <a:pt x="710" y="33836"/>
                  </a:cubicBezTo>
                  <a:lnTo>
                    <a:pt x="27" y="33809"/>
                  </a:lnTo>
                  <a:close/>
                  <a:moveTo>
                    <a:pt x="70430" y="32990"/>
                  </a:moveTo>
                  <a:lnTo>
                    <a:pt x="69748" y="33032"/>
                  </a:lnTo>
                  <a:cubicBezTo>
                    <a:pt x="69802" y="33769"/>
                    <a:pt x="69829" y="34506"/>
                    <a:pt x="69829" y="35243"/>
                  </a:cubicBezTo>
                  <a:cubicBezTo>
                    <a:pt x="69829" y="36075"/>
                    <a:pt x="69789" y="36921"/>
                    <a:pt x="69734" y="37754"/>
                  </a:cubicBezTo>
                  <a:lnTo>
                    <a:pt x="70403" y="37809"/>
                  </a:lnTo>
                  <a:cubicBezTo>
                    <a:pt x="70471" y="36962"/>
                    <a:pt x="70499" y="36102"/>
                    <a:pt x="70499" y="35243"/>
                  </a:cubicBezTo>
                  <a:cubicBezTo>
                    <a:pt x="70499" y="34491"/>
                    <a:pt x="70471" y="33741"/>
                    <a:pt x="70430" y="32990"/>
                  </a:cubicBezTo>
                  <a:close/>
                  <a:moveTo>
                    <a:pt x="724" y="36908"/>
                  </a:moveTo>
                  <a:lnTo>
                    <a:pt x="42" y="36948"/>
                  </a:lnTo>
                  <a:cubicBezTo>
                    <a:pt x="82" y="37795"/>
                    <a:pt x="151" y="38655"/>
                    <a:pt x="260" y="39501"/>
                  </a:cubicBezTo>
                  <a:lnTo>
                    <a:pt x="928" y="39419"/>
                  </a:lnTo>
                  <a:cubicBezTo>
                    <a:pt x="833" y="38586"/>
                    <a:pt x="764" y="37754"/>
                    <a:pt x="724" y="36908"/>
                  </a:cubicBezTo>
                  <a:close/>
                  <a:moveTo>
                    <a:pt x="69693" y="38313"/>
                  </a:moveTo>
                  <a:cubicBezTo>
                    <a:pt x="69611" y="39146"/>
                    <a:pt x="69516" y="39978"/>
                    <a:pt x="69380" y="40812"/>
                  </a:cubicBezTo>
                  <a:lnTo>
                    <a:pt x="70048" y="40921"/>
                  </a:lnTo>
                  <a:cubicBezTo>
                    <a:pt x="70184" y="40074"/>
                    <a:pt x="70293" y="39214"/>
                    <a:pt x="70362" y="38368"/>
                  </a:cubicBezTo>
                  <a:lnTo>
                    <a:pt x="69693" y="38313"/>
                  </a:lnTo>
                  <a:close/>
                  <a:moveTo>
                    <a:pt x="997" y="39965"/>
                  </a:moveTo>
                  <a:lnTo>
                    <a:pt x="328" y="40060"/>
                  </a:lnTo>
                  <a:cubicBezTo>
                    <a:pt x="451" y="40907"/>
                    <a:pt x="588" y="41753"/>
                    <a:pt x="764" y="42586"/>
                  </a:cubicBezTo>
                  <a:lnTo>
                    <a:pt x="1434" y="42449"/>
                  </a:lnTo>
                  <a:cubicBezTo>
                    <a:pt x="1256" y="41630"/>
                    <a:pt x="1119" y="40797"/>
                    <a:pt x="997" y="39965"/>
                  </a:cubicBezTo>
                  <a:close/>
                  <a:moveTo>
                    <a:pt x="69283" y="41357"/>
                  </a:moveTo>
                  <a:cubicBezTo>
                    <a:pt x="69134" y="42176"/>
                    <a:pt x="68956" y="43008"/>
                    <a:pt x="68752" y="43814"/>
                  </a:cubicBezTo>
                  <a:lnTo>
                    <a:pt x="69407" y="43978"/>
                  </a:lnTo>
                  <a:cubicBezTo>
                    <a:pt x="69625" y="43159"/>
                    <a:pt x="69802" y="42313"/>
                    <a:pt x="69953" y="41480"/>
                  </a:cubicBezTo>
                  <a:lnTo>
                    <a:pt x="69283" y="41357"/>
                  </a:lnTo>
                  <a:close/>
                  <a:moveTo>
                    <a:pt x="1556" y="42995"/>
                  </a:moveTo>
                  <a:lnTo>
                    <a:pt x="888" y="43145"/>
                  </a:lnTo>
                  <a:cubicBezTo>
                    <a:pt x="1079" y="43964"/>
                    <a:pt x="1297" y="44797"/>
                    <a:pt x="1556" y="45616"/>
                  </a:cubicBezTo>
                  <a:lnTo>
                    <a:pt x="2198" y="45411"/>
                  </a:lnTo>
                  <a:cubicBezTo>
                    <a:pt x="1952" y="44619"/>
                    <a:pt x="1734" y="43800"/>
                    <a:pt x="1556" y="42995"/>
                  </a:cubicBezTo>
                  <a:close/>
                  <a:moveTo>
                    <a:pt x="68615" y="44360"/>
                  </a:moveTo>
                  <a:cubicBezTo>
                    <a:pt x="68397" y="45165"/>
                    <a:pt x="68137" y="45971"/>
                    <a:pt x="67864" y="46748"/>
                  </a:cubicBezTo>
                  <a:lnTo>
                    <a:pt x="68506" y="46981"/>
                  </a:lnTo>
                  <a:cubicBezTo>
                    <a:pt x="68779" y="46175"/>
                    <a:pt x="69038" y="45356"/>
                    <a:pt x="69270" y="44537"/>
                  </a:cubicBezTo>
                  <a:lnTo>
                    <a:pt x="68615" y="44360"/>
                  </a:lnTo>
                  <a:close/>
                  <a:moveTo>
                    <a:pt x="2375" y="45957"/>
                  </a:moveTo>
                  <a:lnTo>
                    <a:pt x="1720" y="46162"/>
                  </a:lnTo>
                  <a:cubicBezTo>
                    <a:pt x="1993" y="46967"/>
                    <a:pt x="2280" y="47773"/>
                    <a:pt x="2608" y="48564"/>
                  </a:cubicBezTo>
                  <a:lnTo>
                    <a:pt x="3235" y="48304"/>
                  </a:lnTo>
                  <a:cubicBezTo>
                    <a:pt x="2921" y="47540"/>
                    <a:pt x="2621" y="46748"/>
                    <a:pt x="2375" y="45957"/>
                  </a:cubicBezTo>
                  <a:close/>
                  <a:moveTo>
                    <a:pt x="67673" y="47281"/>
                  </a:moveTo>
                  <a:cubicBezTo>
                    <a:pt x="67387" y="48059"/>
                    <a:pt x="67059" y="48837"/>
                    <a:pt x="66704" y="49602"/>
                  </a:cubicBezTo>
                  <a:lnTo>
                    <a:pt x="67332" y="49888"/>
                  </a:lnTo>
                  <a:cubicBezTo>
                    <a:pt x="67687" y="49110"/>
                    <a:pt x="68015" y="48319"/>
                    <a:pt x="68301" y="47513"/>
                  </a:cubicBezTo>
                  <a:lnTo>
                    <a:pt x="67673" y="47281"/>
                  </a:lnTo>
                  <a:close/>
                  <a:moveTo>
                    <a:pt x="3454" y="48823"/>
                  </a:moveTo>
                  <a:lnTo>
                    <a:pt x="2826" y="49083"/>
                  </a:lnTo>
                  <a:cubicBezTo>
                    <a:pt x="3154" y="49875"/>
                    <a:pt x="3522" y="50652"/>
                    <a:pt x="3918" y="51403"/>
                  </a:cubicBezTo>
                  <a:lnTo>
                    <a:pt x="4519" y="51089"/>
                  </a:lnTo>
                  <a:cubicBezTo>
                    <a:pt x="4136" y="50352"/>
                    <a:pt x="3781" y="49587"/>
                    <a:pt x="3454" y="48823"/>
                  </a:cubicBezTo>
                  <a:close/>
                  <a:moveTo>
                    <a:pt x="66472" y="50106"/>
                  </a:moveTo>
                  <a:cubicBezTo>
                    <a:pt x="66117" y="50870"/>
                    <a:pt x="65722" y="51622"/>
                    <a:pt x="65312" y="52345"/>
                  </a:cubicBezTo>
                  <a:lnTo>
                    <a:pt x="65898" y="52672"/>
                  </a:lnTo>
                  <a:cubicBezTo>
                    <a:pt x="66322" y="51935"/>
                    <a:pt x="66717" y="51171"/>
                    <a:pt x="67086" y="50406"/>
                  </a:cubicBezTo>
                  <a:lnTo>
                    <a:pt x="66472" y="50106"/>
                  </a:lnTo>
                  <a:close/>
                  <a:moveTo>
                    <a:pt x="4777" y="51580"/>
                  </a:moveTo>
                  <a:lnTo>
                    <a:pt x="4177" y="51908"/>
                  </a:lnTo>
                  <a:cubicBezTo>
                    <a:pt x="4586" y="52659"/>
                    <a:pt x="5023" y="53396"/>
                    <a:pt x="5474" y="54119"/>
                  </a:cubicBezTo>
                  <a:lnTo>
                    <a:pt x="6047" y="53751"/>
                  </a:lnTo>
                  <a:cubicBezTo>
                    <a:pt x="5596" y="53054"/>
                    <a:pt x="5174" y="52317"/>
                    <a:pt x="4777" y="51580"/>
                  </a:cubicBezTo>
                  <a:close/>
                  <a:moveTo>
                    <a:pt x="6347" y="54228"/>
                  </a:moveTo>
                  <a:lnTo>
                    <a:pt x="5787" y="54597"/>
                  </a:lnTo>
                  <a:cubicBezTo>
                    <a:pt x="5938" y="54829"/>
                    <a:pt x="6102" y="55074"/>
                    <a:pt x="6266" y="55307"/>
                  </a:cubicBezTo>
                  <a:lnTo>
                    <a:pt x="6825" y="54925"/>
                  </a:lnTo>
                  <a:cubicBezTo>
                    <a:pt x="6661" y="54692"/>
                    <a:pt x="6497" y="54461"/>
                    <a:pt x="6347" y="54228"/>
                  </a:cubicBezTo>
                  <a:close/>
                  <a:moveTo>
                    <a:pt x="65025" y="52823"/>
                  </a:moveTo>
                  <a:cubicBezTo>
                    <a:pt x="64602" y="53546"/>
                    <a:pt x="64151" y="54255"/>
                    <a:pt x="63674" y="54938"/>
                  </a:cubicBezTo>
                  <a:lnTo>
                    <a:pt x="64220" y="55320"/>
                  </a:lnTo>
                  <a:cubicBezTo>
                    <a:pt x="64712" y="54624"/>
                    <a:pt x="65176" y="53901"/>
                    <a:pt x="65612" y="53163"/>
                  </a:cubicBezTo>
                  <a:lnTo>
                    <a:pt x="65025" y="52823"/>
                  </a:lnTo>
                  <a:close/>
                  <a:moveTo>
                    <a:pt x="6975" y="55156"/>
                  </a:moveTo>
                  <a:lnTo>
                    <a:pt x="6429" y="55538"/>
                  </a:lnTo>
                  <a:cubicBezTo>
                    <a:pt x="6702" y="55921"/>
                    <a:pt x="6975" y="56303"/>
                    <a:pt x="7261" y="56685"/>
                  </a:cubicBezTo>
                  <a:lnTo>
                    <a:pt x="7807" y="56275"/>
                  </a:lnTo>
                  <a:cubicBezTo>
                    <a:pt x="7521" y="55907"/>
                    <a:pt x="7248" y="55525"/>
                    <a:pt x="6975" y="55156"/>
                  </a:cubicBezTo>
                  <a:close/>
                  <a:moveTo>
                    <a:pt x="63347" y="55402"/>
                  </a:moveTo>
                  <a:cubicBezTo>
                    <a:pt x="62855" y="56071"/>
                    <a:pt x="62350" y="56740"/>
                    <a:pt x="61804" y="57382"/>
                  </a:cubicBezTo>
                  <a:lnTo>
                    <a:pt x="62322" y="57818"/>
                  </a:lnTo>
                  <a:cubicBezTo>
                    <a:pt x="62868" y="57163"/>
                    <a:pt x="63401" y="56481"/>
                    <a:pt x="63893" y="55798"/>
                  </a:cubicBezTo>
                  <a:lnTo>
                    <a:pt x="63347" y="55402"/>
                  </a:lnTo>
                  <a:close/>
                  <a:moveTo>
                    <a:pt x="8149" y="56712"/>
                  </a:moveTo>
                  <a:lnTo>
                    <a:pt x="7616" y="57136"/>
                  </a:lnTo>
                  <a:cubicBezTo>
                    <a:pt x="8149" y="57791"/>
                    <a:pt x="8708" y="58446"/>
                    <a:pt x="9282" y="59074"/>
                  </a:cubicBezTo>
                  <a:lnTo>
                    <a:pt x="9773" y="58623"/>
                  </a:lnTo>
                  <a:cubicBezTo>
                    <a:pt x="9214" y="58009"/>
                    <a:pt x="8668" y="57367"/>
                    <a:pt x="8149" y="56712"/>
                  </a:cubicBezTo>
                  <a:close/>
                  <a:moveTo>
                    <a:pt x="61449" y="57804"/>
                  </a:moveTo>
                  <a:cubicBezTo>
                    <a:pt x="60903" y="58446"/>
                    <a:pt x="60330" y="59060"/>
                    <a:pt x="59743" y="59647"/>
                  </a:cubicBezTo>
                  <a:lnTo>
                    <a:pt x="60220" y="60125"/>
                  </a:lnTo>
                  <a:cubicBezTo>
                    <a:pt x="60821" y="59524"/>
                    <a:pt x="61408" y="58896"/>
                    <a:pt x="61954" y="58255"/>
                  </a:cubicBezTo>
                  <a:lnTo>
                    <a:pt x="61449" y="57804"/>
                  </a:lnTo>
                  <a:close/>
                  <a:moveTo>
                    <a:pt x="10155" y="59033"/>
                  </a:moveTo>
                  <a:lnTo>
                    <a:pt x="9664" y="59497"/>
                  </a:lnTo>
                  <a:cubicBezTo>
                    <a:pt x="10251" y="60111"/>
                    <a:pt x="10865" y="60712"/>
                    <a:pt x="11493" y="61285"/>
                  </a:cubicBezTo>
                  <a:lnTo>
                    <a:pt x="11957" y="60794"/>
                  </a:lnTo>
                  <a:cubicBezTo>
                    <a:pt x="11343" y="60234"/>
                    <a:pt x="10728" y="59633"/>
                    <a:pt x="10155" y="59033"/>
                  </a:cubicBezTo>
                  <a:close/>
                  <a:moveTo>
                    <a:pt x="59334" y="60043"/>
                  </a:moveTo>
                  <a:cubicBezTo>
                    <a:pt x="58746" y="60630"/>
                    <a:pt x="58118" y="61189"/>
                    <a:pt x="57477" y="61735"/>
                  </a:cubicBezTo>
                  <a:lnTo>
                    <a:pt x="57914" y="62254"/>
                  </a:lnTo>
                  <a:cubicBezTo>
                    <a:pt x="58555" y="61695"/>
                    <a:pt x="59197" y="61121"/>
                    <a:pt x="59811" y="60534"/>
                  </a:cubicBezTo>
                  <a:lnTo>
                    <a:pt x="59334" y="60043"/>
                  </a:lnTo>
                  <a:close/>
                  <a:moveTo>
                    <a:pt x="12366" y="61162"/>
                  </a:moveTo>
                  <a:lnTo>
                    <a:pt x="11916" y="61667"/>
                  </a:lnTo>
                  <a:cubicBezTo>
                    <a:pt x="12557" y="62226"/>
                    <a:pt x="13227" y="62787"/>
                    <a:pt x="13895" y="63291"/>
                  </a:cubicBezTo>
                  <a:lnTo>
                    <a:pt x="14304" y="62759"/>
                  </a:lnTo>
                  <a:cubicBezTo>
                    <a:pt x="13649" y="62254"/>
                    <a:pt x="12994" y="61722"/>
                    <a:pt x="12366" y="61162"/>
                  </a:cubicBezTo>
                  <a:close/>
                  <a:moveTo>
                    <a:pt x="57041" y="62090"/>
                  </a:moveTo>
                  <a:cubicBezTo>
                    <a:pt x="56440" y="62581"/>
                    <a:pt x="55798" y="63060"/>
                    <a:pt x="55157" y="63524"/>
                  </a:cubicBezTo>
                  <a:lnTo>
                    <a:pt x="55539" y="64070"/>
                  </a:lnTo>
                  <a:cubicBezTo>
                    <a:pt x="56194" y="63606"/>
                    <a:pt x="56850" y="63114"/>
                    <a:pt x="57477" y="62609"/>
                  </a:cubicBezTo>
                  <a:lnTo>
                    <a:pt x="57041" y="62090"/>
                  </a:lnTo>
                  <a:close/>
                  <a:moveTo>
                    <a:pt x="14755" y="63087"/>
                  </a:moveTo>
                  <a:lnTo>
                    <a:pt x="14359" y="63633"/>
                  </a:lnTo>
                  <a:cubicBezTo>
                    <a:pt x="15041" y="64137"/>
                    <a:pt x="15751" y="64629"/>
                    <a:pt x="16475" y="65080"/>
                  </a:cubicBezTo>
                  <a:lnTo>
                    <a:pt x="16830" y="64506"/>
                  </a:lnTo>
                  <a:cubicBezTo>
                    <a:pt x="16133" y="64070"/>
                    <a:pt x="15438" y="63591"/>
                    <a:pt x="14755" y="63087"/>
                  </a:cubicBezTo>
                  <a:close/>
                  <a:moveTo>
                    <a:pt x="54584" y="63919"/>
                  </a:moveTo>
                  <a:cubicBezTo>
                    <a:pt x="53887" y="64383"/>
                    <a:pt x="53177" y="64834"/>
                    <a:pt x="52455" y="65243"/>
                  </a:cubicBezTo>
                  <a:lnTo>
                    <a:pt x="52782" y="65830"/>
                  </a:lnTo>
                  <a:cubicBezTo>
                    <a:pt x="53519" y="65407"/>
                    <a:pt x="54256" y="64956"/>
                    <a:pt x="54966" y="64479"/>
                  </a:cubicBezTo>
                  <a:lnTo>
                    <a:pt x="54584" y="63919"/>
                  </a:lnTo>
                  <a:close/>
                  <a:moveTo>
                    <a:pt x="17307" y="64807"/>
                  </a:moveTo>
                  <a:lnTo>
                    <a:pt x="16952" y="65380"/>
                  </a:lnTo>
                  <a:cubicBezTo>
                    <a:pt x="17689" y="65830"/>
                    <a:pt x="18441" y="66254"/>
                    <a:pt x="19191" y="66636"/>
                  </a:cubicBezTo>
                  <a:lnTo>
                    <a:pt x="19505" y="66035"/>
                  </a:lnTo>
                  <a:cubicBezTo>
                    <a:pt x="18768" y="65653"/>
                    <a:pt x="18031" y="65243"/>
                    <a:pt x="17307" y="64807"/>
                  </a:cubicBezTo>
                  <a:close/>
                  <a:moveTo>
                    <a:pt x="51963" y="65516"/>
                  </a:moveTo>
                  <a:cubicBezTo>
                    <a:pt x="51239" y="65926"/>
                    <a:pt x="50475" y="66308"/>
                    <a:pt x="49725" y="66649"/>
                  </a:cubicBezTo>
                  <a:lnTo>
                    <a:pt x="50011" y="67264"/>
                  </a:lnTo>
                  <a:cubicBezTo>
                    <a:pt x="50775" y="66909"/>
                    <a:pt x="51554" y="66527"/>
                    <a:pt x="52291" y="66103"/>
                  </a:cubicBezTo>
                  <a:lnTo>
                    <a:pt x="51963" y="65516"/>
                  </a:lnTo>
                  <a:close/>
                  <a:moveTo>
                    <a:pt x="20010" y="66281"/>
                  </a:moveTo>
                  <a:lnTo>
                    <a:pt x="19710" y="66894"/>
                  </a:lnTo>
                  <a:cubicBezTo>
                    <a:pt x="20474" y="67264"/>
                    <a:pt x="21252" y="67618"/>
                    <a:pt x="22044" y="67932"/>
                  </a:cubicBezTo>
                  <a:lnTo>
                    <a:pt x="22303" y="67318"/>
                  </a:lnTo>
                  <a:cubicBezTo>
                    <a:pt x="21525" y="67004"/>
                    <a:pt x="20761" y="66649"/>
                    <a:pt x="20010" y="66281"/>
                  </a:cubicBezTo>
                  <a:close/>
                  <a:moveTo>
                    <a:pt x="49219" y="66881"/>
                  </a:moveTo>
                  <a:cubicBezTo>
                    <a:pt x="48455" y="67222"/>
                    <a:pt x="47677" y="67537"/>
                    <a:pt x="46886" y="67810"/>
                  </a:cubicBezTo>
                  <a:lnTo>
                    <a:pt x="47117" y="68450"/>
                  </a:lnTo>
                  <a:cubicBezTo>
                    <a:pt x="47909" y="68164"/>
                    <a:pt x="48715" y="67850"/>
                    <a:pt x="49492" y="67495"/>
                  </a:cubicBezTo>
                  <a:lnTo>
                    <a:pt x="49219" y="66881"/>
                  </a:lnTo>
                  <a:close/>
                  <a:moveTo>
                    <a:pt x="22822" y="67522"/>
                  </a:moveTo>
                  <a:lnTo>
                    <a:pt x="22576" y="68150"/>
                  </a:lnTo>
                  <a:cubicBezTo>
                    <a:pt x="23368" y="68450"/>
                    <a:pt x="24186" y="68738"/>
                    <a:pt x="25005" y="68983"/>
                  </a:cubicBezTo>
                  <a:lnTo>
                    <a:pt x="25197" y="68341"/>
                  </a:lnTo>
                  <a:cubicBezTo>
                    <a:pt x="24405" y="68096"/>
                    <a:pt x="23600" y="67823"/>
                    <a:pt x="22822" y="67522"/>
                  </a:cubicBezTo>
                  <a:close/>
                  <a:moveTo>
                    <a:pt x="46353" y="68001"/>
                  </a:moveTo>
                  <a:cubicBezTo>
                    <a:pt x="45575" y="68259"/>
                    <a:pt x="44756" y="68505"/>
                    <a:pt x="43951" y="68710"/>
                  </a:cubicBezTo>
                  <a:lnTo>
                    <a:pt x="44114" y="69366"/>
                  </a:lnTo>
                  <a:cubicBezTo>
                    <a:pt x="44947" y="69160"/>
                    <a:pt x="45766" y="68915"/>
                    <a:pt x="46571" y="68642"/>
                  </a:cubicBezTo>
                  <a:lnTo>
                    <a:pt x="46353" y="68001"/>
                  </a:lnTo>
                  <a:close/>
                  <a:moveTo>
                    <a:pt x="25742" y="68492"/>
                  </a:moveTo>
                  <a:lnTo>
                    <a:pt x="25551" y="69147"/>
                  </a:lnTo>
                  <a:cubicBezTo>
                    <a:pt x="26370" y="69379"/>
                    <a:pt x="27203" y="69584"/>
                    <a:pt x="28036" y="69761"/>
                  </a:cubicBezTo>
                  <a:lnTo>
                    <a:pt x="28172" y="69093"/>
                  </a:lnTo>
                  <a:cubicBezTo>
                    <a:pt x="27367" y="68929"/>
                    <a:pt x="26534" y="68723"/>
                    <a:pt x="25742" y="68492"/>
                  </a:cubicBezTo>
                  <a:close/>
                  <a:moveTo>
                    <a:pt x="43405" y="68847"/>
                  </a:moveTo>
                  <a:cubicBezTo>
                    <a:pt x="42600" y="69051"/>
                    <a:pt x="41767" y="69215"/>
                    <a:pt x="40948" y="69351"/>
                  </a:cubicBezTo>
                  <a:lnTo>
                    <a:pt x="41057" y="70021"/>
                  </a:lnTo>
                  <a:cubicBezTo>
                    <a:pt x="41903" y="69884"/>
                    <a:pt x="42749" y="69706"/>
                    <a:pt x="43568" y="69502"/>
                  </a:cubicBezTo>
                  <a:lnTo>
                    <a:pt x="43405" y="68847"/>
                  </a:lnTo>
                  <a:close/>
                  <a:moveTo>
                    <a:pt x="28718" y="69202"/>
                  </a:moveTo>
                  <a:lnTo>
                    <a:pt x="28596" y="69870"/>
                  </a:lnTo>
                  <a:cubicBezTo>
                    <a:pt x="29428" y="70021"/>
                    <a:pt x="30288" y="70157"/>
                    <a:pt x="31134" y="70252"/>
                  </a:cubicBezTo>
                  <a:lnTo>
                    <a:pt x="31202" y="69584"/>
                  </a:lnTo>
                  <a:cubicBezTo>
                    <a:pt x="30370" y="69488"/>
                    <a:pt x="29537" y="69366"/>
                    <a:pt x="28718" y="69202"/>
                  </a:cubicBezTo>
                  <a:close/>
                  <a:moveTo>
                    <a:pt x="40402" y="69433"/>
                  </a:moveTo>
                  <a:cubicBezTo>
                    <a:pt x="39570" y="69557"/>
                    <a:pt x="38737" y="69652"/>
                    <a:pt x="37904" y="69720"/>
                  </a:cubicBezTo>
                  <a:lnTo>
                    <a:pt x="37945" y="70389"/>
                  </a:lnTo>
                  <a:cubicBezTo>
                    <a:pt x="38805" y="70334"/>
                    <a:pt x="39652" y="70239"/>
                    <a:pt x="40498" y="70103"/>
                  </a:cubicBezTo>
                  <a:lnTo>
                    <a:pt x="40402" y="69433"/>
                  </a:lnTo>
                  <a:close/>
                  <a:moveTo>
                    <a:pt x="31762" y="69639"/>
                  </a:moveTo>
                  <a:lnTo>
                    <a:pt x="31694" y="70321"/>
                  </a:lnTo>
                  <a:cubicBezTo>
                    <a:pt x="32540" y="70403"/>
                    <a:pt x="33400" y="70457"/>
                    <a:pt x="34246" y="70485"/>
                  </a:cubicBezTo>
                  <a:lnTo>
                    <a:pt x="34274" y="69802"/>
                  </a:lnTo>
                  <a:cubicBezTo>
                    <a:pt x="33441" y="69788"/>
                    <a:pt x="32594" y="69734"/>
                    <a:pt x="31762" y="69639"/>
                  </a:cubicBezTo>
                  <a:close/>
                  <a:moveTo>
                    <a:pt x="37344" y="69761"/>
                  </a:moveTo>
                  <a:cubicBezTo>
                    <a:pt x="36649" y="69802"/>
                    <a:pt x="35952" y="69815"/>
                    <a:pt x="35270" y="69815"/>
                  </a:cubicBezTo>
                  <a:lnTo>
                    <a:pt x="34833" y="69815"/>
                  </a:lnTo>
                  <a:lnTo>
                    <a:pt x="34820" y="70498"/>
                  </a:lnTo>
                  <a:lnTo>
                    <a:pt x="35257" y="70498"/>
                  </a:lnTo>
                  <a:cubicBezTo>
                    <a:pt x="35966" y="70498"/>
                    <a:pt x="36676" y="70471"/>
                    <a:pt x="37386" y="70430"/>
                  </a:cubicBezTo>
                  <a:lnTo>
                    <a:pt x="37344" y="6976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2"/>
            <p:cNvSpPr/>
            <p:nvPr/>
          </p:nvSpPr>
          <p:spPr>
            <a:xfrm rot="-5400000">
              <a:off x="1201838" y="1887550"/>
              <a:ext cx="1965900" cy="1965900"/>
            </a:xfrm>
            <a:prstGeom prst="blockArc">
              <a:avLst>
                <a:gd name="adj1" fmla="val 13560149"/>
                <a:gd name="adj2" fmla="val 21599613"/>
                <a:gd name="adj3" fmla="val 10681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2"/>
            <p:cNvSpPr/>
            <p:nvPr/>
          </p:nvSpPr>
          <p:spPr>
            <a:xfrm rot="3949254">
              <a:off x="1201770" y="1887509"/>
              <a:ext cx="1965866" cy="1965866"/>
            </a:xfrm>
            <a:prstGeom prst="blockArc">
              <a:avLst>
                <a:gd name="adj1" fmla="val 17246835"/>
                <a:gd name="adj2" fmla="val 21599613"/>
                <a:gd name="adj3" fmla="val 10681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9" name="Google Shape;1709;p42"/>
          <p:cNvSpPr txBox="1"/>
          <p:nvPr/>
        </p:nvSpPr>
        <p:spPr>
          <a:xfrm>
            <a:off x="6238525" y="1790024"/>
            <a:ext cx="20748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" dirty="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Liveness: HTTP GET /probe/liveness</a:t>
            </a:r>
            <a:endParaRPr dirty="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710" name="Google Shape;1710;p42"/>
          <p:cNvSpPr txBox="1"/>
          <p:nvPr/>
        </p:nvSpPr>
        <p:spPr>
          <a:xfrm>
            <a:off x="6238525" y="3320800"/>
            <a:ext cx="20748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-US" dirty="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Readiness: HTTP GET /probe/readiness</a:t>
            </a:r>
          </a:p>
        </p:txBody>
      </p:sp>
      <p:sp>
        <p:nvSpPr>
          <p:cNvPr id="1711" name="Google Shape;1711;p42"/>
          <p:cNvSpPr txBox="1"/>
          <p:nvPr/>
        </p:nvSpPr>
        <p:spPr>
          <a:xfrm>
            <a:off x="2088350" y="1565500"/>
            <a:ext cx="20748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85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Data Tier</a:t>
            </a:r>
            <a:endParaRPr sz="18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12" name="Google Shape;1712;p42"/>
          <p:cNvSpPr txBox="1"/>
          <p:nvPr/>
        </p:nvSpPr>
        <p:spPr>
          <a:xfrm>
            <a:off x="2088350" y="3096275"/>
            <a:ext cx="20748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85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Data Tier</a:t>
            </a:r>
            <a:endParaRPr sz="18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13" name="Google Shape;1713;p42"/>
          <p:cNvSpPr txBox="1"/>
          <p:nvPr/>
        </p:nvSpPr>
        <p:spPr>
          <a:xfrm>
            <a:off x="6238525" y="1565500"/>
            <a:ext cx="20748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85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App Tier</a:t>
            </a:r>
            <a:endParaRPr sz="18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14" name="Google Shape;1714;p42"/>
          <p:cNvSpPr txBox="1"/>
          <p:nvPr/>
        </p:nvSpPr>
        <p:spPr>
          <a:xfrm>
            <a:off x="6238525" y="3096275"/>
            <a:ext cx="20748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85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App Tier</a:t>
            </a:r>
            <a:endParaRPr sz="18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8C965E0-FC1A-44E6-BB14-5780927E16CC}"/>
              </a:ext>
            </a:extLst>
          </p:cNvPr>
          <p:cNvSpPr txBox="1"/>
          <p:nvPr/>
        </p:nvSpPr>
        <p:spPr>
          <a:xfrm>
            <a:off x="1256726" y="4572775"/>
            <a:ext cx="7225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accent4"/>
                </a:solidFill>
              </a:rPr>
              <a:t>Considerar que los servidores pueden estar listos pero no necesariamente respondiendo</a:t>
            </a:r>
            <a:endParaRPr lang="es-PE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3" grpId="0"/>
      <p:bldP spid="1604" grpId="0"/>
      <p:bldP spid="1709" grpId="0"/>
      <p:bldP spid="1710" grpId="0"/>
      <p:bldP spid="1711" grpId="0"/>
      <p:bldP spid="1712" grpId="0"/>
      <p:bldP spid="1713" grpId="0"/>
      <p:bldP spid="1714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PE" b="0" i="0" dirty="0">
                <a:solidFill>
                  <a:schemeClr val="accent4"/>
                </a:solidFill>
                <a:effectLst/>
                <a:latin typeface="open sans" panose="020B0606030504020204" pitchFamily="34" charset="0"/>
              </a:rPr>
              <a:t>Definiendo </a:t>
            </a:r>
            <a:r>
              <a:rPr lang="es-PE" b="0" i="0" dirty="0" err="1">
                <a:solidFill>
                  <a:schemeClr val="accent4"/>
                </a:solidFill>
                <a:effectLst/>
                <a:latin typeface="open sans" panose="020B0606030504020204" pitchFamily="34" charset="0"/>
              </a:rPr>
              <a:t>liveness</a:t>
            </a:r>
            <a:r>
              <a:rPr lang="es-PE" b="0" i="0" dirty="0">
                <a:solidFill>
                  <a:schemeClr val="accent4"/>
                </a:solidFill>
                <a:effectLst/>
                <a:latin typeface="open sans" panose="020B0606030504020204" pitchFamily="34" charset="0"/>
              </a:rPr>
              <a:t> HTTP</a:t>
            </a:r>
          </a:p>
        </p:txBody>
      </p:sp>
      <p:sp>
        <p:nvSpPr>
          <p:cNvPr id="110" name="Google Shape;110;p25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606000"/>
          </a:xfrm>
          <a:prstGeom prst="rect">
            <a:avLst/>
          </a:prstGeom>
          <a:solidFill>
            <a:schemeClr val="dk1">
              <a:alpha val="56699"/>
            </a:schemeClr>
          </a:solidFill>
        </p:spPr>
        <p:txBody>
          <a:bodyPr spcFirstLastPara="1" wrap="square" lIns="234000" tIns="234000" rIns="234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 err="1">
                <a:solidFill>
                  <a:schemeClr val="lt2"/>
                </a:solidFill>
              </a:rPr>
              <a:t>spec</a:t>
            </a:r>
            <a:r>
              <a:rPr lang="es-PE" dirty="0">
                <a:solidFill>
                  <a:schemeClr val="lt2"/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>
                <a:solidFill>
                  <a:schemeClr val="lt2"/>
                </a:solidFill>
              </a:rPr>
              <a:t>  </a:t>
            </a:r>
            <a:r>
              <a:rPr lang="es-PE" dirty="0" err="1">
                <a:solidFill>
                  <a:schemeClr val="lt2"/>
                </a:solidFill>
              </a:rPr>
              <a:t>containers</a:t>
            </a:r>
            <a:r>
              <a:rPr lang="es-PE" dirty="0">
                <a:solidFill>
                  <a:schemeClr val="lt2"/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>
                <a:solidFill>
                  <a:schemeClr val="lt2"/>
                </a:solidFill>
              </a:rPr>
              <a:t>  - </a:t>
            </a:r>
            <a:r>
              <a:rPr lang="es-PE" dirty="0" err="1">
                <a:solidFill>
                  <a:schemeClr val="lt2"/>
                </a:solidFill>
              </a:rPr>
              <a:t>name</a:t>
            </a:r>
            <a:r>
              <a:rPr lang="es-PE" dirty="0">
                <a:solidFill>
                  <a:schemeClr val="lt2"/>
                </a:solidFill>
              </a:rPr>
              <a:t>: </a:t>
            </a:r>
            <a:r>
              <a:rPr lang="es-PE" dirty="0" err="1">
                <a:solidFill>
                  <a:schemeClr val="lt2"/>
                </a:solidFill>
              </a:rPr>
              <a:t>liveness</a:t>
            </a:r>
            <a:endParaRPr lang="es-PE"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>
                <a:solidFill>
                  <a:schemeClr val="lt2"/>
                </a:solidFill>
              </a:rPr>
              <a:t>    </a:t>
            </a:r>
            <a:r>
              <a:rPr lang="es-PE" dirty="0" err="1">
                <a:solidFill>
                  <a:schemeClr val="lt2"/>
                </a:solidFill>
              </a:rPr>
              <a:t>image</a:t>
            </a:r>
            <a:r>
              <a:rPr lang="es-PE" dirty="0">
                <a:solidFill>
                  <a:schemeClr val="lt2"/>
                </a:solidFill>
              </a:rPr>
              <a:t>: k8s.gcr.io/</a:t>
            </a:r>
            <a:r>
              <a:rPr lang="es-PE" dirty="0" err="1">
                <a:solidFill>
                  <a:schemeClr val="lt2"/>
                </a:solidFill>
              </a:rPr>
              <a:t>liveness</a:t>
            </a:r>
            <a:endParaRPr lang="es-PE"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>
                <a:solidFill>
                  <a:schemeClr val="lt2"/>
                </a:solidFill>
              </a:rPr>
              <a:t>    </a:t>
            </a:r>
            <a:r>
              <a:rPr lang="es-PE" dirty="0" err="1">
                <a:solidFill>
                  <a:schemeClr val="lt2"/>
                </a:solidFill>
              </a:rPr>
              <a:t>args</a:t>
            </a:r>
            <a:r>
              <a:rPr lang="es-PE" dirty="0">
                <a:solidFill>
                  <a:schemeClr val="lt2"/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>
                <a:solidFill>
                  <a:schemeClr val="lt2"/>
                </a:solidFill>
              </a:rPr>
              <a:t>    - /server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>
                <a:solidFill>
                  <a:schemeClr val="lt2"/>
                </a:solidFill>
              </a:rPr>
              <a:t>    </a:t>
            </a:r>
            <a:r>
              <a:rPr lang="es-PE" dirty="0" err="1">
                <a:solidFill>
                  <a:schemeClr val="lt2"/>
                </a:solidFill>
              </a:rPr>
              <a:t>livenessProbe</a:t>
            </a:r>
            <a:r>
              <a:rPr lang="es-PE" dirty="0">
                <a:solidFill>
                  <a:schemeClr val="lt2"/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>
                <a:solidFill>
                  <a:schemeClr val="lt2"/>
                </a:solidFill>
              </a:rPr>
              <a:t>      </a:t>
            </a:r>
            <a:r>
              <a:rPr lang="es-PE" dirty="0" err="1">
                <a:solidFill>
                  <a:schemeClr val="lt2"/>
                </a:solidFill>
              </a:rPr>
              <a:t>httpGet</a:t>
            </a:r>
            <a:r>
              <a:rPr lang="es-PE" dirty="0">
                <a:solidFill>
                  <a:schemeClr val="lt2"/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>
                <a:solidFill>
                  <a:schemeClr val="lt2"/>
                </a:solidFill>
              </a:rPr>
              <a:t>        </a:t>
            </a:r>
            <a:r>
              <a:rPr lang="es-PE" dirty="0" err="1">
                <a:solidFill>
                  <a:schemeClr val="lt2"/>
                </a:solidFill>
              </a:rPr>
              <a:t>path</a:t>
            </a:r>
            <a:r>
              <a:rPr lang="es-PE" dirty="0">
                <a:solidFill>
                  <a:schemeClr val="lt2"/>
                </a:solidFill>
              </a:rPr>
              <a:t>: /</a:t>
            </a:r>
            <a:r>
              <a:rPr lang="es-PE" dirty="0" err="1">
                <a:solidFill>
                  <a:schemeClr val="lt2"/>
                </a:solidFill>
              </a:rPr>
              <a:t>healthz</a:t>
            </a:r>
            <a:endParaRPr lang="es-PE"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>
                <a:solidFill>
                  <a:schemeClr val="lt2"/>
                </a:solidFill>
              </a:rPr>
              <a:t>        </a:t>
            </a:r>
            <a:r>
              <a:rPr lang="es-PE" dirty="0" err="1">
                <a:solidFill>
                  <a:schemeClr val="lt2"/>
                </a:solidFill>
              </a:rPr>
              <a:t>port</a:t>
            </a:r>
            <a:r>
              <a:rPr lang="es-PE" dirty="0">
                <a:solidFill>
                  <a:schemeClr val="lt2"/>
                </a:solidFill>
              </a:rPr>
              <a:t>: 8080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>
                <a:solidFill>
                  <a:schemeClr val="lt2"/>
                </a:solidFill>
              </a:rPr>
              <a:t>        </a:t>
            </a:r>
            <a:r>
              <a:rPr lang="es-PE" dirty="0" err="1">
                <a:solidFill>
                  <a:schemeClr val="lt2"/>
                </a:solidFill>
              </a:rPr>
              <a:t>httpHeaders</a:t>
            </a:r>
            <a:r>
              <a:rPr lang="es-PE" dirty="0">
                <a:solidFill>
                  <a:schemeClr val="lt2"/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>
                <a:solidFill>
                  <a:schemeClr val="lt2"/>
                </a:solidFill>
              </a:rPr>
              <a:t>        - </a:t>
            </a:r>
            <a:r>
              <a:rPr lang="es-PE" dirty="0" err="1">
                <a:solidFill>
                  <a:schemeClr val="lt2"/>
                </a:solidFill>
              </a:rPr>
              <a:t>name</a:t>
            </a:r>
            <a:r>
              <a:rPr lang="es-PE" dirty="0">
                <a:solidFill>
                  <a:schemeClr val="lt2"/>
                </a:solidFill>
              </a:rPr>
              <a:t>: </a:t>
            </a:r>
            <a:r>
              <a:rPr lang="es-PE" dirty="0" err="1">
                <a:solidFill>
                  <a:schemeClr val="lt2"/>
                </a:solidFill>
              </a:rPr>
              <a:t>Custom-Header</a:t>
            </a:r>
            <a:endParaRPr lang="es-PE"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>
                <a:solidFill>
                  <a:schemeClr val="lt2"/>
                </a:solidFill>
              </a:rPr>
              <a:t>          </a:t>
            </a:r>
            <a:r>
              <a:rPr lang="es-PE" dirty="0" err="1">
                <a:solidFill>
                  <a:schemeClr val="lt2"/>
                </a:solidFill>
              </a:rPr>
              <a:t>value</a:t>
            </a:r>
            <a:r>
              <a:rPr lang="es-PE" dirty="0">
                <a:solidFill>
                  <a:schemeClr val="lt2"/>
                </a:solidFill>
              </a:rPr>
              <a:t>: </a:t>
            </a:r>
            <a:r>
              <a:rPr lang="es-PE" dirty="0" err="1">
                <a:solidFill>
                  <a:schemeClr val="lt2"/>
                </a:solidFill>
              </a:rPr>
              <a:t>Awesome</a:t>
            </a:r>
            <a:endParaRPr lang="es-PE"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>
                <a:solidFill>
                  <a:schemeClr val="lt2"/>
                </a:solidFill>
              </a:rPr>
              <a:t>      </a:t>
            </a:r>
            <a:r>
              <a:rPr lang="es-PE" dirty="0" err="1">
                <a:solidFill>
                  <a:schemeClr val="lt2"/>
                </a:solidFill>
              </a:rPr>
              <a:t>initialDelaySeconds</a:t>
            </a:r>
            <a:r>
              <a:rPr lang="es-PE" dirty="0">
                <a:solidFill>
                  <a:schemeClr val="lt2"/>
                </a:solidFill>
              </a:rPr>
              <a:t>: 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>
                <a:solidFill>
                  <a:schemeClr val="lt2"/>
                </a:solidFill>
              </a:rPr>
              <a:t>      </a:t>
            </a:r>
            <a:r>
              <a:rPr lang="es-PE" dirty="0" err="1">
                <a:solidFill>
                  <a:schemeClr val="lt2"/>
                </a:solidFill>
              </a:rPr>
              <a:t>periodSeconds</a:t>
            </a:r>
            <a:r>
              <a:rPr lang="es-PE" dirty="0">
                <a:solidFill>
                  <a:schemeClr val="lt2"/>
                </a:solidFill>
              </a:rPr>
              <a:t>: 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808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PE" b="0" i="0" dirty="0">
                <a:solidFill>
                  <a:schemeClr val="accent4"/>
                </a:solidFill>
                <a:effectLst/>
                <a:latin typeface="open sans" panose="020B0606030504020204" pitchFamily="34" charset="0"/>
              </a:rPr>
              <a:t>Definiendo </a:t>
            </a:r>
            <a:r>
              <a:rPr lang="es-PE" b="0" i="0" dirty="0" err="1">
                <a:solidFill>
                  <a:schemeClr val="accent4"/>
                </a:solidFill>
                <a:effectLst/>
                <a:latin typeface="open sans" panose="020B0606030504020204" pitchFamily="34" charset="0"/>
              </a:rPr>
              <a:t>liveness</a:t>
            </a:r>
            <a:r>
              <a:rPr lang="es-PE" b="0" i="0" dirty="0">
                <a:solidFill>
                  <a:schemeClr val="accent4"/>
                </a:solidFill>
                <a:effectLst/>
                <a:latin typeface="open sans" panose="020B0606030504020204" pitchFamily="34" charset="0"/>
              </a:rPr>
              <a:t> basado en una imagen</a:t>
            </a:r>
          </a:p>
        </p:txBody>
      </p:sp>
      <p:sp>
        <p:nvSpPr>
          <p:cNvPr id="110" name="Google Shape;110;p25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606000"/>
          </a:xfrm>
          <a:prstGeom prst="rect">
            <a:avLst/>
          </a:prstGeom>
          <a:solidFill>
            <a:schemeClr val="dk1">
              <a:alpha val="56699"/>
            </a:schemeClr>
          </a:solidFill>
        </p:spPr>
        <p:txBody>
          <a:bodyPr spcFirstLastPara="1" wrap="square" lIns="234000" tIns="234000" rIns="234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 err="1">
                <a:solidFill>
                  <a:schemeClr val="lt2"/>
                </a:solidFill>
              </a:rPr>
              <a:t>spec</a:t>
            </a:r>
            <a:r>
              <a:rPr lang="es-PE" dirty="0">
                <a:solidFill>
                  <a:schemeClr val="lt2"/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>
                <a:solidFill>
                  <a:schemeClr val="lt2"/>
                </a:solidFill>
              </a:rPr>
              <a:t>  </a:t>
            </a:r>
            <a:r>
              <a:rPr lang="es-PE" dirty="0" err="1">
                <a:solidFill>
                  <a:schemeClr val="lt2"/>
                </a:solidFill>
              </a:rPr>
              <a:t>containers</a:t>
            </a:r>
            <a:r>
              <a:rPr lang="es-PE" dirty="0">
                <a:solidFill>
                  <a:schemeClr val="lt2"/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>
                <a:solidFill>
                  <a:schemeClr val="lt2"/>
                </a:solidFill>
              </a:rPr>
              <a:t>  - </a:t>
            </a:r>
            <a:r>
              <a:rPr lang="es-PE" dirty="0" err="1">
                <a:solidFill>
                  <a:schemeClr val="lt2"/>
                </a:solidFill>
              </a:rPr>
              <a:t>name</a:t>
            </a:r>
            <a:r>
              <a:rPr lang="es-PE" dirty="0">
                <a:solidFill>
                  <a:schemeClr val="lt2"/>
                </a:solidFill>
              </a:rPr>
              <a:t>: </a:t>
            </a:r>
            <a:r>
              <a:rPr lang="es-PE" dirty="0" err="1">
                <a:solidFill>
                  <a:schemeClr val="lt2"/>
                </a:solidFill>
              </a:rPr>
              <a:t>liveness</a:t>
            </a:r>
            <a:endParaRPr lang="es-PE"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>
                <a:solidFill>
                  <a:schemeClr val="lt2"/>
                </a:solidFill>
              </a:rPr>
              <a:t>    </a:t>
            </a:r>
            <a:r>
              <a:rPr lang="es-PE" dirty="0" err="1">
                <a:solidFill>
                  <a:schemeClr val="lt2"/>
                </a:solidFill>
              </a:rPr>
              <a:t>image</a:t>
            </a:r>
            <a:r>
              <a:rPr lang="es-PE" dirty="0">
                <a:solidFill>
                  <a:schemeClr val="lt2"/>
                </a:solidFill>
              </a:rPr>
              <a:t>: k8s.gcr.io/</a:t>
            </a:r>
            <a:r>
              <a:rPr lang="es-PE" dirty="0" err="1">
                <a:solidFill>
                  <a:schemeClr val="lt2"/>
                </a:solidFill>
              </a:rPr>
              <a:t>busybox</a:t>
            </a:r>
            <a:endParaRPr lang="es-PE"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>
                <a:solidFill>
                  <a:schemeClr val="lt2"/>
                </a:solidFill>
              </a:rPr>
              <a:t>    </a:t>
            </a:r>
            <a:r>
              <a:rPr lang="es-PE" dirty="0" err="1">
                <a:solidFill>
                  <a:schemeClr val="lt2"/>
                </a:solidFill>
              </a:rPr>
              <a:t>args</a:t>
            </a:r>
            <a:r>
              <a:rPr lang="es-PE" dirty="0">
                <a:solidFill>
                  <a:schemeClr val="lt2"/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>
                <a:solidFill>
                  <a:schemeClr val="lt2"/>
                </a:solidFill>
              </a:rPr>
              <a:t>    - /</a:t>
            </a:r>
            <a:r>
              <a:rPr lang="es-PE" dirty="0" err="1">
                <a:solidFill>
                  <a:schemeClr val="lt2"/>
                </a:solidFill>
              </a:rPr>
              <a:t>bin</a:t>
            </a:r>
            <a:r>
              <a:rPr lang="es-PE" dirty="0">
                <a:solidFill>
                  <a:schemeClr val="lt2"/>
                </a:solidFill>
              </a:rPr>
              <a:t>/</a:t>
            </a:r>
            <a:r>
              <a:rPr lang="es-PE" dirty="0" err="1">
                <a:solidFill>
                  <a:schemeClr val="lt2"/>
                </a:solidFill>
              </a:rPr>
              <a:t>sh</a:t>
            </a:r>
            <a:endParaRPr lang="es-PE"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>
                <a:solidFill>
                  <a:schemeClr val="lt2"/>
                </a:solidFill>
              </a:rPr>
              <a:t>    - -c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>
                <a:solidFill>
                  <a:schemeClr val="lt2"/>
                </a:solidFill>
              </a:rPr>
              <a:t>    - </a:t>
            </a:r>
            <a:r>
              <a:rPr lang="es-PE" dirty="0" err="1">
                <a:solidFill>
                  <a:schemeClr val="lt2"/>
                </a:solidFill>
              </a:rPr>
              <a:t>touch</a:t>
            </a:r>
            <a:r>
              <a:rPr lang="es-PE" dirty="0">
                <a:solidFill>
                  <a:schemeClr val="lt2"/>
                </a:solidFill>
              </a:rPr>
              <a:t> /</a:t>
            </a:r>
            <a:r>
              <a:rPr lang="es-PE" dirty="0" err="1">
                <a:solidFill>
                  <a:schemeClr val="lt2"/>
                </a:solidFill>
              </a:rPr>
              <a:t>tmp</a:t>
            </a:r>
            <a:r>
              <a:rPr lang="es-PE" dirty="0">
                <a:solidFill>
                  <a:schemeClr val="lt2"/>
                </a:solidFill>
              </a:rPr>
              <a:t>/</a:t>
            </a:r>
            <a:r>
              <a:rPr lang="es-PE" dirty="0" err="1">
                <a:solidFill>
                  <a:schemeClr val="lt2"/>
                </a:solidFill>
              </a:rPr>
              <a:t>healthy</a:t>
            </a:r>
            <a:r>
              <a:rPr lang="es-PE" dirty="0">
                <a:solidFill>
                  <a:schemeClr val="lt2"/>
                </a:solidFill>
              </a:rPr>
              <a:t>; </a:t>
            </a:r>
            <a:r>
              <a:rPr lang="es-PE" dirty="0" err="1">
                <a:solidFill>
                  <a:schemeClr val="lt2"/>
                </a:solidFill>
              </a:rPr>
              <a:t>sleep</a:t>
            </a:r>
            <a:r>
              <a:rPr lang="es-PE" dirty="0">
                <a:solidFill>
                  <a:schemeClr val="lt2"/>
                </a:solidFill>
              </a:rPr>
              <a:t> 30; </a:t>
            </a:r>
            <a:r>
              <a:rPr lang="es-PE" dirty="0" err="1">
                <a:solidFill>
                  <a:schemeClr val="lt2"/>
                </a:solidFill>
              </a:rPr>
              <a:t>rm</a:t>
            </a:r>
            <a:r>
              <a:rPr lang="es-PE" dirty="0">
                <a:solidFill>
                  <a:schemeClr val="lt2"/>
                </a:solidFill>
              </a:rPr>
              <a:t> -</a:t>
            </a:r>
            <a:r>
              <a:rPr lang="es-PE" dirty="0" err="1">
                <a:solidFill>
                  <a:schemeClr val="lt2"/>
                </a:solidFill>
              </a:rPr>
              <a:t>rf</a:t>
            </a:r>
            <a:r>
              <a:rPr lang="es-PE" dirty="0">
                <a:solidFill>
                  <a:schemeClr val="lt2"/>
                </a:solidFill>
              </a:rPr>
              <a:t> /</a:t>
            </a:r>
            <a:r>
              <a:rPr lang="es-PE" dirty="0" err="1">
                <a:solidFill>
                  <a:schemeClr val="lt2"/>
                </a:solidFill>
              </a:rPr>
              <a:t>tmp</a:t>
            </a:r>
            <a:r>
              <a:rPr lang="es-PE" dirty="0">
                <a:solidFill>
                  <a:schemeClr val="lt2"/>
                </a:solidFill>
              </a:rPr>
              <a:t>/</a:t>
            </a:r>
            <a:r>
              <a:rPr lang="es-PE" dirty="0" err="1">
                <a:solidFill>
                  <a:schemeClr val="lt2"/>
                </a:solidFill>
              </a:rPr>
              <a:t>healthy</a:t>
            </a:r>
            <a:r>
              <a:rPr lang="es-PE" dirty="0">
                <a:solidFill>
                  <a:schemeClr val="lt2"/>
                </a:solidFill>
              </a:rPr>
              <a:t>; </a:t>
            </a:r>
            <a:r>
              <a:rPr lang="es-PE" dirty="0" err="1">
                <a:solidFill>
                  <a:schemeClr val="lt2"/>
                </a:solidFill>
              </a:rPr>
              <a:t>sleep</a:t>
            </a:r>
            <a:r>
              <a:rPr lang="es-PE" dirty="0">
                <a:solidFill>
                  <a:schemeClr val="lt2"/>
                </a:solidFill>
              </a:rPr>
              <a:t> 600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>
                <a:solidFill>
                  <a:schemeClr val="lt2"/>
                </a:solidFill>
              </a:rPr>
              <a:t>    </a:t>
            </a:r>
            <a:r>
              <a:rPr lang="es-PE" dirty="0" err="1">
                <a:solidFill>
                  <a:schemeClr val="lt2"/>
                </a:solidFill>
              </a:rPr>
              <a:t>livenessProbe</a:t>
            </a:r>
            <a:r>
              <a:rPr lang="es-PE" dirty="0">
                <a:solidFill>
                  <a:schemeClr val="lt2"/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>
                <a:solidFill>
                  <a:schemeClr val="lt2"/>
                </a:solidFill>
              </a:rPr>
              <a:t>      </a:t>
            </a:r>
            <a:r>
              <a:rPr lang="es-PE" dirty="0" err="1">
                <a:solidFill>
                  <a:schemeClr val="lt2"/>
                </a:solidFill>
              </a:rPr>
              <a:t>exec</a:t>
            </a:r>
            <a:r>
              <a:rPr lang="es-PE" dirty="0">
                <a:solidFill>
                  <a:schemeClr val="lt2"/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>
                <a:solidFill>
                  <a:schemeClr val="lt2"/>
                </a:solidFill>
              </a:rPr>
              <a:t>        </a:t>
            </a:r>
            <a:r>
              <a:rPr lang="es-PE" dirty="0" err="1">
                <a:solidFill>
                  <a:schemeClr val="lt2"/>
                </a:solidFill>
              </a:rPr>
              <a:t>command</a:t>
            </a:r>
            <a:r>
              <a:rPr lang="es-PE" dirty="0">
                <a:solidFill>
                  <a:schemeClr val="lt2"/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>
                <a:solidFill>
                  <a:schemeClr val="lt2"/>
                </a:solidFill>
              </a:rPr>
              <a:t>        - </a:t>
            </a:r>
            <a:r>
              <a:rPr lang="es-PE" dirty="0" err="1">
                <a:solidFill>
                  <a:schemeClr val="lt2"/>
                </a:solidFill>
              </a:rPr>
              <a:t>cat</a:t>
            </a:r>
            <a:endParaRPr lang="es-PE"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>
                <a:solidFill>
                  <a:schemeClr val="lt2"/>
                </a:solidFill>
              </a:rPr>
              <a:t>        - /</a:t>
            </a:r>
            <a:r>
              <a:rPr lang="es-PE" dirty="0" err="1">
                <a:solidFill>
                  <a:schemeClr val="lt2"/>
                </a:solidFill>
              </a:rPr>
              <a:t>tmp</a:t>
            </a:r>
            <a:r>
              <a:rPr lang="es-PE" dirty="0">
                <a:solidFill>
                  <a:schemeClr val="lt2"/>
                </a:solidFill>
              </a:rPr>
              <a:t>/</a:t>
            </a:r>
            <a:r>
              <a:rPr lang="es-PE" dirty="0" err="1">
                <a:solidFill>
                  <a:schemeClr val="lt2"/>
                </a:solidFill>
              </a:rPr>
              <a:t>healthy</a:t>
            </a:r>
            <a:endParaRPr lang="es-PE"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>
                <a:solidFill>
                  <a:schemeClr val="lt2"/>
                </a:solidFill>
              </a:rPr>
              <a:t>      </a:t>
            </a:r>
            <a:r>
              <a:rPr lang="es-PE" dirty="0" err="1">
                <a:solidFill>
                  <a:schemeClr val="lt2"/>
                </a:solidFill>
              </a:rPr>
              <a:t>initialDelaySeconds</a:t>
            </a:r>
            <a:r>
              <a:rPr lang="es-PE" dirty="0">
                <a:solidFill>
                  <a:schemeClr val="lt2"/>
                </a:solidFill>
              </a:rPr>
              <a:t>: 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>
                <a:solidFill>
                  <a:schemeClr val="lt2"/>
                </a:solidFill>
              </a:rPr>
              <a:t>      </a:t>
            </a:r>
            <a:r>
              <a:rPr lang="es-PE" dirty="0" err="1">
                <a:solidFill>
                  <a:schemeClr val="lt2"/>
                </a:solidFill>
              </a:rPr>
              <a:t>periodSeconds</a:t>
            </a:r>
            <a:r>
              <a:rPr lang="es-PE" dirty="0">
                <a:solidFill>
                  <a:schemeClr val="lt2"/>
                </a:solidFill>
              </a:rPr>
              <a:t>: 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545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808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PE" b="0" i="0" dirty="0">
                <a:solidFill>
                  <a:schemeClr val="accent4"/>
                </a:solidFill>
                <a:effectLst/>
                <a:latin typeface="open sans" panose="020B0606030504020204" pitchFamily="34" charset="0"/>
              </a:rPr>
              <a:t>Definiendo </a:t>
            </a:r>
            <a:r>
              <a:rPr lang="es-PE" b="0" i="0" dirty="0" err="1">
                <a:solidFill>
                  <a:schemeClr val="accent4"/>
                </a:solidFill>
                <a:effectLst/>
                <a:latin typeface="open sans" panose="020B0606030504020204" pitchFamily="34" charset="0"/>
              </a:rPr>
              <a:t>liveness</a:t>
            </a:r>
            <a:r>
              <a:rPr lang="es-PE" b="0" i="0" dirty="0">
                <a:solidFill>
                  <a:schemeClr val="accent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PE" b="0" dirty="0">
                <a:solidFill>
                  <a:schemeClr val="accent4"/>
                </a:solidFill>
                <a:latin typeface="open sans" panose="020B0606030504020204" pitchFamily="34" charset="0"/>
              </a:rPr>
              <a:t>TCP Socket</a:t>
            </a:r>
            <a:endParaRPr lang="es-PE" b="0" i="0" dirty="0">
              <a:solidFill>
                <a:schemeClr val="accent4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110" name="Google Shape;110;p25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606000"/>
          </a:xfrm>
          <a:prstGeom prst="rect">
            <a:avLst/>
          </a:prstGeom>
          <a:solidFill>
            <a:schemeClr val="dk1">
              <a:alpha val="56699"/>
            </a:schemeClr>
          </a:solidFill>
        </p:spPr>
        <p:txBody>
          <a:bodyPr spcFirstLastPara="1" wrap="square" lIns="234000" tIns="234000" rIns="234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 err="1">
                <a:solidFill>
                  <a:schemeClr val="lt2"/>
                </a:solidFill>
              </a:rPr>
              <a:t>spec</a:t>
            </a:r>
            <a:r>
              <a:rPr lang="es-PE" dirty="0">
                <a:solidFill>
                  <a:schemeClr val="lt2"/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>
                <a:solidFill>
                  <a:schemeClr val="lt2"/>
                </a:solidFill>
              </a:rPr>
              <a:t>  </a:t>
            </a:r>
            <a:r>
              <a:rPr lang="es-PE" dirty="0" err="1">
                <a:solidFill>
                  <a:schemeClr val="lt2"/>
                </a:solidFill>
              </a:rPr>
              <a:t>containers</a:t>
            </a:r>
            <a:r>
              <a:rPr lang="es-PE" dirty="0">
                <a:solidFill>
                  <a:schemeClr val="lt2"/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>
                <a:solidFill>
                  <a:schemeClr val="lt2"/>
                </a:solidFill>
              </a:rPr>
              <a:t>  - </a:t>
            </a:r>
            <a:r>
              <a:rPr lang="es-PE" dirty="0" err="1">
                <a:solidFill>
                  <a:schemeClr val="lt2"/>
                </a:solidFill>
              </a:rPr>
              <a:t>name</a:t>
            </a:r>
            <a:r>
              <a:rPr lang="es-PE" dirty="0">
                <a:solidFill>
                  <a:schemeClr val="lt2"/>
                </a:solidFill>
              </a:rPr>
              <a:t>: </a:t>
            </a:r>
            <a:r>
              <a:rPr lang="es-PE" dirty="0" err="1">
                <a:solidFill>
                  <a:schemeClr val="lt2"/>
                </a:solidFill>
              </a:rPr>
              <a:t>goproxy</a:t>
            </a:r>
            <a:endParaRPr lang="es-PE"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>
                <a:solidFill>
                  <a:schemeClr val="lt2"/>
                </a:solidFill>
              </a:rPr>
              <a:t>    </a:t>
            </a:r>
            <a:r>
              <a:rPr lang="es-PE" dirty="0" err="1">
                <a:solidFill>
                  <a:schemeClr val="lt2"/>
                </a:solidFill>
              </a:rPr>
              <a:t>image</a:t>
            </a:r>
            <a:r>
              <a:rPr lang="es-PE" dirty="0">
                <a:solidFill>
                  <a:schemeClr val="lt2"/>
                </a:solidFill>
              </a:rPr>
              <a:t>: k8s.gcr.io/goproxy:0.1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>
                <a:solidFill>
                  <a:schemeClr val="lt2"/>
                </a:solidFill>
              </a:rPr>
              <a:t>    </a:t>
            </a:r>
            <a:r>
              <a:rPr lang="es-PE" dirty="0" err="1">
                <a:solidFill>
                  <a:schemeClr val="lt2"/>
                </a:solidFill>
              </a:rPr>
              <a:t>ports</a:t>
            </a:r>
            <a:r>
              <a:rPr lang="es-PE" dirty="0">
                <a:solidFill>
                  <a:schemeClr val="lt2"/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>
                <a:solidFill>
                  <a:schemeClr val="lt2"/>
                </a:solidFill>
              </a:rPr>
              <a:t>    - </a:t>
            </a:r>
            <a:r>
              <a:rPr lang="es-PE" dirty="0" err="1">
                <a:solidFill>
                  <a:schemeClr val="lt2"/>
                </a:solidFill>
              </a:rPr>
              <a:t>containerPort</a:t>
            </a:r>
            <a:r>
              <a:rPr lang="es-PE" dirty="0">
                <a:solidFill>
                  <a:schemeClr val="lt2"/>
                </a:solidFill>
              </a:rPr>
              <a:t>: 8080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>
                <a:solidFill>
                  <a:schemeClr val="lt2"/>
                </a:solidFill>
              </a:rPr>
              <a:t>    </a:t>
            </a:r>
            <a:r>
              <a:rPr lang="es-PE" dirty="0" err="1">
                <a:solidFill>
                  <a:schemeClr val="lt2"/>
                </a:solidFill>
              </a:rPr>
              <a:t>readinessProbe</a:t>
            </a:r>
            <a:r>
              <a:rPr lang="es-PE" dirty="0">
                <a:solidFill>
                  <a:schemeClr val="lt2"/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>
                <a:solidFill>
                  <a:schemeClr val="lt2"/>
                </a:solidFill>
              </a:rPr>
              <a:t>      </a:t>
            </a:r>
            <a:r>
              <a:rPr lang="es-PE" dirty="0" err="1">
                <a:solidFill>
                  <a:schemeClr val="lt2"/>
                </a:solidFill>
              </a:rPr>
              <a:t>tcpSocket</a:t>
            </a:r>
            <a:r>
              <a:rPr lang="es-PE" dirty="0">
                <a:solidFill>
                  <a:schemeClr val="lt2"/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>
                <a:solidFill>
                  <a:schemeClr val="lt2"/>
                </a:solidFill>
              </a:rPr>
              <a:t>        </a:t>
            </a:r>
            <a:r>
              <a:rPr lang="es-PE" dirty="0" err="1">
                <a:solidFill>
                  <a:schemeClr val="lt2"/>
                </a:solidFill>
              </a:rPr>
              <a:t>port</a:t>
            </a:r>
            <a:r>
              <a:rPr lang="es-PE" dirty="0">
                <a:solidFill>
                  <a:schemeClr val="lt2"/>
                </a:solidFill>
              </a:rPr>
              <a:t>: 8080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>
                <a:solidFill>
                  <a:schemeClr val="lt2"/>
                </a:solidFill>
              </a:rPr>
              <a:t>      </a:t>
            </a:r>
            <a:r>
              <a:rPr lang="es-PE" dirty="0" err="1">
                <a:solidFill>
                  <a:schemeClr val="lt2"/>
                </a:solidFill>
              </a:rPr>
              <a:t>initialDelaySeconds</a:t>
            </a:r>
            <a:r>
              <a:rPr lang="es-PE" dirty="0">
                <a:solidFill>
                  <a:schemeClr val="lt2"/>
                </a:solidFill>
              </a:rPr>
              <a:t>: 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>
                <a:solidFill>
                  <a:schemeClr val="lt2"/>
                </a:solidFill>
              </a:rPr>
              <a:t>      </a:t>
            </a:r>
            <a:r>
              <a:rPr lang="es-PE" dirty="0" err="1">
                <a:solidFill>
                  <a:schemeClr val="lt2"/>
                </a:solidFill>
              </a:rPr>
              <a:t>periodSeconds</a:t>
            </a:r>
            <a:r>
              <a:rPr lang="es-PE" dirty="0">
                <a:solidFill>
                  <a:schemeClr val="lt2"/>
                </a:solidFill>
              </a:rPr>
              <a:t>: 10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>
                <a:solidFill>
                  <a:schemeClr val="lt2"/>
                </a:solidFill>
              </a:rPr>
              <a:t>    </a:t>
            </a:r>
            <a:r>
              <a:rPr lang="es-PE" dirty="0" err="1">
                <a:solidFill>
                  <a:schemeClr val="lt2"/>
                </a:solidFill>
              </a:rPr>
              <a:t>livenessProbe</a:t>
            </a:r>
            <a:r>
              <a:rPr lang="es-PE" dirty="0">
                <a:solidFill>
                  <a:schemeClr val="lt2"/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>
                <a:solidFill>
                  <a:schemeClr val="lt2"/>
                </a:solidFill>
              </a:rPr>
              <a:t>      </a:t>
            </a:r>
            <a:r>
              <a:rPr lang="es-PE" dirty="0" err="1">
                <a:solidFill>
                  <a:schemeClr val="lt2"/>
                </a:solidFill>
              </a:rPr>
              <a:t>tcpSocket</a:t>
            </a:r>
            <a:r>
              <a:rPr lang="es-PE" dirty="0">
                <a:solidFill>
                  <a:schemeClr val="lt2"/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>
                <a:solidFill>
                  <a:schemeClr val="lt2"/>
                </a:solidFill>
              </a:rPr>
              <a:t>        </a:t>
            </a:r>
            <a:r>
              <a:rPr lang="es-PE" dirty="0" err="1">
                <a:solidFill>
                  <a:schemeClr val="lt2"/>
                </a:solidFill>
              </a:rPr>
              <a:t>port</a:t>
            </a:r>
            <a:r>
              <a:rPr lang="es-PE" dirty="0">
                <a:solidFill>
                  <a:schemeClr val="lt2"/>
                </a:solidFill>
              </a:rPr>
              <a:t>: 8080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>
                <a:solidFill>
                  <a:schemeClr val="lt2"/>
                </a:solidFill>
              </a:rPr>
              <a:t>      </a:t>
            </a:r>
            <a:r>
              <a:rPr lang="es-PE" dirty="0" err="1">
                <a:solidFill>
                  <a:schemeClr val="lt2"/>
                </a:solidFill>
              </a:rPr>
              <a:t>initialDelaySeconds</a:t>
            </a:r>
            <a:r>
              <a:rPr lang="es-PE" dirty="0">
                <a:solidFill>
                  <a:schemeClr val="lt2"/>
                </a:solidFill>
              </a:rPr>
              <a:t>: 15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>
                <a:solidFill>
                  <a:schemeClr val="lt2"/>
                </a:solidFill>
              </a:rPr>
              <a:t>      </a:t>
            </a:r>
            <a:r>
              <a:rPr lang="es-PE" dirty="0" err="1">
                <a:solidFill>
                  <a:schemeClr val="lt2"/>
                </a:solidFill>
              </a:rPr>
              <a:t>periodSeconds</a:t>
            </a:r>
            <a:r>
              <a:rPr lang="es-PE" dirty="0">
                <a:solidFill>
                  <a:schemeClr val="lt2"/>
                </a:solidFill>
              </a:rPr>
              <a:t>: 20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284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Init Containers</a:t>
            </a:r>
            <a:endParaRPr sz="2800" dirty="0"/>
          </a:p>
        </p:txBody>
      </p:sp>
      <p:sp>
        <p:nvSpPr>
          <p:cNvPr id="136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Declara un numero de orden para los contenedores.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Los contenedores iniciaran segun el orden asignado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Usan sus propias imagenes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Otorgan una manera sencilla de bloquear o demorar el inicio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Corren CADA VEZ que un POD es creado</a:t>
            </a:r>
            <a:endParaRPr dirty="0"/>
          </a:p>
        </p:txBody>
      </p:sp>
      <p:cxnSp>
        <p:nvCxnSpPr>
          <p:cNvPr id="137" name="Google Shape;137;p27"/>
          <p:cNvCxnSpPr/>
          <p:nvPr/>
        </p:nvCxnSpPr>
        <p:spPr>
          <a:xfrm>
            <a:off x="6204850" y="2256450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13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5"/>
          <p:cNvSpPr txBox="1">
            <a:spLocks noGrp="1"/>
          </p:cNvSpPr>
          <p:nvPr>
            <p:ph type="title" idx="15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Init Containers</a:t>
            </a:r>
            <a:endParaRPr dirty="0"/>
          </a:p>
        </p:txBody>
      </p:sp>
      <p:pic>
        <p:nvPicPr>
          <p:cNvPr id="39" name="Imagen 38">
            <a:extLst>
              <a:ext uri="{FF2B5EF4-FFF2-40B4-BE49-F238E27FC236}">
                <a16:creationId xmlns:a16="http://schemas.microsoft.com/office/drawing/2014/main" id="{55611467-E01B-49CC-8735-50F54CA67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272" y="1402816"/>
            <a:ext cx="3867554" cy="1370714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18196137-2931-4F4F-8D78-12C2B6F1FA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6124" y="1296132"/>
            <a:ext cx="3934604" cy="1724758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22F1E3A0-32A3-4D38-A931-759C1655B7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484033"/>
            <a:ext cx="9144000" cy="130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536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p43"/>
          <p:cNvSpPr/>
          <p:nvPr/>
        </p:nvSpPr>
        <p:spPr>
          <a:xfrm>
            <a:off x="1360731" y="1726725"/>
            <a:ext cx="858600" cy="8586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0" name="Google Shape;1720;p43"/>
          <p:cNvSpPr/>
          <p:nvPr/>
        </p:nvSpPr>
        <p:spPr>
          <a:xfrm>
            <a:off x="4227771" y="1726725"/>
            <a:ext cx="858600" cy="8586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1" name="Google Shape;1721;p43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Volumenes</a:t>
            </a:r>
            <a:endParaRPr dirty="0"/>
          </a:p>
        </p:txBody>
      </p:sp>
      <p:sp>
        <p:nvSpPr>
          <p:cNvPr id="1724" name="Google Shape;1724;p43"/>
          <p:cNvSpPr txBox="1">
            <a:spLocks noGrp="1"/>
          </p:cNvSpPr>
          <p:nvPr>
            <p:ph type="subTitle" idx="1"/>
          </p:nvPr>
        </p:nvSpPr>
        <p:spPr>
          <a:xfrm flipH="1">
            <a:off x="3294421" y="2784025"/>
            <a:ext cx="2711100" cy="4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Rajdhani"/>
                <a:ea typeface="Rajdhani"/>
                <a:cs typeface="Rajdhani"/>
                <a:sym typeface="Rajdhani"/>
              </a:rPr>
              <a:t>Persistencia</a:t>
            </a:r>
            <a:endParaRPr sz="2400" b="1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25" name="Google Shape;1725;p43"/>
          <p:cNvSpPr txBox="1">
            <a:spLocks noGrp="1"/>
          </p:cNvSpPr>
          <p:nvPr>
            <p:ph type="subTitle" idx="3"/>
          </p:nvPr>
        </p:nvSpPr>
        <p:spPr>
          <a:xfrm flipH="1">
            <a:off x="427381" y="2784025"/>
            <a:ext cx="2711100" cy="4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Rajdhani"/>
                <a:ea typeface="Rajdhani"/>
                <a:cs typeface="Rajdhani"/>
                <a:sym typeface="Rajdhani"/>
              </a:rPr>
              <a:t>No efímera</a:t>
            </a:r>
            <a:endParaRPr sz="2400" b="1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3" name="Google Shape;1720;p43">
            <a:extLst>
              <a:ext uri="{FF2B5EF4-FFF2-40B4-BE49-F238E27FC236}">
                <a16:creationId xmlns:a16="http://schemas.microsoft.com/office/drawing/2014/main" id="{8C108600-3037-4E44-A961-809F002F8759}"/>
              </a:ext>
            </a:extLst>
          </p:cNvPr>
          <p:cNvSpPr/>
          <p:nvPr/>
        </p:nvSpPr>
        <p:spPr>
          <a:xfrm>
            <a:off x="7024263" y="1734514"/>
            <a:ext cx="858600" cy="8586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1724;p43">
            <a:extLst>
              <a:ext uri="{FF2B5EF4-FFF2-40B4-BE49-F238E27FC236}">
                <a16:creationId xmlns:a16="http://schemas.microsoft.com/office/drawing/2014/main" id="{72B7D956-E383-41B5-8F9E-C9BDEA9611C8}"/>
              </a:ext>
            </a:extLst>
          </p:cNvPr>
          <p:cNvSpPr txBox="1">
            <a:spLocks/>
          </p:cNvSpPr>
          <p:nvPr/>
        </p:nvSpPr>
        <p:spPr>
          <a:xfrm flipH="1">
            <a:off x="6090913" y="2791814"/>
            <a:ext cx="27111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ton"/>
              <a:buNone/>
              <a:defRPr sz="1800" b="0" i="0" u="none" strike="noStrike" cap="none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ton"/>
              <a:buNone/>
              <a:defRPr sz="1400" b="1" i="0" u="none" strike="noStrike" cap="none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ton"/>
              <a:buNone/>
              <a:defRPr sz="1400" b="1" i="0" u="none" strike="noStrike" cap="none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ton"/>
              <a:buNone/>
              <a:defRPr sz="1400" b="1" i="0" u="none" strike="noStrike" cap="none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ton"/>
              <a:buNone/>
              <a:defRPr sz="1400" b="1" i="0" u="none" strike="noStrike" cap="none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ton"/>
              <a:buNone/>
              <a:defRPr sz="1400" b="1" i="0" u="none" strike="noStrike" cap="none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ton"/>
              <a:buNone/>
              <a:defRPr sz="1400" b="1" i="0" u="none" strike="noStrike" cap="none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ton"/>
              <a:buNone/>
              <a:defRPr sz="1400" b="1" i="0" u="none" strike="noStrike" cap="none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ton"/>
              <a:buNone/>
              <a:defRPr sz="1400" b="1" i="0" u="none" strike="noStrike" cap="none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marL="0" indent="0"/>
            <a:r>
              <a:rPr lang="es-PE" sz="2400" b="1" dirty="0">
                <a:latin typeface="Rajdhani"/>
                <a:ea typeface="Rajdhani"/>
                <a:cs typeface="Rajdhani"/>
                <a:sym typeface="Rajdhani"/>
              </a:rPr>
              <a:t>Opciones disponibles</a:t>
            </a:r>
          </a:p>
        </p:txBody>
      </p:sp>
      <p:grpSp>
        <p:nvGrpSpPr>
          <p:cNvPr id="33" name="Google Shape;13210;p63">
            <a:extLst>
              <a:ext uri="{FF2B5EF4-FFF2-40B4-BE49-F238E27FC236}">
                <a16:creationId xmlns:a16="http://schemas.microsoft.com/office/drawing/2014/main" id="{8A83A964-BFD3-4FBF-B07C-14DAC1259C6E}"/>
              </a:ext>
            </a:extLst>
          </p:cNvPr>
          <p:cNvGrpSpPr/>
          <p:nvPr/>
        </p:nvGrpSpPr>
        <p:grpSpPr>
          <a:xfrm>
            <a:off x="4398797" y="1871049"/>
            <a:ext cx="551272" cy="536628"/>
            <a:chOff x="3214972" y="3359188"/>
            <a:chExt cx="346406" cy="347552"/>
          </a:xfrm>
        </p:grpSpPr>
        <p:sp>
          <p:nvSpPr>
            <p:cNvPr id="34" name="Google Shape;13211;p63">
              <a:extLst>
                <a:ext uri="{FF2B5EF4-FFF2-40B4-BE49-F238E27FC236}">
                  <a16:creationId xmlns:a16="http://schemas.microsoft.com/office/drawing/2014/main" id="{820FE72D-0971-4082-BEF2-9C9AE577DA93}"/>
                </a:ext>
              </a:extLst>
            </p:cNvPr>
            <p:cNvSpPr/>
            <p:nvPr/>
          </p:nvSpPr>
          <p:spPr>
            <a:xfrm>
              <a:off x="3301772" y="3386084"/>
              <a:ext cx="71649" cy="11395"/>
            </a:xfrm>
            <a:custGeom>
              <a:avLst/>
              <a:gdLst/>
              <a:ahLst/>
              <a:cxnLst/>
              <a:rect l="l" t="t" r="r" b="b"/>
              <a:pathLst>
                <a:path w="2251" h="358" extrusionOk="0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24" y="286"/>
                    <a:pt x="95" y="358"/>
                    <a:pt x="179" y="358"/>
                  </a:cubicBezTo>
                  <a:lnTo>
                    <a:pt x="2072" y="358"/>
                  </a:lnTo>
                  <a:cubicBezTo>
                    <a:pt x="2167" y="358"/>
                    <a:pt x="2250" y="286"/>
                    <a:pt x="2250" y="179"/>
                  </a:cubicBezTo>
                  <a:cubicBezTo>
                    <a:pt x="2250" y="84"/>
                    <a:pt x="2179" y="0"/>
                    <a:pt x="207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212;p63">
              <a:extLst>
                <a:ext uri="{FF2B5EF4-FFF2-40B4-BE49-F238E27FC236}">
                  <a16:creationId xmlns:a16="http://schemas.microsoft.com/office/drawing/2014/main" id="{8AC5AFC4-D3F4-4267-A91A-9357886A82DA}"/>
                </a:ext>
              </a:extLst>
            </p:cNvPr>
            <p:cNvSpPr/>
            <p:nvPr/>
          </p:nvSpPr>
          <p:spPr>
            <a:xfrm>
              <a:off x="3301772" y="3410339"/>
              <a:ext cx="131904" cy="11395"/>
            </a:xfrm>
            <a:custGeom>
              <a:avLst/>
              <a:gdLst/>
              <a:ahLst/>
              <a:cxnLst/>
              <a:rect l="l" t="t" r="r" b="b"/>
              <a:pathLst>
                <a:path w="4144" h="358" extrusionOk="0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86"/>
                    <a:pt x="95" y="358"/>
                    <a:pt x="179" y="358"/>
                  </a:cubicBezTo>
                  <a:lnTo>
                    <a:pt x="3965" y="358"/>
                  </a:lnTo>
                  <a:cubicBezTo>
                    <a:pt x="4048" y="358"/>
                    <a:pt x="4144" y="286"/>
                    <a:pt x="4144" y="179"/>
                  </a:cubicBezTo>
                  <a:cubicBezTo>
                    <a:pt x="4144" y="72"/>
                    <a:pt x="4072" y="0"/>
                    <a:pt x="396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213;p63">
              <a:extLst>
                <a:ext uri="{FF2B5EF4-FFF2-40B4-BE49-F238E27FC236}">
                  <a16:creationId xmlns:a16="http://schemas.microsoft.com/office/drawing/2014/main" id="{766882AE-7936-4149-9240-5A91F472AF4B}"/>
                </a:ext>
              </a:extLst>
            </p:cNvPr>
            <p:cNvSpPr/>
            <p:nvPr/>
          </p:nvSpPr>
          <p:spPr>
            <a:xfrm>
              <a:off x="3301772" y="3484980"/>
              <a:ext cx="71649" cy="11427"/>
            </a:xfrm>
            <a:custGeom>
              <a:avLst/>
              <a:gdLst/>
              <a:ahLst/>
              <a:cxnLst/>
              <a:rect l="l" t="t" r="r" b="b"/>
              <a:pathLst>
                <a:path w="2251" h="359" extrusionOk="0">
                  <a:moveTo>
                    <a:pt x="179" y="1"/>
                  </a:moveTo>
                  <a:cubicBezTo>
                    <a:pt x="95" y="1"/>
                    <a:pt x="0" y="72"/>
                    <a:pt x="0" y="180"/>
                  </a:cubicBezTo>
                  <a:cubicBezTo>
                    <a:pt x="24" y="287"/>
                    <a:pt x="95" y="358"/>
                    <a:pt x="179" y="358"/>
                  </a:cubicBezTo>
                  <a:lnTo>
                    <a:pt x="2072" y="358"/>
                  </a:lnTo>
                  <a:cubicBezTo>
                    <a:pt x="2167" y="358"/>
                    <a:pt x="2250" y="287"/>
                    <a:pt x="2250" y="180"/>
                  </a:cubicBezTo>
                  <a:cubicBezTo>
                    <a:pt x="2250" y="96"/>
                    <a:pt x="2179" y="1"/>
                    <a:pt x="20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214;p63">
              <a:extLst>
                <a:ext uri="{FF2B5EF4-FFF2-40B4-BE49-F238E27FC236}">
                  <a16:creationId xmlns:a16="http://schemas.microsoft.com/office/drawing/2014/main" id="{41FA6846-29D1-4B1A-B489-363C24E24C51}"/>
                </a:ext>
              </a:extLst>
            </p:cNvPr>
            <p:cNvSpPr/>
            <p:nvPr/>
          </p:nvSpPr>
          <p:spPr>
            <a:xfrm>
              <a:off x="3301772" y="3509234"/>
              <a:ext cx="130758" cy="11427"/>
            </a:xfrm>
            <a:custGeom>
              <a:avLst/>
              <a:gdLst/>
              <a:ahLst/>
              <a:cxnLst/>
              <a:rect l="l" t="t" r="r" b="b"/>
              <a:pathLst>
                <a:path w="4108" h="359" extrusionOk="0">
                  <a:moveTo>
                    <a:pt x="179" y="1"/>
                  </a:moveTo>
                  <a:cubicBezTo>
                    <a:pt x="95" y="1"/>
                    <a:pt x="0" y="72"/>
                    <a:pt x="0" y="180"/>
                  </a:cubicBezTo>
                  <a:cubicBezTo>
                    <a:pt x="24" y="287"/>
                    <a:pt x="95" y="358"/>
                    <a:pt x="179" y="358"/>
                  </a:cubicBezTo>
                  <a:lnTo>
                    <a:pt x="3929" y="358"/>
                  </a:lnTo>
                  <a:cubicBezTo>
                    <a:pt x="4024" y="358"/>
                    <a:pt x="4108" y="287"/>
                    <a:pt x="4108" y="180"/>
                  </a:cubicBezTo>
                  <a:cubicBezTo>
                    <a:pt x="4108" y="84"/>
                    <a:pt x="4036" y="1"/>
                    <a:pt x="392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215;p63">
              <a:extLst>
                <a:ext uri="{FF2B5EF4-FFF2-40B4-BE49-F238E27FC236}">
                  <a16:creationId xmlns:a16="http://schemas.microsoft.com/office/drawing/2014/main" id="{77F8D4C8-38F3-43B6-B102-E41CA4A04E51}"/>
                </a:ext>
              </a:extLst>
            </p:cNvPr>
            <p:cNvSpPr/>
            <p:nvPr/>
          </p:nvSpPr>
          <p:spPr>
            <a:xfrm>
              <a:off x="3301772" y="3584671"/>
              <a:ext cx="71649" cy="11395"/>
            </a:xfrm>
            <a:custGeom>
              <a:avLst/>
              <a:gdLst/>
              <a:ahLst/>
              <a:cxnLst/>
              <a:rect l="l" t="t" r="r" b="b"/>
              <a:pathLst>
                <a:path w="2251" h="358" extrusionOk="0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24" y="286"/>
                    <a:pt x="95" y="358"/>
                    <a:pt x="179" y="358"/>
                  </a:cubicBezTo>
                  <a:lnTo>
                    <a:pt x="2072" y="358"/>
                  </a:lnTo>
                  <a:cubicBezTo>
                    <a:pt x="2167" y="358"/>
                    <a:pt x="2250" y="286"/>
                    <a:pt x="2250" y="179"/>
                  </a:cubicBezTo>
                  <a:cubicBezTo>
                    <a:pt x="2250" y="84"/>
                    <a:pt x="2179" y="0"/>
                    <a:pt x="207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3216;p63">
              <a:extLst>
                <a:ext uri="{FF2B5EF4-FFF2-40B4-BE49-F238E27FC236}">
                  <a16:creationId xmlns:a16="http://schemas.microsoft.com/office/drawing/2014/main" id="{994F7A19-7C5C-42ED-AEDA-72F9E47DA723}"/>
                </a:ext>
              </a:extLst>
            </p:cNvPr>
            <p:cNvSpPr/>
            <p:nvPr/>
          </p:nvSpPr>
          <p:spPr>
            <a:xfrm>
              <a:off x="3301772" y="3609308"/>
              <a:ext cx="129994" cy="11395"/>
            </a:xfrm>
            <a:custGeom>
              <a:avLst/>
              <a:gdLst/>
              <a:ahLst/>
              <a:cxnLst/>
              <a:rect l="l" t="t" r="r" b="b"/>
              <a:pathLst>
                <a:path w="4084" h="358" extrusionOk="0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62"/>
                    <a:pt x="83" y="357"/>
                    <a:pt x="179" y="357"/>
                  </a:cubicBezTo>
                  <a:lnTo>
                    <a:pt x="3905" y="357"/>
                  </a:lnTo>
                  <a:cubicBezTo>
                    <a:pt x="3989" y="357"/>
                    <a:pt x="4084" y="286"/>
                    <a:pt x="4084" y="179"/>
                  </a:cubicBezTo>
                  <a:cubicBezTo>
                    <a:pt x="4084" y="72"/>
                    <a:pt x="3989" y="0"/>
                    <a:pt x="390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3217;p63">
              <a:extLst>
                <a:ext uri="{FF2B5EF4-FFF2-40B4-BE49-F238E27FC236}">
                  <a16:creationId xmlns:a16="http://schemas.microsoft.com/office/drawing/2014/main" id="{76156A7C-2BB6-4935-8C55-AC36924D90D0}"/>
                </a:ext>
              </a:extLst>
            </p:cNvPr>
            <p:cNvSpPr/>
            <p:nvPr/>
          </p:nvSpPr>
          <p:spPr>
            <a:xfrm>
              <a:off x="3214972" y="3458466"/>
              <a:ext cx="346406" cy="248274"/>
            </a:xfrm>
            <a:custGeom>
              <a:avLst/>
              <a:gdLst/>
              <a:ahLst/>
              <a:cxnLst/>
              <a:rect l="l" t="t" r="r" b="b"/>
              <a:pathLst>
                <a:path w="10883" h="7800" extrusionOk="0">
                  <a:moveTo>
                    <a:pt x="8466" y="1417"/>
                  </a:moveTo>
                  <a:cubicBezTo>
                    <a:pt x="9109" y="1417"/>
                    <a:pt x="9657" y="1953"/>
                    <a:pt x="9657" y="2608"/>
                  </a:cubicBezTo>
                  <a:lnTo>
                    <a:pt x="9657" y="2894"/>
                  </a:lnTo>
                  <a:lnTo>
                    <a:pt x="9585" y="2894"/>
                  </a:lnTo>
                  <a:cubicBezTo>
                    <a:pt x="9216" y="2799"/>
                    <a:pt x="9097" y="2322"/>
                    <a:pt x="9097" y="2322"/>
                  </a:cubicBezTo>
                  <a:cubicBezTo>
                    <a:pt x="9085" y="2263"/>
                    <a:pt x="9037" y="2203"/>
                    <a:pt x="8966" y="2191"/>
                  </a:cubicBezTo>
                  <a:cubicBezTo>
                    <a:pt x="8956" y="2189"/>
                    <a:pt x="8946" y="2188"/>
                    <a:pt x="8935" y="2188"/>
                  </a:cubicBezTo>
                  <a:cubicBezTo>
                    <a:pt x="8883" y="2188"/>
                    <a:pt x="8827" y="2213"/>
                    <a:pt x="8787" y="2263"/>
                  </a:cubicBezTo>
                  <a:cubicBezTo>
                    <a:pt x="8335" y="2894"/>
                    <a:pt x="7347" y="2894"/>
                    <a:pt x="7323" y="2894"/>
                  </a:cubicBezTo>
                  <a:lnTo>
                    <a:pt x="7204" y="2894"/>
                  </a:lnTo>
                  <a:lnTo>
                    <a:pt x="7156" y="2608"/>
                  </a:lnTo>
                  <a:cubicBezTo>
                    <a:pt x="7156" y="1953"/>
                    <a:pt x="7692" y="1417"/>
                    <a:pt x="8347" y="1417"/>
                  </a:cubicBezTo>
                  <a:close/>
                  <a:moveTo>
                    <a:pt x="9692" y="3299"/>
                  </a:moveTo>
                  <a:cubicBezTo>
                    <a:pt x="9811" y="3322"/>
                    <a:pt x="9919" y="3430"/>
                    <a:pt x="9919" y="3549"/>
                  </a:cubicBezTo>
                  <a:cubicBezTo>
                    <a:pt x="9919" y="3680"/>
                    <a:pt x="9835" y="3787"/>
                    <a:pt x="9692" y="3799"/>
                  </a:cubicBezTo>
                  <a:lnTo>
                    <a:pt x="9692" y="3299"/>
                  </a:lnTo>
                  <a:close/>
                  <a:moveTo>
                    <a:pt x="7132" y="3299"/>
                  </a:moveTo>
                  <a:lnTo>
                    <a:pt x="7132" y="3811"/>
                  </a:lnTo>
                  <a:cubicBezTo>
                    <a:pt x="7001" y="3799"/>
                    <a:pt x="6918" y="3680"/>
                    <a:pt x="6918" y="3561"/>
                  </a:cubicBezTo>
                  <a:cubicBezTo>
                    <a:pt x="6894" y="3418"/>
                    <a:pt x="7001" y="3310"/>
                    <a:pt x="7132" y="3299"/>
                  </a:cubicBezTo>
                  <a:close/>
                  <a:moveTo>
                    <a:pt x="8835" y="2608"/>
                  </a:moveTo>
                  <a:cubicBezTo>
                    <a:pt x="8918" y="2787"/>
                    <a:pt x="9085" y="3013"/>
                    <a:pt x="9335" y="3120"/>
                  </a:cubicBezTo>
                  <a:lnTo>
                    <a:pt x="9335" y="3846"/>
                  </a:lnTo>
                  <a:cubicBezTo>
                    <a:pt x="9359" y="4287"/>
                    <a:pt x="8978" y="4668"/>
                    <a:pt x="8525" y="4668"/>
                  </a:cubicBezTo>
                  <a:lnTo>
                    <a:pt x="8299" y="4668"/>
                  </a:lnTo>
                  <a:cubicBezTo>
                    <a:pt x="7835" y="4668"/>
                    <a:pt x="7466" y="4287"/>
                    <a:pt x="7466" y="3834"/>
                  </a:cubicBezTo>
                  <a:lnTo>
                    <a:pt x="7466" y="3144"/>
                  </a:lnTo>
                  <a:cubicBezTo>
                    <a:pt x="7763" y="3120"/>
                    <a:pt x="8383" y="3013"/>
                    <a:pt x="8835" y="2608"/>
                  </a:cubicBezTo>
                  <a:close/>
                  <a:moveTo>
                    <a:pt x="8728" y="4989"/>
                  </a:moveTo>
                  <a:lnTo>
                    <a:pt x="8728" y="5215"/>
                  </a:lnTo>
                  <a:lnTo>
                    <a:pt x="8728" y="5227"/>
                  </a:lnTo>
                  <a:lnTo>
                    <a:pt x="8406" y="5573"/>
                  </a:lnTo>
                  <a:lnTo>
                    <a:pt x="8085" y="5251"/>
                  </a:lnTo>
                  <a:lnTo>
                    <a:pt x="8085" y="4989"/>
                  </a:lnTo>
                  <a:cubicBezTo>
                    <a:pt x="8168" y="5001"/>
                    <a:pt x="8240" y="5001"/>
                    <a:pt x="8299" y="5001"/>
                  </a:cubicBezTo>
                  <a:lnTo>
                    <a:pt x="8514" y="5001"/>
                  </a:lnTo>
                  <a:cubicBezTo>
                    <a:pt x="8597" y="5001"/>
                    <a:pt x="8668" y="5001"/>
                    <a:pt x="8728" y="4989"/>
                  </a:cubicBezTo>
                  <a:close/>
                  <a:moveTo>
                    <a:pt x="6573" y="3477"/>
                  </a:moveTo>
                  <a:lnTo>
                    <a:pt x="6573" y="3549"/>
                  </a:lnTo>
                  <a:cubicBezTo>
                    <a:pt x="6573" y="3870"/>
                    <a:pt x="6835" y="4156"/>
                    <a:pt x="7180" y="4156"/>
                  </a:cubicBezTo>
                  <a:cubicBezTo>
                    <a:pt x="7275" y="4465"/>
                    <a:pt x="7478" y="4727"/>
                    <a:pt x="7752" y="4870"/>
                  </a:cubicBezTo>
                  <a:lnTo>
                    <a:pt x="7752" y="5096"/>
                  </a:lnTo>
                  <a:lnTo>
                    <a:pt x="6716" y="5501"/>
                  </a:lnTo>
                  <a:cubicBezTo>
                    <a:pt x="6656" y="5513"/>
                    <a:pt x="6597" y="5537"/>
                    <a:pt x="6525" y="5585"/>
                  </a:cubicBezTo>
                  <a:lnTo>
                    <a:pt x="370" y="5585"/>
                  </a:lnTo>
                  <a:lnTo>
                    <a:pt x="370" y="3477"/>
                  </a:lnTo>
                  <a:close/>
                  <a:moveTo>
                    <a:pt x="179" y="1"/>
                  </a:moveTo>
                  <a:cubicBezTo>
                    <a:pt x="96" y="1"/>
                    <a:pt x="1" y="84"/>
                    <a:pt x="1" y="179"/>
                  </a:cubicBezTo>
                  <a:lnTo>
                    <a:pt x="1" y="2644"/>
                  </a:lnTo>
                  <a:cubicBezTo>
                    <a:pt x="1" y="2727"/>
                    <a:pt x="84" y="2822"/>
                    <a:pt x="179" y="2822"/>
                  </a:cubicBezTo>
                  <a:lnTo>
                    <a:pt x="6811" y="2822"/>
                  </a:lnTo>
                  <a:lnTo>
                    <a:pt x="6811" y="3072"/>
                  </a:lnTo>
                  <a:cubicBezTo>
                    <a:pt x="6775" y="3084"/>
                    <a:pt x="6751" y="3120"/>
                    <a:pt x="6728" y="3144"/>
                  </a:cubicBezTo>
                  <a:lnTo>
                    <a:pt x="179" y="3144"/>
                  </a:lnTo>
                  <a:cubicBezTo>
                    <a:pt x="96" y="3144"/>
                    <a:pt x="1" y="3215"/>
                    <a:pt x="1" y="3322"/>
                  </a:cubicBezTo>
                  <a:lnTo>
                    <a:pt x="1" y="5775"/>
                  </a:lnTo>
                  <a:cubicBezTo>
                    <a:pt x="1" y="5870"/>
                    <a:pt x="84" y="5954"/>
                    <a:pt x="179" y="5954"/>
                  </a:cubicBezTo>
                  <a:lnTo>
                    <a:pt x="6156" y="5954"/>
                  </a:lnTo>
                  <a:cubicBezTo>
                    <a:pt x="6001" y="6156"/>
                    <a:pt x="5894" y="6418"/>
                    <a:pt x="5894" y="6775"/>
                  </a:cubicBezTo>
                  <a:lnTo>
                    <a:pt x="5894" y="7621"/>
                  </a:lnTo>
                  <a:cubicBezTo>
                    <a:pt x="5894" y="7716"/>
                    <a:pt x="5978" y="7799"/>
                    <a:pt x="6085" y="7799"/>
                  </a:cubicBezTo>
                  <a:lnTo>
                    <a:pt x="6728" y="7799"/>
                  </a:lnTo>
                  <a:cubicBezTo>
                    <a:pt x="6823" y="7799"/>
                    <a:pt x="6918" y="7728"/>
                    <a:pt x="6918" y="7621"/>
                  </a:cubicBezTo>
                  <a:cubicBezTo>
                    <a:pt x="6918" y="7537"/>
                    <a:pt x="6835" y="7442"/>
                    <a:pt x="6728" y="7442"/>
                  </a:cubicBezTo>
                  <a:lnTo>
                    <a:pt x="6251" y="7442"/>
                  </a:lnTo>
                  <a:lnTo>
                    <a:pt x="6251" y="6763"/>
                  </a:lnTo>
                  <a:cubicBezTo>
                    <a:pt x="6251" y="6049"/>
                    <a:pt x="6823" y="5835"/>
                    <a:pt x="6835" y="5835"/>
                  </a:cubicBezTo>
                  <a:lnTo>
                    <a:pt x="6847" y="5835"/>
                  </a:lnTo>
                  <a:lnTo>
                    <a:pt x="7787" y="5466"/>
                  </a:lnTo>
                  <a:lnTo>
                    <a:pt x="7799" y="5477"/>
                  </a:lnTo>
                  <a:lnTo>
                    <a:pt x="8299" y="5954"/>
                  </a:lnTo>
                  <a:cubicBezTo>
                    <a:pt x="8323" y="5989"/>
                    <a:pt x="8371" y="6001"/>
                    <a:pt x="8418" y="6001"/>
                  </a:cubicBezTo>
                  <a:cubicBezTo>
                    <a:pt x="8454" y="6001"/>
                    <a:pt x="8502" y="5989"/>
                    <a:pt x="8537" y="5942"/>
                  </a:cubicBezTo>
                  <a:lnTo>
                    <a:pt x="9014" y="5442"/>
                  </a:lnTo>
                  <a:lnTo>
                    <a:pt x="9942" y="5811"/>
                  </a:lnTo>
                  <a:lnTo>
                    <a:pt x="9966" y="5811"/>
                  </a:lnTo>
                  <a:cubicBezTo>
                    <a:pt x="9990" y="5823"/>
                    <a:pt x="10538" y="6013"/>
                    <a:pt x="10538" y="6728"/>
                  </a:cubicBezTo>
                  <a:lnTo>
                    <a:pt x="10538" y="7418"/>
                  </a:lnTo>
                  <a:lnTo>
                    <a:pt x="7263" y="7418"/>
                  </a:lnTo>
                  <a:cubicBezTo>
                    <a:pt x="7180" y="7418"/>
                    <a:pt x="7085" y="7490"/>
                    <a:pt x="7085" y="7597"/>
                  </a:cubicBezTo>
                  <a:cubicBezTo>
                    <a:pt x="7085" y="7680"/>
                    <a:pt x="7168" y="7775"/>
                    <a:pt x="7263" y="7775"/>
                  </a:cubicBezTo>
                  <a:lnTo>
                    <a:pt x="10704" y="7775"/>
                  </a:lnTo>
                  <a:cubicBezTo>
                    <a:pt x="10800" y="7775"/>
                    <a:pt x="10883" y="7704"/>
                    <a:pt x="10883" y="7597"/>
                  </a:cubicBezTo>
                  <a:lnTo>
                    <a:pt x="10883" y="6751"/>
                  </a:lnTo>
                  <a:cubicBezTo>
                    <a:pt x="10883" y="5977"/>
                    <a:pt x="10371" y="5585"/>
                    <a:pt x="10073" y="5477"/>
                  </a:cubicBezTo>
                  <a:lnTo>
                    <a:pt x="9073" y="5085"/>
                  </a:lnTo>
                  <a:lnTo>
                    <a:pt x="9073" y="4870"/>
                  </a:lnTo>
                  <a:cubicBezTo>
                    <a:pt x="9335" y="4727"/>
                    <a:pt x="9549" y="4465"/>
                    <a:pt x="9633" y="4156"/>
                  </a:cubicBezTo>
                  <a:cubicBezTo>
                    <a:pt x="9966" y="4156"/>
                    <a:pt x="10252" y="3894"/>
                    <a:pt x="10252" y="3549"/>
                  </a:cubicBezTo>
                  <a:cubicBezTo>
                    <a:pt x="10252" y="3358"/>
                    <a:pt x="10145" y="3180"/>
                    <a:pt x="9990" y="3060"/>
                  </a:cubicBezTo>
                  <a:lnTo>
                    <a:pt x="9990" y="2596"/>
                  </a:lnTo>
                  <a:cubicBezTo>
                    <a:pt x="9990" y="1751"/>
                    <a:pt x="9311" y="1060"/>
                    <a:pt x="8466" y="1060"/>
                  </a:cubicBezTo>
                  <a:lnTo>
                    <a:pt x="8347" y="1060"/>
                  </a:lnTo>
                  <a:cubicBezTo>
                    <a:pt x="8204" y="1060"/>
                    <a:pt x="8085" y="1072"/>
                    <a:pt x="7966" y="1108"/>
                  </a:cubicBezTo>
                  <a:lnTo>
                    <a:pt x="7966" y="179"/>
                  </a:lnTo>
                  <a:cubicBezTo>
                    <a:pt x="7966" y="96"/>
                    <a:pt x="7894" y="1"/>
                    <a:pt x="7787" y="1"/>
                  </a:cubicBezTo>
                  <a:lnTo>
                    <a:pt x="7287" y="1"/>
                  </a:lnTo>
                  <a:cubicBezTo>
                    <a:pt x="7192" y="1"/>
                    <a:pt x="7109" y="84"/>
                    <a:pt x="7109" y="179"/>
                  </a:cubicBezTo>
                  <a:cubicBezTo>
                    <a:pt x="7109" y="286"/>
                    <a:pt x="7180" y="358"/>
                    <a:pt x="7287" y="358"/>
                  </a:cubicBezTo>
                  <a:lnTo>
                    <a:pt x="7621" y="358"/>
                  </a:lnTo>
                  <a:lnTo>
                    <a:pt x="7621" y="1251"/>
                  </a:lnTo>
                  <a:cubicBezTo>
                    <a:pt x="7180" y="1489"/>
                    <a:pt x="6847" y="1941"/>
                    <a:pt x="6811" y="2477"/>
                  </a:cubicBezTo>
                  <a:lnTo>
                    <a:pt x="346" y="2477"/>
                  </a:lnTo>
                  <a:lnTo>
                    <a:pt x="346" y="358"/>
                  </a:lnTo>
                  <a:lnTo>
                    <a:pt x="6716" y="358"/>
                  </a:lnTo>
                  <a:cubicBezTo>
                    <a:pt x="6811" y="358"/>
                    <a:pt x="6894" y="286"/>
                    <a:pt x="6894" y="179"/>
                  </a:cubicBezTo>
                  <a:cubicBezTo>
                    <a:pt x="6894" y="96"/>
                    <a:pt x="6823" y="1"/>
                    <a:pt x="671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3218;p63">
              <a:extLst>
                <a:ext uri="{FF2B5EF4-FFF2-40B4-BE49-F238E27FC236}">
                  <a16:creationId xmlns:a16="http://schemas.microsoft.com/office/drawing/2014/main" id="{E7EF556D-8697-4FA7-B356-6BFE0CA8D6D6}"/>
                </a:ext>
              </a:extLst>
            </p:cNvPr>
            <p:cNvSpPr/>
            <p:nvPr/>
          </p:nvSpPr>
          <p:spPr>
            <a:xfrm>
              <a:off x="3238462" y="3380005"/>
              <a:ext cx="49305" cy="47427"/>
            </a:xfrm>
            <a:custGeom>
              <a:avLst/>
              <a:gdLst/>
              <a:ahLst/>
              <a:cxnLst/>
              <a:rect l="l" t="t" r="r" b="b"/>
              <a:pathLst>
                <a:path w="1549" h="1490" extrusionOk="0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lnTo>
                    <a:pt x="1" y="1311"/>
                  </a:lnTo>
                  <a:cubicBezTo>
                    <a:pt x="1" y="1394"/>
                    <a:pt x="72" y="1489"/>
                    <a:pt x="179" y="1489"/>
                  </a:cubicBezTo>
                  <a:lnTo>
                    <a:pt x="1370" y="1489"/>
                  </a:lnTo>
                  <a:cubicBezTo>
                    <a:pt x="1453" y="1489"/>
                    <a:pt x="1549" y="1418"/>
                    <a:pt x="1549" y="1311"/>
                  </a:cubicBezTo>
                  <a:lnTo>
                    <a:pt x="1549" y="1001"/>
                  </a:lnTo>
                  <a:cubicBezTo>
                    <a:pt x="1549" y="906"/>
                    <a:pt x="1477" y="811"/>
                    <a:pt x="1370" y="811"/>
                  </a:cubicBezTo>
                  <a:cubicBezTo>
                    <a:pt x="1275" y="811"/>
                    <a:pt x="1191" y="894"/>
                    <a:pt x="1191" y="1001"/>
                  </a:cubicBezTo>
                  <a:lnTo>
                    <a:pt x="1191" y="1132"/>
                  </a:lnTo>
                  <a:lnTo>
                    <a:pt x="334" y="1132"/>
                  </a:lnTo>
                  <a:lnTo>
                    <a:pt x="334" y="346"/>
                  </a:lnTo>
                  <a:lnTo>
                    <a:pt x="1037" y="346"/>
                  </a:lnTo>
                  <a:lnTo>
                    <a:pt x="1037" y="358"/>
                  </a:lnTo>
                  <a:cubicBezTo>
                    <a:pt x="1132" y="358"/>
                    <a:pt x="1215" y="287"/>
                    <a:pt x="1215" y="180"/>
                  </a:cubicBezTo>
                  <a:cubicBezTo>
                    <a:pt x="1215" y="84"/>
                    <a:pt x="1144" y="1"/>
                    <a:pt x="103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3219;p63">
              <a:extLst>
                <a:ext uri="{FF2B5EF4-FFF2-40B4-BE49-F238E27FC236}">
                  <a16:creationId xmlns:a16="http://schemas.microsoft.com/office/drawing/2014/main" id="{919FF51C-3924-44B5-963B-C0514EA0BECC}"/>
                </a:ext>
              </a:extLst>
            </p:cNvPr>
            <p:cNvSpPr/>
            <p:nvPr/>
          </p:nvSpPr>
          <p:spPr>
            <a:xfrm>
              <a:off x="3251353" y="3380482"/>
              <a:ext cx="43607" cy="34058"/>
            </a:xfrm>
            <a:custGeom>
              <a:avLst/>
              <a:gdLst/>
              <a:ahLst/>
              <a:cxnLst/>
              <a:rect l="l" t="t" r="r" b="b"/>
              <a:pathLst>
                <a:path w="1370" h="1070" extrusionOk="0">
                  <a:moveTo>
                    <a:pt x="1163" y="1"/>
                  </a:moveTo>
                  <a:cubicBezTo>
                    <a:pt x="1120" y="1"/>
                    <a:pt x="1078" y="16"/>
                    <a:pt x="1048" y="45"/>
                  </a:cubicBezTo>
                  <a:lnTo>
                    <a:pt x="489" y="653"/>
                  </a:lnTo>
                  <a:lnTo>
                    <a:pt x="310" y="462"/>
                  </a:lnTo>
                  <a:cubicBezTo>
                    <a:pt x="279" y="425"/>
                    <a:pt x="232" y="407"/>
                    <a:pt x="185" y="407"/>
                  </a:cubicBezTo>
                  <a:cubicBezTo>
                    <a:pt x="142" y="407"/>
                    <a:pt x="100" y="422"/>
                    <a:pt x="72" y="450"/>
                  </a:cubicBezTo>
                  <a:cubicBezTo>
                    <a:pt x="1" y="510"/>
                    <a:pt x="1" y="629"/>
                    <a:pt x="60" y="688"/>
                  </a:cubicBezTo>
                  <a:lnTo>
                    <a:pt x="358" y="1010"/>
                  </a:lnTo>
                  <a:cubicBezTo>
                    <a:pt x="382" y="1046"/>
                    <a:pt x="429" y="1069"/>
                    <a:pt x="477" y="1069"/>
                  </a:cubicBezTo>
                  <a:cubicBezTo>
                    <a:pt x="513" y="1069"/>
                    <a:pt x="560" y="1058"/>
                    <a:pt x="584" y="1010"/>
                  </a:cubicBezTo>
                  <a:lnTo>
                    <a:pt x="1286" y="272"/>
                  </a:lnTo>
                  <a:cubicBezTo>
                    <a:pt x="1370" y="224"/>
                    <a:pt x="1370" y="117"/>
                    <a:pt x="1286" y="45"/>
                  </a:cubicBezTo>
                  <a:cubicBezTo>
                    <a:pt x="1251" y="16"/>
                    <a:pt x="1206" y="1"/>
                    <a:pt x="116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3220;p63">
              <a:extLst>
                <a:ext uri="{FF2B5EF4-FFF2-40B4-BE49-F238E27FC236}">
                  <a16:creationId xmlns:a16="http://schemas.microsoft.com/office/drawing/2014/main" id="{D16F1F2A-85F7-4D8D-99F2-0FFF14D5E778}"/>
                </a:ext>
              </a:extLst>
            </p:cNvPr>
            <p:cNvSpPr/>
            <p:nvPr/>
          </p:nvSpPr>
          <p:spPr>
            <a:xfrm>
              <a:off x="3238462" y="3479314"/>
              <a:ext cx="49305" cy="47395"/>
            </a:xfrm>
            <a:custGeom>
              <a:avLst/>
              <a:gdLst/>
              <a:ahLst/>
              <a:cxnLst/>
              <a:rect l="l" t="t" r="r" b="b"/>
              <a:pathLst>
                <a:path w="1549" h="1489" extrusionOk="0">
                  <a:moveTo>
                    <a:pt x="179" y="0"/>
                  </a:moveTo>
                  <a:cubicBezTo>
                    <a:pt x="84" y="0"/>
                    <a:pt x="1" y="84"/>
                    <a:pt x="1" y="179"/>
                  </a:cubicBezTo>
                  <a:lnTo>
                    <a:pt x="1" y="1310"/>
                  </a:lnTo>
                  <a:cubicBezTo>
                    <a:pt x="1" y="1405"/>
                    <a:pt x="72" y="1489"/>
                    <a:pt x="179" y="1489"/>
                  </a:cubicBezTo>
                  <a:lnTo>
                    <a:pt x="1370" y="1489"/>
                  </a:lnTo>
                  <a:cubicBezTo>
                    <a:pt x="1453" y="1489"/>
                    <a:pt x="1549" y="1417"/>
                    <a:pt x="1549" y="1310"/>
                  </a:cubicBezTo>
                  <a:lnTo>
                    <a:pt x="1549" y="1001"/>
                  </a:lnTo>
                  <a:cubicBezTo>
                    <a:pt x="1549" y="917"/>
                    <a:pt x="1477" y="822"/>
                    <a:pt x="1370" y="822"/>
                  </a:cubicBezTo>
                  <a:cubicBezTo>
                    <a:pt x="1275" y="822"/>
                    <a:pt x="1191" y="893"/>
                    <a:pt x="1191" y="1001"/>
                  </a:cubicBezTo>
                  <a:lnTo>
                    <a:pt x="1191" y="1131"/>
                  </a:lnTo>
                  <a:lnTo>
                    <a:pt x="334" y="1131"/>
                  </a:lnTo>
                  <a:lnTo>
                    <a:pt x="334" y="346"/>
                  </a:lnTo>
                  <a:lnTo>
                    <a:pt x="1037" y="358"/>
                  </a:lnTo>
                  <a:cubicBezTo>
                    <a:pt x="1132" y="358"/>
                    <a:pt x="1215" y="286"/>
                    <a:pt x="1215" y="179"/>
                  </a:cubicBezTo>
                  <a:cubicBezTo>
                    <a:pt x="1215" y="96"/>
                    <a:pt x="1144" y="0"/>
                    <a:pt x="103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3221;p63">
              <a:extLst>
                <a:ext uri="{FF2B5EF4-FFF2-40B4-BE49-F238E27FC236}">
                  <a16:creationId xmlns:a16="http://schemas.microsoft.com/office/drawing/2014/main" id="{D8B58A57-130F-4CAD-A68B-C638F567270F}"/>
                </a:ext>
              </a:extLst>
            </p:cNvPr>
            <p:cNvSpPr/>
            <p:nvPr/>
          </p:nvSpPr>
          <p:spPr>
            <a:xfrm>
              <a:off x="3251353" y="3479792"/>
              <a:ext cx="43607" cy="34408"/>
            </a:xfrm>
            <a:custGeom>
              <a:avLst/>
              <a:gdLst/>
              <a:ahLst/>
              <a:cxnLst/>
              <a:rect l="l" t="t" r="r" b="b"/>
              <a:pathLst>
                <a:path w="1370" h="1081" extrusionOk="0">
                  <a:moveTo>
                    <a:pt x="1163" y="0"/>
                  </a:moveTo>
                  <a:cubicBezTo>
                    <a:pt x="1120" y="0"/>
                    <a:pt x="1078" y="15"/>
                    <a:pt x="1048" y="45"/>
                  </a:cubicBezTo>
                  <a:lnTo>
                    <a:pt x="489" y="664"/>
                  </a:lnTo>
                  <a:lnTo>
                    <a:pt x="310" y="462"/>
                  </a:lnTo>
                  <a:cubicBezTo>
                    <a:pt x="279" y="424"/>
                    <a:pt x="232" y="406"/>
                    <a:pt x="185" y="406"/>
                  </a:cubicBezTo>
                  <a:cubicBezTo>
                    <a:pt x="142" y="406"/>
                    <a:pt x="100" y="421"/>
                    <a:pt x="72" y="450"/>
                  </a:cubicBezTo>
                  <a:cubicBezTo>
                    <a:pt x="1" y="509"/>
                    <a:pt x="1" y="628"/>
                    <a:pt x="60" y="688"/>
                  </a:cubicBezTo>
                  <a:lnTo>
                    <a:pt x="358" y="1021"/>
                  </a:lnTo>
                  <a:cubicBezTo>
                    <a:pt x="382" y="1045"/>
                    <a:pt x="429" y="1081"/>
                    <a:pt x="477" y="1081"/>
                  </a:cubicBezTo>
                  <a:cubicBezTo>
                    <a:pt x="513" y="1081"/>
                    <a:pt x="560" y="1057"/>
                    <a:pt x="584" y="1021"/>
                  </a:cubicBezTo>
                  <a:lnTo>
                    <a:pt x="1286" y="271"/>
                  </a:lnTo>
                  <a:cubicBezTo>
                    <a:pt x="1370" y="212"/>
                    <a:pt x="1370" y="104"/>
                    <a:pt x="1286" y="45"/>
                  </a:cubicBezTo>
                  <a:cubicBezTo>
                    <a:pt x="1251" y="15"/>
                    <a:pt x="1206" y="0"/>
                    <a:pt x="116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3222;p63">
              <a:extLst>
                <a:ext uri="{FF2B5EF4-FFF2-40B4-BE49-F238E27FC236}">
                  <a16:creationId xmlns:a16="http://schemas.microsoft.com/office/drawing/2014/main" id="{393E629F-5BE7-475D-8623-F4B2B5B312F7}"/>
                </a:ext>
              </a:extLst>
            </p:cNvPr>
            <p:cNvSpPr/>
            <p:nvPr/>
          </p:nvSpPr>
          <p:spPr>
            <a:xfrm>
              <a:off x="3238462" y="3578210"/>
              <a:ext cx="49305" cy="47809"/>
            </a:xfrm>
            <a:custGeom>
              <a:avLst/>
              <a:gdLst/>
              <a:ahLst/>
              <a:cxnLst/>
              <a:rect l="l" t="t" r="r" b="b"/>
              <a:pathLst>
                <a:path w="1549" h="1502" extrusionOk="0">
                  <a:moveTo>
                    <a:pt x="179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1323"/>
                  </a:lnTo>
                  <a:cubicBezTo>
                    <a:pt x="1" y="1406"/>
                    <a:pt x="72" y="1501"/>
                    <a:pt x="179" y="1501"/>
                  </a:cubicBezTo>
                  <a:lnTo>
                    <a:pt x="1370" y="1501"/>
                  </a:lnTo>
                  <a:cubicBezTo>
                    <a:pt x="1453" y="1501"/>
                    <a:pt x="1549" y="1418"/>
                    <a:pt x="1549" y="1323"/>
                  </a:cubicBezTo>
                  <a:lnTo>
                    <a:pt x="1549" y="1001"/>
                  </a:lnTo>
                  <a:cubicBezTo>
                    <a:pt x="1537" y="930"/>
                    <a:pt x="1453" y="858"/>
                    <a:pt x="1370" y="858"/>
                  </a:cubicBezTo>
                  <a:cubicBezTo>
                    <a:pt x="1275" y="858"/>
                    <a:pt x="1191" y="930"/>
                    <a:pt x="1191" y="1037"/>
                  </a:cubicBezTo>
                  <a:lnTo>
                    <a:pt x="1191" y="1168"/>
                  </a:lnTo>
                  <a:lnTo>
                    <a:pt x="334" y="1168"/>
                  </a:lnTo>
                  <a:lnTo>
                    <a:pt x="334" y="370"/>
                  </a:lnTo>
                  <a:lnTo>
                    <a:pt x="1037" y="370"/>
                  </a:lnTo>
                  <a:cubicBezTo>
                    <a:pt x="1132" y="370"/>
                    <a:pt x="1215" y="287"/>
                    <a:pt x="1215" y="191"/>
                  </a:cubicBezTo>
                  <a:cubicBezTo>
                    <a:pt x="1215" y="96"/>
                    <a:pt x="1144" y="1"/>
                    <a:pt x="103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3223;p63">
              <a:extLst>
                <a:ext uri="{FF2B5EF4-FFF2-40B4-BE49-F238E27FC236}">
                  <a16:creationId xmlns:a16="http://schemas.microsoft.com/office/drawing/2014/main" id="{FC3409C2-AF02-4CC7-8A4E-062A169B0E8C}"/>
                </a:ext>
              </a:extLst>
            </p:cNvPr>
            <p:cNvSpPr/>
            <p:nvPr/>
          </p:nvSpPr>
          <p:spPr>
            <a:xfrm>
              <a:off x="3251353" y="3579133"/>
              <a:ext cx="42843" cy="34376"/>
            </a:xfrm>
            <a:custGeom>
              <a:avLst/>
              <a:gdLst/>
              <a:ahLst/>
              <a:cxnLst/>
              <a:rect l="l" t="t" r="r" b="b"/>
              <a:pathLst>
                <a:path w="1346" h="1080" extrusionOk="0">
                  <a:moveTo>
                    <a:pt x="1169" y="0"/>
                  </a:moveTo>
                  <a:cubicBezTo>
                    <a:pt x="1124" y="0"/>
                    <a:pt x="1079" y="18"/>
                    <a:pt x="1048" y="55"/>
                  </a:cubicBezTo>
                  <a:lnTo>
                    <a:pt x="489" y="662"/>
                  </a:lnTo>
                  <a:lnTo>
                    <a:pt x="310" y="472"/>
                  </a:lnTo>
                  <a:cubicBezTo>
                    <a:pt x="279" y="435"/>
                    <a:pt x="232" y="417"/>
                    <a:pt x="185" y="417"/>
                  </a:cubicBezTo>
                  <a:cubicBezTo>
                    <a:pt x="142" y="417"/>
                    <a:pt x="100" y="432"/>
                    <a:pt x="72" y="460"/>
                  </a:cubicBezTo>
                  <a:cubicBezTo>
                    <a:pt x="1" y="520"/>
                    <a:pt x="1" y="639"/>
                    <a:pt x="60" y="698"/>
                  </a:cubicBezTo>
                  <a:lnTo>
                    <a:pt x="358" y="1020"/>
                  </a:lnTo>
                  <a:cubicBezTo>
                    <a:pt x="382" y="1055"/>
                    <a:pt x="429" y="1079"/>
                    <a:pt x="477" y="1079"/>
                  </a:cubicBezTo>
                  <a:cubicBezTo>
                    <a:pt x="513" y="1079"/>
                    <a:pt x="560" y="1067"/>
                    <a:pt x="584" y="1020"/>
                  </a:cubicBezTo>
                  <a:lnTo>
                    <a:pt x="1286" y="281"/>
                  </a:lnTo>
                  <a:cubicBezTo>
                    <a:pt x="1346" y="198"/>
                    <a:pt x="1346" y="103"/>
                    <a:pt x="1286" y="43"/>
                  </a:cubicBezTo>
                  <a:cubicBezTo>
                    <a:pt x="1252" y="15"/>
                    <a:pt x="1210" y="0"/>
                    <a:pt x="116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3224;p63">
              <a:extLst>
                <a:ext uri="{FF2B5EF4-FFF2-40B4-BE49-F238E27FC236}">
                  <a16:creationId xmlns:a16="http://schemas.microsoft.com/office/drawing/2014/main" id="{21E538A6-2006-453A-91FC-B3763892650B}"/>
                </a:ext>
              </a:extLst>
            </p:cNvPr>
            <p:cNvSpPr/>
            <p:nvPr/>
          </p:nvSpPr>
          <p:spPr>
            <a:xfrm>
              <a:off x="3215736" y="3359188"/>
              <a:ext cx="253558" cy="89442"/>
            </a:xfrm>
            <a:custGeom>
              <a:avLst/>
              <a:gdLst/>
              <a:ahLst/>
              <a:cxnLst/>
              <a:rect l="l" t="t" r="r" b="b"/>
              <a:pathLst>
                <a:path w="7966" h="2810" extrusionOk="0">
                  <a:moveTo>
                    <a:pt x="179" y="0"/>
                  </a:moveTo>
                  <a:cubicBezTo>
                    <a:pt x="84" y="0"/>
                    <a:pt x="0" y="72"/>
                    <a:pt x="0" y="179"/>
                  </a:cubicBezTo>
                  <a:lnTo>
                    <a:pt x="0" y="2631"/>
                  </a:lnTo>
                  <a:cubicBezTo>
                    <a:pt x="0" y="2739"/>
                    <a:pt x="72" y="2810"/>
                    <a:pt x="167" y="2810"/>
                  </a:cubicBezTo>
                  <a:lnTo>
                    <a:pt x="7787" y="2810"/>
                  </a:lnTo>
                  <a:cubicBezTo>
                    <a:pt x="7870" y="2810"/>
                    <a:pt x="7966" y="2739"/>
                    <a:pt x="7966" y="2631"/>
                  </a:cubicBezTo>
                  <a:lnTo>
                    <a:pt x="7966" y="179"/>
                  </a:lnTo>
                  <a:cubicBezTo>
                    <a:pt x="7966" y="83"/>
                    <a:pt x="7882" y="0"/>
                    <a:pt x="7787" y="0"/>
                  </a:cubicBezTo>
                  <a:lnTo>
                    <a:pt x="7275" y="0"/>
                  </a:lnTo>
                  <a:cubicBezTo>
                    <a:pt x="7192" y="0"/>
                    <a:pt x="7097" y="72"/>
                    <a:pt x="7097" y="179"/>
                  </a:cubicBezTo>
                  <a:cubicBezTo>
                    <a:pt x="7097" y="262"/>
                    <a:pt x="7168" y="357"/>
                    <a:pt x="7275" y="357"/>
                  </a:cubicBezTo>
                  <a:lnTo>
                    <a:pt x="7620" y="357"/>
                  </a:lnTo>
                  <a:lnTo>
                    <a:pt x="7620" y="2465"/>
                  </a:lnTo>
                  <a:lnTo>
                    <a:pt x="346" y="2465"/>
                  </a:lnTo>
                  <a:lnTo>
                    <a:pt x="346" y="357"/>
                  </a:lnTo>
                  <a:lnTo>
                    <a:pt x="6716" y="357"/>
                  </a:lnTo>
                  <a:cubicBezTo>
                    <a:pt x="6799" y="357"/>
                    <a:pt x="6894" y="286"/>
                    <a:pt x="6894" y="179"/>
                  </a:cubicBezTo>
                  <a:cubicBezTo>
                    <a:pt x="6894" y="83"/>
                    <a:pt x="6811" y="0"/>
                    <a:pt x="671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13307;p63">
            <a:extLst>
              <a:ext uri="{FF2B5EF4-FFF2-40B4-BE49-F238E27FC236}">
                <a16:creationId xmlns:a16="http://schemas.microsoft.com/office/drawing/2014/main" id="{8A3A627B-AAD9-4BCD-86C0-5AE19B60600D}"/>
              </a:ext>
            </a:extLst>
          </p:cNvPr>
          <p:cNvGrpSpPr/>
          <p:nvPr/>
        </p:nvGrpSpPr>
        <p:grpSpPr>
          <a:xfrm>
            <a:off x="1513240" y="1915552"/>
            <a:ext cx="531928" cy="492125"/>
            <a:chOff x="849016" y="2903255"/>
            <a:chExt cx="356655" cy="335425"/>
          </a:xfrm>
        </p:grpSpPr>
        <p:sp>
          <p:nvSpPr>
            <p:cNvPr id="49" name="Google Shape;13308;p63">
              <a:extLst>
                <a:ext uri="{FF2B5EF4-FFF2-40B4-BE49-F238E27FC236}">
                  <a16:creationId xmlns:a16="http://schemas.microsoft.com/office/drawing/2014/main" id="{E5036F4C-EA44-41C2-B0A3-8194C609D976}"/>
                </a:ext>
              </a:extLst>
            </p:cNvPr>
            <p:cNvSpPr/>
            <p:nvPr/>
          </p:nvSpPr>
          <p:spPr>
            <a:xfrm>
              <a:off x="849016" y="2903255"/>
              <a:ext cx="356655" cy="335425"/>
            </a:xfrm>
            <a:custGeom>
              <a:avLst/>
              <a:gdLst/>
              <a:ahLst/>
              <a:cxnLst/>
              <a:rect l="l" t="t" r="r" b="b"/>
              <a:pathLst>
                <a:path w="11205" h="10538" extrusionOk="0">
                  <a:moveTo>
                    <a:pt x="9835" y="3192"/>
                  </a:moveTo>
                  <a:lnTo>
                    <a:pt x="9835" y="3680"/>
                  </a:lnTo>
                  <a:lnTo>
                    <a:pt x="2692" y="3680"/>
                  </a:lnTo>
                  <a:cubicBezTo>
                    <a:pt x="2608" y="3680"/>
                    <a:pt x="2525" y="3751"/>
                    <a:pt x="2525" y="3847"/>
                  </a:cubicBezTo>
                  <a:cubicBezTo>
                    <a:pt x="2525" y="3930"/>
                    <a:pt x="2608" y="4013"/>
                    <a:pt x="2692" y="4013"/>
                  </a:cubicBezTo>
                  <a:lnTo>
                    <a:pt x="10824" y="4013"/>
                  </a:lnTo>
                  <a:cubicBezTo>
                    <a:pt x="10847" y="4013"/>
                    <a:pt x="10883" y="4037"/>
                    <a:pt x="10883" y="4073"/>
                  </a:cubicBezTo>
                  <a:lnTo>
                    <a:pt x="10883" y="6478"/>
                  </a:lnTo>
                  <a:cubicBezTo>
                    <a:pt x="10883" y="6514"/>
                    <a:pt x="10847" y="6537"/>
                    <a:pt x="10824" y="6537"/>
                  </a:cubicBezTo>
                  <a:lnTo>
                    <a:pt x="382" y="6537"/>
                  </a:lnTo>
                  <a:cubicBezTo>
                    <a:pt x="358" y="6537"/>
                    <a:pt x="322" y="6502"/>
                    <a:pt x="322" y="6478"/>
                  </a:cubicBezTo>
                  <a:lnTo>
                    <a:pt x="322" y="4073"/>
                  </a:lnTo>
                  <a:cubicBezTo>
                    <a:pt x="322" y="4037"/>
                    <a:pt x="358" y="4013"/>
                    <a:pt x="382" y="4013"/>
                  </a:cubicBezTo>
                  <a:lnTo>
                    <a:pt x="2025" y="4013"/>
                  </a:lnTo>
                  <a:cubicBezTo>
                    <a:pt x="2108" y="4013"/>
                    <a:pt x="2192" y="3930"/>
                    <a:pt x="2192" y="3847"/>
                  </a:cubicBezTo>
                  <a:cubicBezTo>
                    <a:pt x="2192" y="3751"/>
                    <a:pt x="2108" y="3680"/>
                    <a:pt x="2025" y="3680"/>
                  </a:cubicBezTo>
                  <a:lnTo>
                    <a:pt x="1394" y="3680"/>
                  </a:lnTo>
                  <a:lnTo>
                    <a:pt x="1394" y="3192"/>
                  </a:lnTo>
                  <a:close/>
                  <a:moveTo>
                    <a:pt x="9824" y="6871"/>
                  </a:moveTo>
                  <a:lnTo>
                    <a:pt x="9824" y="7359"/>
                  </a:lnTo>
                  <a:lnTo>
                    <a:pt x="1382" y="7359"/>
                  </a:lnTo>
                  <a:lnTo>
                    <a:pt x="1382" y="6871"/>
                  </a:lnTo>
                  <a:close/>
                  <a:moveTo>
                    <a:pt x="382" y="1"/>
                  </a:moveTo>
                  <a:cubicBezTo>
                    <a:pt x="179" y="1"/>
                    <a:pt x="1" y="180"/>
                    <a:pt x="1" y="394"/>
                  </a:cubicBezTo>
                  <a:lnTo>
                    <a:pt x="1" y="2799"/>
                  </a:lnTo>
                  <a:cubicBezTo>
                    <a:pt x="1" y="3013"/>
                    <a:pt x="179" y="3192"/>
                    <a:pt x="382" y="3192"/>
                  </a:cubicBezTo>
                  <a:lnTo>
                    <a:pt x="1061" y="3192"/>
                  </a:lnTo>
                  <a:lnTo>
                    <a:pt x="1061" y="3680"/>
                  </a:lnTo>
                  <a:lnTo>
                    <a:pt x="382" y="3680"/>
                  </a:lnTo>
                  <a:cubicBezTo>
                    <a:pt x="179" y="3680"/>
                    <a:pt x="1" y="3859"/>
                    <a:pt x="1" y="4073"/>
                  </a:cubicBezTo>
                  <a:lnTo>
                    <a:pt x="1" y="6478"/>
                  </a:lnTo>
                  <a:cubicBezTo>
                    <a:pt x="1" y="6692"/>
                    <a:pt x="179" y="6871"/>
                    <a:pt x="382" y="6871"/>
                  </a:cubicBezTo>
                  <a:lnTo>
                    <a:pt x="1061" y="6871"/>
                  </a:lnTo>
                  <a:lnTo>
                    <a:pt x="1061" y="7359"/>
                  </a:lnTo>
                  <a:lnTo>
                    <a:pt x="382" y="7359"/>
                  </a:lnTo>
                  <a:cubicBezTo>
                    <a:pt x="179" y="7359"/>
                    <a:pt x="1" y="7538"/>
                    <a:pt x="1" y="7740"/>
                  </a:cubicBezTo>
                  <a:lnTo>
                    <a:pt x="1" y="10157"/>
                  </a:lnTo>
                  <a:cubicBezTo>
                    <a:pt x="1" y="10359"/>
                    <a:pt x="179" y="10538"/>
                    <a:pt x="382" y="10538"/>
                  </a:cubicBezTo>
                  <a:lnTo>
                    <a:pt x="5002" y="10538"/>
                  </a:lnTo>
                  <a:cubicBezTo>
                    <a:pt x="5085" y="10538"/>
                    <a:pt x="5168" y="10466"/>
                    <a:pt x="5168" y="10383"/>
                  </a:cubicBezTo>
                  <a:cubicBezTo>
                    <a:pt x="5168" y="10288"/>
                    <a:pt x="5085" y="10216"/>
                    <a:pt x="5002" y="10216"/>
                  </a:cubicBezTo>
                  <a:lnTo>
                    <a:pt x="382" y="10216"/>
                  </a:lnTo>
                  <a:cubicBezTo>
                    <a:pt x="358" y="10216"/>
                    <a:pt x="322" y="10181"/>
                    <a:pt x="322" y="10157"/>
                  </a:cubicBezTo>
                  <a:lnTo>
                    <a:pt x="322" y="7740"/>
                  </a:lnTo>
                  <a:cubicBezTo>
                    <a:pt x="322" y="7716"/>
                    <a:pt x="358" y="7680"/>
                    <a:pt x="382" y="7680"/>
                  </a:cubicBezTo>
                  <a:lnTo>
                    <a:pt x="10824" y="7680"/>
                  </a:lnTo>
                  <a:cubicBezTo>
                    <a:pt x="10847" y="7680"/>
                    <a:pt x="10883" y="7716"/>
                    <a:pt x="10883" y="7740"/>
                  </a:cubicBezTo>
                  <a:lnTo>
                    <a:pt x="10883" y="10157"/>
                  </a:lnTo>
                  <a:cubicBezTo>
                    <a:pt x="10883" y="10181"/>
                    <a:pt x="10847" y="10216"/>
                    <a:pt x="10824" y="10216"/>
                  </a:cubicBezTo>
                  <a:lnTo>
                    <a:pt x="5716" y="10216"/>
                  </a:lnTo>
                  <a:cubicBezTo>
                    <a:pt x="5621" y="10216"/>
                    <a:pt x="5549" y="10288"/>
                    <a:pt x="5549" y="10383"/>
                  </a:cubicBezTo>
                  <a:cubicBezTo>
                    <a:pt x="5549" y="10466"/>
                    <a:pt x="5621" y="10538"/>
                    <a:pt x="5716" y="10538"/>
                  </a:cubicBezTo>
                  <a:lnTo>
                    <a:pt x="10824" y="10538"/>
                  </a:lnTo>
                  <a:cubicBezTo>
                    <a:pt x="11026" y="10538"/>
                    <a:pt x="11205" y="10359"/>
                    <a:pt x="11205" y="10157"/>
                  </a:cubicBezTo>
                  <a:lnTo>
                    <a:pt x="11205" y="7740"/>
                  </a:lnTo>
                  <a:cubicBezTo>
                    <a:pt x="11205" y="7538"/>
                    <a:pt x="11026" y="7359"/>
                    <a:pt x="10824" y="7359"/>
                  </a:cubicBezTo>
                  <a:lnTo>
                    <a:pt x="10145" y="7359"/>
                  </a:lnTo>
                  <a:lnTo>
                    <a:pt x="10145" y="6871"/>
                  </a:lnTo>
                  <a:lnTo>
                    <a:pt x="10824" y="6871"/>
                  </a:lnTo>
                  <a:cubicBezTo>
                    <a:pt x="11026" y="6871"/>
                    <a:pt x="11205" y="6692"/>
                    <a:pt x="11205" y="6478"/>
                  </a:cubicBezTo>
                  <a:lnTo>
                    <a:pt x="11205" y="4073"/>
                  </a:lnTo>
                  <a:cubicBezTo>
                    <a:pt x="11205" y="3859"/>
                    <a:pt x="11026" y="3680"/>
                    <a:pt x="10824" y="3680"/>
                  </a:cubicBezTo>
                  <a:lnTo>
                    <a:pt x="10145" y="3680"/>
                  </a:lnTo>
                  <a:lnTo>
                    <a:pt x="10145" y="3192"/>
                  </a:lnTo>
                  <a:lnTo>
                    <a:pt x="10824" y="3192"/>
                  </a:lnTo>
                  <a:cubicBezTo>
                    <a:pt x="11026" y="3192"/>
                    <a:pt x="11205" y="3013"/>
                    <a:pt x="11205" y="2799"/>
                  </a:cubicBezTo>
                  <a:lnTo>
                    <a:pt x="11205" y="394"/>
                  </a:lnTo>
                  <a:cubicBezTo>
                    <a:pt x="11205" y="180"/>
                    <a:pt x="11026" y="1"/>
                    <a:pt x="10824" y="1"/>
                  </a:cubicBezTo>
                  <a:lnTo>
                    <a:pt x="9716" y="1"/>
                  </a:lnTo>
                  <a:cubicBezTo>
                    <a:pt x="9633" y="1"/>
                    <a:pt x="9550" y="72"/>
                    <a:pt x="9550" y="168"/>
                  </a:cubicBezTo>
                  <a:cubicBezTo>
                    <a:pt x="9550" y="251"/>
                    <a:pt x="9633" y="334"/>
                    <a:pt x="9716" y="334"/>
                  </a:cubicBezTo>
                  <a:lnTo>
                    <a:pt x="10824" y="334"/>
                  </a:lnTo>
                  <a:cubicBezTo>
                    <a:pt x="10847" y="334"/>
                    <a:pt x="10883" y="358"/>
                    <a:pt x="10883" y="394"/>
                  </a:cubicBezTo>
                  <a:lnTo>
                    <a:pt x="10883" y="2799"/>
                  </a:lnTo>
                  <a:cubicBezTo>
                    <a:pt x="10883" y="2835"/>
                    <a:pt x="10847" y="2858"/>
                    <a:pt x="10824" y="2858"/>
                  </a:cubicBezTo>
                  <a:lnTo>
                    <a:pt x="382" y="2858"/>
                  </a:lnTo>
                  <a:cubicBezTo>
                    <a:pt x="358" y="2858"/>
                    <a:pt x="322" y="2835"/>
                    <a:pt x="322" y="2799"/>
                  </a:cubicBezTo>
                  <a:lnTo>
                    <a:pt x="322" y="394"/>
                  </a:lnTo>
                  <a:cubicBezTo>
                    <a:pt x="322" y="358"/>
                    <a:pt x="358" y="334"/>
                    <a:pt x="382" y="334"/>
                  </a:cubicBezTo>
                  <a:lnTo>
                    <a:pt x="9062" y="334"/>
                  </a:lnTo>
                  <a:cubicBezTo>
                    <a:pt x="9157" y="334"/>
                    <a:pt x="9228" y="251"/>
                    <a:pt x="9228" y="168"/>
                  </a:cubicBezTo>
                  <a:cubicBezTo>
                    <a:pt x="9228" y="72"/>
                    <a:pt x="9157" y="1"/>
                    <a:pt x="90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3309;p63">
              <a:extLst>
                <a:ext uri="{FF2B5EF4-FFF2-40B4-BE49-F238E27FC236}">
                  <a16:creationId xmlns:a16="http://schemas.microsoft.com/office/drawing/2014/main" id="{4F4FA5C4-6D0A-4D6B-8384-B462857F70B1}"/>
                </a:ext>
              </a:extLst>
            </p:cNvPr>
            <p:cNvSpPr/>
            <p:nvPr/>
          </p:nvSpPr>
          <p:spPr>
            <a:xfrm>
              <a:off x="1137046" y="2932825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322"/>
                  </a:moveTo>
                  <a:cubicBezTo>
                    <a:pt x="882" y="322"/>
                    <a:pt x="1036" y="489"/>
                    <a:pt x="1036" y="679"/>
                  </a:cubicBezTo>
                  <a:cubicBezTo>
                    <a:pt x="1036" y="882"/>
                    <a:pt x="882" y="1036"/>
                    <a:pt x="679" y="1036"/>
                  </a:cubicBezTo>
                  <a:cubicBezTo>
                    <a:pt x="489" y="1036"/>
                    <a:pt x="322" y="870"/>
                    <a:pt x="322" y="679"/>
                  </a:cubicBezTo>
                  <a:cubicBezTo>
                    <a:pt x="322" y="489"/>
                    <a:pt x="489" y="322"/>
                    <a:pt x="679" y="322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3310;p63">
              <a:extLst>
                <a:ext uri="{FF2B5EF4-FFF2-40B4-BE49-F238E27FC236}">
                  <a16:creationId xmlns:a16="http://schemas.microsoft.com/office/drawing/2014/main" id="{638A4C88-90AE-4307-B7F7-670AF616D06F}"/>
                </a:ext>
              </a:extLst>
            </p:cNvPr>
            <p:cNvSpPr/>
            <p:nvPr/>
          </p:nvSpPr>
          <p:spPr>
            <a:xfrm>
              <a:off x="1080579" y="2932825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322"/>
                  </a:moveTo>
                  <a:cubicBezTo>
                    <a:pt x="882" y="322"/>
                    <a:pt x="1048" y="489"/>
                    <a:pt x="1048" y="679"/>
                  </a:cubicBezTo>
                  <a:cubicBezTo>
                    <a:pt x="1048" y="882"/>
                    <a:pt x="882" y="1036"/>
                    <a:pt x="691" y="1036"/>
                  </a:cubicBezTo>
                  <a:cubicBezTo>
                    <a:pt x="489" y="1036"/>
                    <a:pt x="334" y="870"/>
                    <a:pt x="334" y="679"/>
                  </a:cubicBezTo>
                  <a:cubicBezTo>
                    <a:pt x="334" y="489"/>
                    <a:pt x="489" y="322"/>
                    <a:pt x="691" y="322"/>
                  </a:cubicBezTo>
                  <a:close/>
                  <a:moveTo>
                    <a:pt x="691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3311;p63">
              <a:extLst>
                <a:ext uri="{FF2B5EF4-FFF2-40B4-BE49-F238E27FC236}">
                  <a16:creationId xmlns:a16="http://schemas.microsoft.com/office/drawing/2014/main" id="{231B52EC-2201-4B69-BE7F-9A70AFEE2BE6}"/>
                </a:ext>
              </a:extLst>
            </p:cNvPr>
            <p:cNvSpPr/>
            <p:nvPr/>
          </p:nvSpPr>
          <p:spPr>
            <a:xfrm>
              <a:off x="879350" y="2949122"/>
              <a:ext cx="187988" cy="10631"/>
            </a:xfrm>
            <a:custGeom>
              <a:avLst/>
              <a:gdLst/>
              <a:ahLst/>
              <a:cxnLst/>
              <a:rect l="l" t="t" r="r" b="b"/>
              <a:pathLst>
                <a:path w="5906" h="33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739" y="334"/>
                  </a:lnTo>
                  <a:cubicBezTo>
                    <a:pt x="5834" y="334"/>
                    <a:pt x="5906" y="263"/>
                    <a:pt x="5906" y="167"/>
                  </a:cubicBezTo>
                  <a:cubicBezTo>
                    <a:pt x="5906" y="84"/>
                    <a:pt x="5834" y="1"/>
                    <a:pt x="57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3312;p63">
              <a:extLst>
                <a:ext uri="{FF2B5EF4-FFF2-40B4-BE49-F238E27FC236}">
                  <a16:creationId xmlns:a16="http://schemas.microsoft.com/office/drawing/2014/main" id="{9291722C-3020-44D8-80F9-B3A938454570}"/>
                </a:ext>
              </a:extLst>
            </p:cNvPr>
            <p:cNvSpPr/>
            <p:nvPr/>
          </p:nvSpPr>
          <p:spPr>
            <a:xfrm>
              <a:off x="1137046" y="3050309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322"/>
                  </a:moveTo>
                  <a:cubicBezTo>
                    <a:pt x="882" y="322"/>
                    <a:pt x="1036" y="489"/>
                    <a:pt x="1036" y="679"/>
                  </a:cubicBezTo>
                  <a:cubicBezTo>
                    <a:pt x="1036" y="882"/>
                    <a:pt x="882" y="1036"/>
                    <a:pt x="679" y="1036"/>
                  </a:cubicBezTo>
                  <a:cubicBezTo>
                    <a:pt x="489" y="1036"/>
                    <a:pt x="322" y="882"/>
                    <a:pt x="322" y="679"/>
                  </a:cubicBezTo>
                  <a:cubicBezTo>
                    <a:pt x="322" y="489"/>
                    <a:pt x="489" y="322"/>
                    <a:pt x="679" y="322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3313;p63">
              <a:extLst>
                <a:ext uri="{FF2B5EF4-FFF2-40B4-BE49-F238E27FC236}">
                  <a16:creationId xmlns:a16="http://schemas.microsoft.com/office/drawing/2014/main" id="{13947673-700A-4E35-98D3-BF4E94A38418}"/>
                </a:ext>
              </a:extLst>
            </p:cNvPr>
            <p:cNvSpPr/>
            <p:nvPr/>
          </p:nvSpPr>
          <p:spPr>
            <a:xfrm>
              <a:off x="1080579" y="3050309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322"/>
                  </a:moveTo>
                  <a:cubicBezTo>
                    <a:pt x="882" y="322"/>
                    <a:pt x="1048" y="489"/>
                    <a:pt x="1048" y="679"/>
                  </a:cubicBezTo>
                  <a:cubicBezTo>
                    <a:pt x="1048" y="882"/>
                    <a:pt x="882" y="1036"/>
                    <a:pt x="691" y="1036"/>
                  </a:cubicBezTo>
                  <a:cubicBezTo>
                    <a:pt x="489" y="1036"/>
                    <a:pt x="334" y="882"/>
                    <a:pt x="334" y="679"/>
                  </a:cubicBezTo>
                  <a:cubicBezTo>
                    <a:pt x="334" y="489"/>
                    <a:pt x="489" y="322"/>
                    <a:pt x="691" y="322"/>
                  </a:cubicBezTo>
                  <a:close/>
                  <a:moveTo>
                    <a:pt x="691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3314;p63">
              <a:extLst>
                <a:ext uri="{FF2B5EF4-FFF2-40B4-BE49-F238E27FC236}">
                  <a16:creationId xmlns:a16="http://schemas.microsoft.com/office/drawing/2014/main" id="{F9BE2B90-6EAD-4139-B333-EEF575038710}"/>
                </a:ext>
              </a:extLst>
            </p:cNvPr>
            <p:cNvSpPr/>
            <p:nvPr/>
          </p:nvSpPr>
          <p:spPr>
            <a:xfrm>
              <a:off x="879350" y="3066988"/>
              <a:ext cx="187988" cy="10249"/>
            </a:xfrm>
            <a:custGeom>
              <a:avLst/>
              <a:gdLst/>
              <a:ahLst/>
              <a:cxnLst/>
              <a:rect l="l" t="t" r="r" b="b"/>
              <a:pathLst>
                <a:path w="590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5739" y="322"/>
                  </a:lnTo>
                  <a:cubicBezTo>
                    <a:pt x="5834" y="322"/>
                    <a:pt x="5906" y="250"/>
                    <a:pt x="5906" y="155"/>
                  </a:cubicBezTo>
                  <a:cubicBezTo>
                    <a:pt x="5906" y="72"/>
                    <a:pt x="5834" y="0"/>
                    <a:pt x="57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3315;p63">
              <a:extLst>
                <a:ext uri="{FF2B5EF4-FFF2-40B4-BE49-F238E27FC236}">
                  <a16:creationId xmlns:a16="http://schemas.microsoft.com/office/drawing/2014/main" id="{14E5888A-1C59-4D05-ABB5-4D48D60A415C}"/>
                </a:ext>
              </a:extLst>
            </p:cNvPr>
            <p:cNvSpPr/>
            <p:nvPr/>
          </p:nvSpPr>
          <p:spPr>
            <a:xfrm>
              <a:off x="1137046" y="3167794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310"/>
                  </a:moveTo>
                  <a:cubicBezTo>
                    <a:pt x="882" y="310"/>
                    <a:pt x="1036" y="477"/>
                    <a:pt x="1036" y="667"/>
                  </a:cubicBezTo>
                  <a:cubicBezTo>
                    <a:pt x="1036" y="870"/>
                    <a:pt x="882" y="1024"/>
                    <a:pt x="679" y="1024"/>
                  </a:cubicBezTo>
                  <a:cubicBezTo>
                    <a:pt x="489" y="1024"/>
                    <a:pt x="322" y="858"/>
                    <a:pt x="322" y="667"/>
                  </a:cubicBezTo>
                  <a:cubicBezTo>
                    <a:pt x="322" y="477"/>
                    <a:pt x="489" y="310"/>
                    <a:pt x="679" y="310"/>
                  </a:cubicBezTo>
                  <a:close/>
                  <a:moveTo>
                    <a:pt x="679" y="0"/>
                  </a:moveTo>
                  <a:cubicBezTo>
                    <a:pt x="310" y="0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3316;p63">
              <a:extLst>
                <a:ext uri="{FF2B5EF4-FFF2-40B4-BE49-F238E27FC236}">
                  <a16:creationId xmlns:a16="http://schemas.microsoft.com/office/drawing/2014/main" id="{565FA3A0-5EC9-403B-8BCB-2F9BA7DB2BD8}"/>
                </a:ext>
              </a:extLst>
            </p:cNvPr>
            <p:cNvSpPr/>
            <p:nvPr/>
          </p:nvSpPr>
          <p:spPr>
            <a:xfrm>
              <a:off x="1080579" y="3167794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310"/>
                  </a:moveTo>
                  <a:cubicBezTo>
                    <a:pt x="882" y="310"/>
                    <a:pt x="1048" y="477"/>
                    <a:pt x="1048" y="667"/>
                  </a:cubicBezTo>
                  <a:cubicBezTo>
                    <a:pt x="1048" y="870"/>
                    <a:pt x="882" y="1024"/>
                    <a:pt x="691" y="1024"/>
                  </a:cubicBezTo>
                  <a:cubicBezTo>
                    <a:pt x="489" y="1024"/>
                    <a:pt x="334" y="858"/>
                    <a:pt x="334" y="667"/>
                  </a:cubicBezTo>
                  <a:cubicBezTo>
                    <a:pt x="334" y="477"/>
                    <a:pt x="489" y="310"/>
                    <a:pt x="691" y="310"/>
                  </a:cubicBezTo>
                  <a:close/>
                  <a:moveTo>
                    <a:pt x="691" y="0"/>
                  </a:moveTo>
                  <a:cubicBezTo>
                    <a:pt x="310" y="0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3317;p63">
              <a:extLst>
                <a:ext uri="{FF2B5EF4-FFF2-40B4-BE49-F238E27FC236}">
                  <a16:creationId xmlns:a16="http://schemas.microsoft.com/office/drawing/2014/main" id="{B6014248-E030-4019-820B-54D2F78B0A46}"/>
                </a:ext>
              </a:extLst>
            </p:cNvPr>
            <p:cNvSpPr/>
            <p:nvPr/>
          </p:nvSpPr>
          <p:spPr>
            <a:xfrm>
              <a:off x="879350" y="3184473"/>
              <a:ext cx="187988" cy="10249"/>
            </a:xfrm>
            <a:custGeom>
              <a:avLst/>
              <a:gdLst/>
              <a:ahLst/>
              <a:cxnLst/>
              <a:rect l="l" t="t" r="r" b="b"/>
              <a:pathLst>
                <a:path w="590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5739" y="322"/>
                  </a:lnTo>
                  <a:cubicBezTo>
                    <a:pt x="5834" y="322"/>
                    <a:pt x="5906" y="250"/>
                    <a:pt x="5906" y="155"/>
                  </a:cubicBezTo>
                  <a:cubicBezTo>
                    <a:pt x="5906" y="48"/>
                    <a:pt x="5834" y="0"/>
                    <a:pt x="57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3318;p63">
              <a:extLst>
                <a:ext uri="{FF2B5EF4-FFF2-40B4-BE49-F238E27FC236}">
                  <a16:creationId xmlns:a16="http://schemas.microsoft.com/office/drawing/2014/main" id="{A553C419-A6B1-49C5-B507-93E10C755C58}"/>
                </a:ext>
              </a:extLst>
            </p:cNvPr>
            <p:cNvSpPr/>
            <p:nvPr/>
          </p:nvSpPr>
          <p:spPr>
            <a:xfrm>
              <a:off x="879350" y="3083285"/>
              <a:ext cx="25432" cy="10631"/>
            </a:xfrm>
            <a:custGeom>
              <a:avLst/>
              <a:gdLst/>
              <a:ahLst/>
              <a:cxnLst/>
              <a:rect l="l" t="t" r="r" b="b"/>
              <a:pathLst>
                <a:path w="799" h="334" extrusionOk="0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643" y="334"/>
                  </a:lnTo>
                  <a:cubicBezTo>
                    <a:pt x="727" y="334"/>
                    <a:pt x="798" y="262"/>
                    <a:pt x="798" y="167"/>
                  </a:cubicBezTo>
                  <a:cubicBezTo>
                    <a:pt x="798" y="84"/>
                    <a:pt x="727" y="0"/>
                    <a:pt x="64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13671;p63">
            <a:extLst>
              <a:ext uri="{FF2B5EF4-FFF2-40B4-BE49-F238E27FC236}">
                <a16:creationId xmlns:a16="http://schemas.microsoft.com/office/drawing/2014/main" id="{C52BC0E2-9DAF-4DA5-A22C-0F3FC70B938F}"/>
              </a:ext>
            </a:extLst>
          </p:cNvPr>
          <p:cNvGrpSpPr/>
          <p:nvPr/>
        </p:nvGrpSpPr>
        <p:grpSpPr>
          <a:xfrm>
            <a:off x="7144117" y="1816459"/>
            <a:ext cx="639152" cy="668626"/>
            <a:chOff x="1819576" y="1511679"/>
            <a:chExt cx="352103" cy="352103"/>
          </a:xfrm>
        </p:grpSpPr>
        <p:sp>
          <p:nvSpPr>
            <p:cNvPr id="61" name="Google Shape;13672;p63">
              <a:extLst>
                <a:ext uri="{FF2B5EF4-FFF2-40B4-BE49-F238E27FC236}">
                  <a16:creationId xmlns:a16="http://schemas.microsoft.com/office/drawing/2014/main" id="{2F5FB555-3D62-4B8C-BC2E-E1239A337547}"/>
                </a:ext>
              </a:extLst>
            </p:cNvPr>
            <p:cNvSpPr/>
            <p:nvPr/>
          </p:nvSpPr>
          <p:spPr>
            <a:xfrm>
              <a:off x="1819576" y="1511679"/>
              <a:ext cx="352103" cy="352103"/>
            </a:xfrm>
            <a:custGeom>
              <a:avLst/>
              <a:gdLst/>
              <a:ahLst/>
              <a:cxnLst/>
              <a:rect l="l" t="t" r="r" b="b"/>
              <a:pathLst>
                <a:path w="11062" h="11062" extrusionOk="0">
                  <a:moveTo>
                    <a:pt x="6216" y="310"/>
                  </a:moveTo>
                  <a:cubicBezTo>
                    <a:pt x="6216" y="310"/>
                    <a:pt x="6240" y="310"/>
                    <a:pt x="6240" y="322"/>
                  </a:cubicBezTo>
                  <a:lnTo>
                    <a:pt x="6240" y="786"/>
                  </a:lnTo>
                  <a:cubicBezTo>
                    <a:pt x="6240" y="953"/>
                    <a:pt x="6335" y="1084"/>
                    <a:pt x="6502" y="1108"/>
                  </a:cubicBezTo>
                  <a:cubicBezTo>
                    <a:pt x="7025" y="1227"/>
                    <a:pt x="7514" y="1429"/>
                    <a:pt x="7966" y="1727"/>
                  </a:cubicBezTo>
                  <a:cubicBezTo>
                    <a:pt x="8022" y="1762"/>
                    <a:pt x="8086" y="1780"/>
                    <a:pt x="8150" y="1780"/>
                  </a:cubicBezTo>
                  <a:cubicBezTo>
                    <a:pt x="8236" y="1780"/>
                    <a:pt x="8321" y="1747"/>
                    <a:pt x="8383" y="1679"/>
                  </a:cubicBezTo>
                  <a:lnTo>
                    <a:pt x="8704" y="1346"/>
                  </a:lnTo>
                  <a:lnTo>
                    <a:pt x="8716" y="1346"/>
                  </a:lnTo>
                  <a:lnTo>
                    <a:pt x="9704" y="2334"/>
                  </a:lnTo>
                  <a:lnTo>
                    <a:pt x="9704" y="2346"/>
                  </a:lnTo>
                  <a:lnTo>
                    <a:pt x="9371" y="2679"/>
                  </a:lnTo>
                  <a:cubicBezTo>
                    <a:pt x="9252" y="2798"/>
                    <a:pt x="9240" y="2953"/>
                    <a:pt x="9335" y="3096"/>
                  </a:cubicBezTo>
                  <a:cubicBezTo>
                    <a:pt x="9609" y="3536"/>
                    <a:pt x="9823" y="4025"/>
                    <a:pt x="9943" y="4548"/>
                  </a:cubicBezTo>
                  <a:cubicBezTo>
                    <a:pt x="9966" y="4703"/>
                    <a:pt x="10109" y="4822"/>
                    <a:pt x="10264" y="4822"/>
                  </a:cubicBezTo>
                  <a:lnTo>
                    <a:pt x="10728" y="4822"/>
                  </a:lnTo>
                  <a:cubicBezTo>
                    <a:pt x="10728" y="4822"/>
                    <a:pt x="10752" y="4822"/>
                    <a:pt x="10752" y="4834"/>
                  </a:cubicBezTo>
                  <a:lnTo>
                    <a:pt x="10728" y="6239"/>
                  </a:lnTo>
                  <a:lnTo>
                    <a:pt x="10264" y="6239"/>
                  </a:lnTo>
                  <a:cubicBezTo>
                    <a:pt x="10109" y="6239"/>
                    <a:pt x="9966" y="6334"/>
                    <a:pt x="9943" y="6501"/>
                  </a:cubicBezTo>
                  <a:cubicBezTo>
                    <a:pt x="9823" y="7025"/>
                    <a:pt x="9633" y="7513"/>
                    <a:pt x="9335" y="7966"/>
                  </a:cubicBezTo>
                  <a:cubicBezTo>
                    <a:pt x="9240" y="8097"/>
                    <a:pt x="9252" y="8275"/>
                    <a:pt x="9371" y="8382"/>
                  </a:cubicBezTo>
                  <a:lnTo>
                    <a:pt x="9704" y="8704"/>
                  </a:lnTo>
                  <a:lnTo>
                    <a:pt x="9704" y="8716"/>
                  </a:lnTo>
                  <a:lnTo>
                    <a:pt x="8716" y="9704"/>
                  </a:lnTo>
                  <a:lnTo>
                    <a:pt x="8704" y="9704"/>
                  </a:lnTo>
                  <a:lnTo>
                    <a:pt x="8383" y="9370"/>
                  </a:lnTo>
                  <a:cubicBezTo>
                    <a:pt x="8317" y="9304"/>
                    <a:pt x="8236" y="9271"/>
                    <a:pt x="8155" y="9271"/>
                  </a:cubicBezTo>
                  <a:cubicBezTo>
                    <a:pt x="8090" y="9271"/>
                    <a:pt x="8024" y="9292"/>
                    <a:pt x="7966" y="9335"/>
                  </a:cubicBezTo>
                  <a:cubicBezTo>
                    <a:pt x="7514" y="9609"/>
                    <a:pt x="7025" y="9823"/>
                    <a:pt x="6502" y="9942"/>
                  </a:cubicBezTo>
                  <a:cubicBezTo>
                    <a:pt x="6359" y="9966"/>
                    <a:pt x="6240" y="10109"/>
                    <a:pt x="6240" y="10263"/>
                  </a:cubicBezTo>
                  <a:lnTo>
                    <a:pt x="6240" y="10728"/>
                  </a:lnTo>
                  <a:cubicBezTo>
                    <a:pt x="6240" y="10728"/>
                    <a:pt x="6240" y="10740"/>
                    <a:pt x="6216" y="10740"/>
                  </a:cubicBezTo>
                  <a:lnTo>
                    <a:pt x="4835" y="10740"/>
                  </a:lnTo>
                  <a:cubicBezTo>
                    <a:pt x="4835" y="10740"/>
                    <a:pt x="4823" y="10740"/>
                    <a:pt x="4823" y="10728"/>
                  </a:cubicBezTo>
                  <a:lnTo>
                    <a:pt x="4823" y="10263"/>
                  </a:lnTo>
                  <a:cubicBezTo>
                    <a:pt x="4823" y="10109"/>
                    <a:pt x="4716" y="9966"/>
                    <a:pt x="4549" y="9942"/>
                  </a:cubicBezTo>
                  <a:cubicBezTo>
                    <a:pt x="4037" y="9823"/>
                    <a:pt x="3537" y="9632"/>
                    <a:pt x="3096" y="9335"/>
                  </a:cubicBezTo>
                  <a:cubicBezTo>
                    <a:pt x="3037" y="9299"/>
                    <a:pt x="2977" y="9275"/>
                    <a:pt x="2918" y="9275"/>
                  </a:cubicBezTo>
                  <a:cubicBezTo>
                    <a:pt x="2823" y="9275"/>
                    <a:pt x="2751" y="9299"/>
                    <a:pt x="2680" y="9370"/>
                  </a:cubicBezTo>
                  <a:lnTo>
                    <a:pt x="2346" y="9704"/>
                  </a:lnTo>
                  <a:lnTo>
                    <a:pt x="2334" y="9704"/>
                  </a:lnTo>
                  <a:lnTo>
                    <a:pt x="1358" y="8716"/>
                  </a:lnTo>
                  <a:lnTo>
                    <a:pt x="1358" y="8704"/>
                  </a:lnTo>
                  <a:lnTo>
                    <a:pt x="1680" y="8382"/>
                  </a:lnTo>
                  <a:cubicBezTo>
                    <a:pt x="1799" y="8263"/>
                    <a:pt x="1811" y="8097"/>
                    <a:pt x="1727" y="7966"/>
                  </a:cubicBezTo>
                  <a:cubicBezTo>
                    <a:pt x="1441" y="7513"/>
                    <a:pt x="1239" y="7025"/>
                    <a:pt x="1120" y="6501"/>
                  </a:cubicBezTo>
                  <a:cubicBezTo>
                    <a:pt x="1084" y="6358"/>
                    <a:pt x="953" y="6239"/>
                    <a:pt x="787" y="6239"/>
                  </a:cubicBezTo>
                  <a:lnTo>
                    <a:pt x="322" y="6239"/>
                  </a:lnTo>
                  <a:cubicBezTo>
                    <a:pt x="322" y="6239"/>
                    <a:pt x="310" y="6239"/>
                    <a:pt x="310" y="6215"/>
                  </a:cubicBezTo>
                  <a:lnTo>
                    <a:pt x="310" y="4834"/>
                  </a:lnTo>
                  <a:cubicBezTo>
                    <a:pt x="310" y="4834"/>
                    <a:pt x="310" y="4822"/>
                    <a:pt x="322" y="4822"/>
                  </a:cubicBezTo>
                  <a:lnTo>
                    <a:pt x="787" y="4822"/>
                  </a:lnTo>
                  <a:cubicBezTo>
                    <a:pt x="953" y="4822"/>
                    <a:pt x="1084" y="4715"/>
                    <a:pt x="1120" y="4548"/>
                  </a:cubicBezTo>
                  <a:cubicBezTo>
                    <a:pt x="1239" y="4025"/>
                    <a:pt x="1430" y="3536"/>
                    <a:pt x="1727" y="3096"/>
                  </a:cubicBezTo>
                  <a:cubicBezTo>
                    <a:pt x="1811" y="2953"/>
                    <a:pt x="1799" y="2774"/>
                    <a:pt x="1680" y="2679"/>
                  </a:cubicBezTo>
                  <a:lnTo>
                    <a:pt x="1358" y="2346"/>
                  </a:lnTo>
                  <a:lnTo>
                    <a:pt x="1358" y="2334"/>
                  </a:lnTo>
                  <a:lnTo>
                    <a:pt x="2334" y="1346"/>
                  </a:lnTo>
                  <a:lnTo>
                    <a:pt x="2346" y="1346"/>
                  </a:lnTo>
                  <a:lnTo>
                    <a:pt x="2680" y="1679"/>
                  </a:lnTo>
                  <a:cubicBezTo>
                    <a:pt x="2748" y="1747"/>
                    <a:pt x="2832" y="1780"/>
                    <a:pt x="2916" y="1780"/>
                  </a:cubicBezTo>
                  <a:cubicBezTo>
                    <a:pt x="2978" y="1780"/>
                    <a:pt x="3041" y="1762"/>
                    <a:pt x="3096" y="1727"/>
                  </a:cubicBezTo>
                  <a:cubicBezTo>
                    <a:pt x="3537" y="1441"/>
                    <a:pt x="4037" y="1227"/>
                    <a:pt x="4549" y="1108"/>
                  </a:cubicBezTo>
                  <a:cubicBezTo>
                    <a:pt x="4704" y="1084"/>
                    <a:pt x="4823" y="953"/>
                    <a:pt x="4823" y="786"/>
                  </a:cubicBezTo>
                  <a:lnTo>
                    <a:pt x="4823" y="322"/>
                  </a:lnTo>
                  <a:cubicBezTo>
                    <a:pt x="4823" y="322"/>
                    <a:pt x="4823" y="310"/>
                    <a:pt x="4835" y="310"/>
                  </a:cubicBezTo>
                  <a:close/>
                  <a:moveTo>
                    <a:pt x="4835" y="0"/>
                  </a:moveTo>
                  <a:cubicBezTo>
                    <a:pt x="4656" y="0"/>
                    <a:pt x="4513" y="143"/>
                    <a:pt x="4513" y="322"/>
                  </a:cubicBezTo>
                  <a:lnTo>
                    <a:pt x="4513" y="786"/>
                  </a:lnTo>
                  <a:cubicBezTo>
                    <a:pt x="4513" y="786"/>
                    <a:pt x="4513" y="798"/>
                    <a:pt x="4489" y="798"/>
                  </a:cubicBezTo>
                  <a:cubicBezTo>
                    <a:pt x="3930" y="917"/>
                    <a:pt x="3406" y="1143"/>
                    <a:pt x="2930" y="1453"/>
                  </a:cubicBezTo>
                  <a:lnTo>
                    <a:pt x="2918" y="1453"/>
                  </a:lnTo>
                  <a:lnTo>
                    <a:pt x="2584" y="1131"/>
                  </a:lnTo>
                  <a:cubicBezTo>
                    <a:pt x="2519" y="1066"/>
                    <a:pt x="2436" y="1033"/>
                    <a:pt x="2351" y="1033"/>
                  </a:cubicBezTo>
                  <a:cubicBezTo>
                    <a:pt x="2266" y="1033"/>
                    <a:pt x="2180" y="1066"/>
                    <a:pt x="2108" y="1131"/>
                  </a:cubicBezTo>
                  <a:lnTo>
                    <a:pt x="1132" y="2108"/>
                  </a:lnTo>
                  <a:cubicBezTo>
                    <a:pt x="1001" y="2251"/>
                    <a:pt x="1001" y="2453"/>
                    <a:pt x="1132" y="2584"/>
                  </a:cubicBezTo>
                  <a:lnTo>
                    <a:pt x="1453" y="2917"/>
                  </a:lnTo>
                  <a:lnTo>
                    <a:pt x="1453" y="2929"/>
                  </a:lnTo>
                  <a:cubicBezTo>
                    <a:pt x="1144" y="3405"/>
                    <a:pt x="941" y="3941"/>
                    <a:pt x="799" y="4489"/>
                  </a:cubicBezTo>
                  <a:cubicBezTo>
                    <a:pt x="799" y="4489"/>
                    <a:pt x="799" y="4513"/>
                    <a:pt x="787" y="4513"/>
                  </a:cubicBezTo>
                  <a:lnTo>
                    <a:pt x="322" y="4513"/>
                  </a:lnTo>
                  <a:cubicBezTo>
                    <a:pt x="144" y="4513"/>
                    <a:pt x="1" y="4656"/>
                    <a:pt x="1" y="4834"/>
                  </a:cubicBezTo>
                  <a:lnTo>
                    <a:pt x="1" y="6215"/>
                  </a:lnTo>
                  <a:cubicBezTo>
                    <a:pt x="1" y="6394"/>
                    <a:pt x="144" y="6549"/>
                    <a:pt x="322" y="6549"/>
                  </a:cubicBezTo>
                  <a:lnTo>
                    <a:pt x="787" y="6549"/>
                  </a:lnTo>
                  <a:cubicBezTo>
                    <a:pt x="787" y="6549"/>
                    <a:pt x="799" y="6549"/>
                    <a:pt x="799" y="6561"/>
                  </a:cubicBezTo>
                  <a:cubicBezTo>
                    <a:pt x="918" y="7132"/>
                    <a:pt x="1144" y="7644"/>
                    <a:pt x="1453" y="8120"/>
                  </a:cubicBezTo>
                  <a:lnTo>
                    <a:pt x="1453" y="8144"/>
                  </a:lnTo>
                  <a:lnTo>
                    <a:pt x="1132" y="8466"/>
                  </a:lnTo>
                  <a:cubicBezTo>
                    <a:pt x="1001" y="8597"/>
                    <a:pt x="1001" y="8811"/>
                    <a:pt x="1132" y="8942"/>
                  </a:cubicBezTo>
                  <a:lnTo>
                    <a:pt x="2108" y="9930"/>
                  </a:lnTo>
                  <a:cubicBezTo>
                    <a:pt x="2180" y="9996"/>
                    <a:pt x="2266" y="10028"/>
                    <a:pt x="2351" y="10028"/>
                  </a:cubicBezTo>
                  <a:cubicBezTo>
                    <a:pt x="2436" y="10028"/>
                    <a:pt x="2519" y="9996"/>
                    <a:pt x="2584" y="9930"/>
                  </a:cubicBezTo>
                  <a:lnTo>
                    <a:pt x="2918" y="9597"/>
                  </a:lnTo>
                  <a:lnTo>
                    <a:pt x="2930" y="9597"/>
                  </a:lnTo>
                  <a:cubicBezTo>
                    <a:pt x="3406" y="9906"/>
                    <a:pt x="3942" y="10121"/>
                    <a:pt x="4489" y="10252"/>
                  </a:cubicBezTo>
                  <a:cubicBezTo>
                    <a:pt x="4489" y="10252"/>
                    <a:pt x="4513" y="10252"/>
                    <a:pt x="4513" y="10263"/>
                  </a:cubicBezTo>
                  <a:lnTo>
                    <a:pt x="4513" y="10728"/>
                  </a:lnTo>
                  <a:cubicBezTo>
                    <a:pt x="4513" y="10906"/>
                    <a:pt x="4656" y="11061"/>
                    <a:pt x="4835" y="11061"/>
                  </a:cubicBezTo>
                  <a:lnTo>
                    <a:pt x="6216" y="11061"/>
                  </a:lnTo>
                  <a:cubicBezTo>
                    <a:pt x="6394" y="11061"/>
                    <a:pt x="6549" y="10906"/>
                    <a:pt x="6549" y="10728"/>
                  </a:cubicBezTo>
                  <a:lnTo>
                    <a:pt x="6549" y="10263"/>
                  </a:lnTo>
                  <a:cubicBezTo>
                    <a:pt x="6549" y="10263"/>
                    <a:pt x="6549" y="10252"/>
                    <a:pt x="6561" y="10252"/>
                  </a:cubicBezTo>
                  <a:cubicBezTo>
                    <a:pt x="7133" y="10132"/>
                    <a:pt x="7645" y="9906"/>
                    <a:pt x="8121" y="9597"/>
                  </a:cubicBezTo>
                  <a:lnTo>
                    <a:pt x="8145" y="9597"/>
                  </a:lnTo>
                  <a:lnTo>
                    <a:pt x="8466" y="9930"/>
                  </a:lnTo>
                  <a:cubicBezTo>
                    <a:pt x="8532" y="9996"/>
                    <a:pt x="8618" y="10028"/>
                    <a:pt x="8704" y="10028"/>
                  </a:cubicBezTo>
                  <a:cubicBezTo>
                    <a:pt x="8791" y="10028"/>
                    <a:pt x="8877" y="9996"/>
                    <a:pt x="8942" y="9930"/>
                  </a:cubicBezTo>
                  <a:lnTo>
                    <a:pt x="9931" y="8942"/>
                  </a:lnTo>
                  <a:cubicBezTo>
                    <a:pt x="10062" y="8811"/>
                    <a:pt x="10062" y="8597"/>
                    <a:pt x="9931" y="8466"/>
                  </a:cubicBezTo>
                  <a:lnTo>
                    <a:pt x="9597" y="8144"/>
                  </a:lnTo>
                  <a:lnTo>
                    <a:pt x="9597" y="8120"/>
                  </a:lnTo>
                  <a:cubicBezTo>
                    <a:pt x="9919" y="7644"/>
                    <a:pt x="10121" y="7108"/>
                    <a:pt x="10252" y="6561"/>
                  </a:cubicBezTo>
                  <a:cubicBezTo>
                    <a:pt x="10252" y="6561"/>
                    <a:pt x="10252" y="6549"/>
                    <a:pt x="10264" y="6549"/>
                  </a:cubicBezTo>
                  <a:lnTo>
                    <a:pt x="10728" y="6549"/>
                  </a:lnTo>
                  <a:cubicBezTo>
                    <a:pt x="10907" y="6549"/>
                    <a:pt x="11062" y="6394"/>
                    <a:pt x="11062" y="6215"/>
                  </a:cubicBezTo>
                  <a:lnTo>
                    <a:pt x="11062" y="4834"/>
                  </a:lnTo>
                  <a:cubicBezTo>
                    <a:pt x="11062" y="4656"/>
                    <a:pt x="10907" y="4513"/>
                    <a:pt x="10728" y="4513"/>
                  </a:cubicBezTo>
                  <a:lnTo>
                    <a:pt x="10264" y="4513"/>
                  </a:lnTo>
                  <a:cubicBezTo>
                    <a:pt x="10264" y="4513"/>
                    <a:pt x="10252" y="4513"/>
                    <a:pt x="10252" y="4489"/>
                  </a:cubicBezTo>
                  <a:cubicBezTo>
                    <a:pt x="10133" y="3929"/>
                    <a:pt x="9907" y="3405"/>
                    <a:pt x="9597" y="2929"/>
                  </a:cubicBezTo>
                  <a:lnTo>
                    <a:pt x="9597" y="2917"/>
                  </a:lnTo>
                  <a:lnTo>
                    <a:pt x="9931" y="2584"/>
                  </a:lnTo>
                  <a:cubicBezTo>
                    <a:pt x="10062" y="2453"/>
                    <a:pt x="10062" y="2239"/>
                    <a:pt x="9931" y="2108"/>
                  </a:cubicBezTo>
                  <a:lnTo>
                    <a:pt x="8942" y="1131"/>
                  </a:lnTo>
                  <a:cubicBezTo>
                    <a:pt x="8877" y="1066"/>
                    <a:pt x="8791" y="1033"/>
                    <a:pt x="8704" y="1033"/>
                  </a:cubicBezTo>
                  <a:cubicBezTo>
                    <a:pt x="8618" y="1033"/>
                    <a:pt x="8532" y="1066"/>
                    <a:pt x="8466" y="1131"/>
                  </a:cubicBezTo>
                  <a:lnTo>
                    <a:pt x="8145" y="1453"/>
                  </a:lnTo>
                  <a:lnTo>
                    <a:pt x="8121" y="1453"/>
                  </a:lnTo>
                  <a:cubicBezTo>
                    <a:pt x="7645" y="1143"/>
                    <a:pt x="7109" y="941"/>
                    <a:pt x="6561" y="798"/>
                  </a:cubicBezTo>
                  <a:cubicBezTo>
                    <a:pt x="6561" y="798"/>
                    <a:pt x="6549" y="798"/>
                    <a:pt x="6549" y="786"/>
                  </a:cubicBezTo>
                  <a:lnTo>
                    <a:pt x="6549" y="322"/>
                  </a:lnTo>
                  <a:cubicBezTo>
                    <a:pt x="6549" y="143"/>
                    <a:pt x="6394" y="0"/>
                    <a:pt x="621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3673;p63">
              <a:extLst>
                <a:ext uri="{FF2B5EF4-FFF2-40B4-BE49-F238E27FC236}">
                  <a16:creationId xmlns:a16="http://schemas.microsoft.com/office/drawing/2014/main" id="{DA9FA991-679D-4BFF-B0A1-693F8E1C4B80}"/>
                </a:ext>
              </a:extLst>
            </p:cNvPr>
            <p:cNvSpPr/>
            <p:nvPr/>
          </p:nvSpPr>
          <p:spPr>
            <a:xfrm>
              <a:off x="1885146" y="1578204"/>
              <a:ext cx="182322" cy="180603"/>
            </a:xfrm>
            <a:custGeom>
              <a:avLst/>
              <a:gdLst/>
              <a:ahLst/>
              <a:cxnLst/>
              <a:rect l="l" t="t" r="r" b="b"/>
              <a:pathLst>
                <a:path w="5728" h="5674" extrusionOk="0">
                  <a:moveTo>
                    <a:pt x="3502" y="0"/>
                  </a:moveTo>
                  <a:cubicBezTo>
                    <a:pt x="3438" y="0"/>
                    <a:pt x="3374" y="2"/>
                    <a:pt x="3311" y="6"/>
                  </a:cubicBezTo>
                  <a:cubicBezTo>
                    <a:pt x="2453" y="53"/>
                    <a:pt x="1644" y="411"/>
                    <a:pt x="1048" y="1018"/>
                  </a:cubicBezTo>
                  <a:cubicBezTo>
                    <a:pt x="441" y="1625"/>
                    <a:pt x="84" y="2435"/>
                    <a:pt x="36" y="3280"/>
                  </a:cubicBezTo>
                  <a:cubicBezTo>
                    <a:pt x="1" y="4125"/>
                    <a:pt x="263" y="4959"/>
                    <a:pt x="798" y="5614"/>
                  </a:cubicBezTo>
                  <a:cubicBezTo>
                    <a:pt x="834" y="5661"/>
                    <a:pt x="870" y="5673"/>
                    <a:pt x="917" y="5673"/>
                  </a:cubicBezTo>
                  <a:cubicBezTo>
                    <a:pt x="953" y="5673"/>
                    <a:pt x="989" y="5661"/>
                    <a:pt x="1025" y="5649"/>
                  </a:cubicBezTo>
                  <a:cubicBezTo>
                    <a:pt x="1096" y="5590"/>
                    <a:pt x="1096" y="5483"/>
                    <a:pt x="1048" y="5423"/>
                  </a:cubicBezTo>
                  <a:cubicBezTo>
                    <a:pt x="572" y="4828"/>
                    <a:pt x="322" y="4066"/>
                    <a:pt x="370" y="3304"/>
                  </a:cubicBezTo>
                  <a:cubicBezTo>
                    <a:pt x="417" y="2530"/>
                    <a:pt x="727" y="1804"/>
                    <a:pt x="1275" y="1256"/>
                  </a:cubicBezTo>
                  <a:cubicBezTo>
                    <a:pt x="1822" y="708"/>
                    <a:pt x="2560" y="375"/>
                    <a:pt x="3334" y="351"/>
                  </a:cubicBezTo>
                  <a:cubicBezTo>
                    <a:pt x="3397" y="347"/>
                    <a:pt x="3459" y="345"/>
                    <a:pt x="3521" y="345"/>
                  </a:cubicBezTo>
                  <a:cubicBezTo>
                    <a:pt x="4227" y="345"/>
                    <a:pt x="4895" y="592"/>
                    <a:pt x="5442" y="1030"/>
                  </a:cubicBezTo>
                  <a:cubicBezTo>
                    <a:pt x="5473" y="1055"/>
                    <a:pt x="5510" y="1068"/>
                    <a:pt x="5547" y="1068"/>
                  </a:cubicBezTo>
                  <a:cubicBezTo>
                    <a:pt x="5595" y="1068"/>
                    <a:pt x="5641" y="1046"/>
                    <a:pt x="5668" y="1006"/>
                  </a:cubicBezTo>
                  <a:cubicBezTo>
                    <a:pt x="5727" y="911"/>
                    <a:pt x="5716" y="815"/>
                    <a:pt x="5656" y="768"/>
                  </a:cubicBezTo>
                  <a:cubicBezTo>
                    <a:pt x="5050" y="272"/>
                    <a:pt x="4291" y="0"/>
                    <a:pt x="350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3674;p63">
              <a:extLst>
                <a:ext uri="{FF2B5EF4-FFF2-40B4-BE49-F238E27FC236}">
                  <a16:creationId xmlns:a16="http://schemas.microsoft.com/office/drawing/2014/main" id="{6DA4D8DE-A3F1-4D72-B8F3-33F76F29CD3B}"/>
                </a:ext>
              </a:extLst>
            </p:cNvPr>
            <p:cNvSpPr/>
            <p:nvPr/>
          </p:nvSpPr>
          <p:spPr>
            <a:xfrm>
              <a:off x="1923820" y="1610193"/>
              <a:ext cx="183054" cy="186874"/>
            </a:xfrm>
            <a:custGeom>
              <a:avLst/>
              <a:gdLst/>
              <a:ahLst/>
              <a:cxnLst/>
              <a:rect l="l" t="t" r="r" b="b"/>
              <a:pathLst>
                <a:path w="5751" h="5871" extrusionOk="0">
                  <a:moveTo>
                    <a:pt x="3310" y="358"/>
                  </a:moveTo>
                  <a:lnTo>
                    <a:pt x="3310" y="1025"/>
                  </a:lnTo>
                  <a:cubicBezTo>
                    <a:pt x="3310" y="1132"/>
                    <a:pt x="3274" y="1251"/>
                    <a:pt x="3227" y="1334"/>
                  </a:cubicBezTo>
                  <a:lnTo>
                    <a:pt x="3155" y="1501"/>
                  </a:lnTo>
                  <a:cubicBezTo>
                    <a:pt x="3143" y="1525"/>
                    <a:pt x="3143" y="1549"/>
                    <a:pt x="3143" y="1573"/>
                  </a:cubicBezTo>
                  <a:lnTo>
                    <a:pt x="3143" y="1918"/>
                  </a:lnTo>
                  <a:cubicBezTo>
                    <a:pt x="3143" y="2156"/>
                    <a:pt x="3048" y="2382"/>
                    <a:pt x="2869" y="2549"/>
                  </a:cubicBezTo>
                  <a:cubicBezTo>
                    <a:pt x="2691" y="2704"/>
                    <a:pt x="2477" y="2799"/>
                    <a:pt x="2226" y="2799"/>
                  </a:cubicBezTo>
                  <a:cubicBezTo>
                    <a:pt x="1774" y="2787"/>
                    <a:pt x="1381" y="2370"/>
                    <a:pt x="1381" y="1870"/>
                  </a:cubicBezTo>
                  <a:lnTo>
                    <a:pt x="1381" y="1573"/>
                  </a:lnTo>
                  <a:cubicBezTo>
                    <a:pt x="1381" y="1549"/>
                    <a:pt x="1381" y="1525"/>
                    <a:pt x="1369" y="1501"/>
                  </a:cubicBezTo>
                  <a:lnTo>
                    <a:pt x="1262" y="1311"/>
                  </a:lnTo>
                  <a:cubicBezTo>
                    <a:pt x="1238" y="1227"/>
                    <a:pt x="1203" y="1156"/>
                    <a:pt x="1203" y="1072"/>
                  </a:cubicBezTo>
                  <a:lnTo>
                    <a:pt x="1203" y="1049"/>
                  </a:lnTo>
                  <a:cubicBezTo>
                    <a:pt x="1203" y="668"/>
                    <a:pt x="1524" y="358"/>
                    <a:pt x="1905" y="358"/>
                  </a:cubicBezTo>
                  <a:close/>
                  <a:moveTo>
                    <a:pt x="1905" y="3049"/>
                  </a:moveTo>
                  <a:cubicBezTo>
                    <a:pt x="2012" y="3085"/>
                    <a:pt x="2119" y="3108"/>
                    <a:pt x="2238" y="3108"/>
                  </a:cubicBezTo>
                  <a:lnTo>
                    <a:pt x="2274" y="3108"/>
                  </a:lnTo>
                  <a:cubicBezTo>
                    <a:pt x="2393" y="3108"/>
                    <a:pt x="2512" y="3097"/>
                    <a:pt x="2631" y="3049"/>
                  </a:cubicBezTo>
                  <a:lnTo>
                    <a:pt x="2631" y="3049"/>
                  </a:lnTo>
                  <a:cubicBezTo>
                    <a:pt x="2619" y="3108"/>
                    <a:pt x="2631" y="3156"/>
                    <a:pt x="2655" y="3204"/>
                  </a:cubicBezTo>
                  <a:lnTo>
                    <a:pt x="2512" y="3335"/>
                  </a:lnTo>
                  <a:cubicBezTo>
                    <a:pt x="2441" y="3406"/>
                    <a:pt x="2357" y="3442"/>
                    <a:pt x="2262" y="3442"/>
                  </a:cubicBezTo>
                  <a:cubicBezTo>
                    <a:pt x="2179" y="3442"/>
                    <a:pt x="2084" y="3406"/>
                    <a:pt x="2012" y="3335"/>
                  </a:cubicBezTo>
                  <a:lnTo>
                    <a:pt x="1881" y="3204"/>
                  </a:lnTo>
                  <a:cubicBezTo>
                    <a:pt x="1893" y="3156"/>
                    <a:pt x="1905" y="3108"/>
                    <a:pt x="1905" y="3049"/>
                  </a:cubicBezTo>
                  <a:close/>
                  <a:moveTo>
                    <a:pt x="2810" y="3466"/>
                  </a:moveTo>
                  <a:cubicBezTo>
                    <a:pt x="2858" y="3501"/>
                    <a:pt x="2905" y="3513"/>
                    <a:pt x="2941" y="3525"/>
                  </a:cubicBezTo>
                  <a:lnTo>
                    <a:pt x="3524" y="3692"/>
                  </a:lnTo>
                  <a:cubicBezTo>
                    <a:pt x="3679" y="3739"/>
                    <a:pt x="3774" y="3870"/>
                    <a:pt x="3774" y="4037"/>
                  </a:cubicBezTo>
                  <a:lnTo>
                    <a:pt x="3774" y="5132"/>
                  </a:lnTo>
                  <a:lnTo>
                    <a:pt x="3822" y="5132"/>
                  </a:lnTo>
                  <a:cubicBezTo>
                    <a:pt x="3703" y="5204"/>
                    <a:pt x="3584" y="5263"/>
                    <a:pt x="3453" y="5311"/>
                  </a:cubicBezTo>
                  <a:lnTo>
                    <a:pt x="3453" y="4335"/>
                  </a:lnTo>
                  <a:cubicBezTo>
                    <a:pt x="3453" y="4240"/>
                    <a:pt x="3381" y="4168"/>
                    <a:pt x="3286" y="4168"/>
                  </a:cubicBezTo>
                  <a:cubicBezTo>
                    <a:pt x="3203" y="4168"/>
                    <a:pt x="3119" y="4240"/>
                    <a:pt x="3119" y="4335"/>
                  </a:cubicBezTo>
                  <a:lnTo>
                    <a:pt x="3119" y="5430"/>
                  </a:lnTo>
                  <a:cubicBezTo>
                    <a:pt x="2881" y="5502"/>
                    <a:pt x="2655" y="5537"/>
                    <a:pt x="2405" y="5549"/>
                  </a:cubicBezTo>
                  <a:lnTo>
                    <a:pt x="2262" y="5549"/>
                  </a:lnTo>
                  <a:cubicBezTo>
                    <a:pt x="1965" y="5549"/>
                    <a:pt x="1667" y="5502"/>
                    <a:pt x="1381" y="5430"/>
                  </a:cubicBezTo>
                  <a:lnTo>
                    <a:pt x="1381" y="4335"/>
                  </a:lnTo>
                  <a:cubicBezTo>
                    <a:pt x="1381" y="4240"/>
                    <a:pt x="1310" y="4168"/>
                    <a:pt x="1214" y="4168"/>
                  </a:cubicBezTo>
                  <a:cubicBezTo>
                    <a:pt x="1131" y="4168"/>
                    <a:pt x="1060" y="4240"/>
                    <a:pt x="1060" y="4335"/>
                  </a:cubicBezTo>
                  <a:lnTo>
                    <a:pt x="1060" y="5311"/>
                  </a:lnTo>
                  <a:cubicBezTo>
                    <a:pt x="941" y="5252"/>
                    <a:pt x="798" y="5192"/>
                    <a:pt x="679" y="5132"/>
                  </a:cubicBezTo>
                  <a:lnTo>
                    <a:pt x="679" y="4037"/>
                  </a:lnTo>
                  <a:cubicBezTo>
                    <a:pt x="679" y="3870"/>
                    <a:pt x="786" y="3739"/>
                    <a:pt x="941" y="3692"/>
                  </a:cubicBezTo>
                  <a:lnTo>
                    <a:pt x="1512" y="3525"/>
                  </a:lnTo>
                  <a:cubicBezTo>
                    <a:pt x="1560" y="3513"/>
                    <a:pt x="1619" y="3501"/>
                    <a:pt x="1655" y="3466"/>
                  </a:cubicBezTo>
                  <a:lnTo>
                    <a:pt x="1750" y="3573"/>
                  </a:lnTo>
                  <a:cubicBezTo>
                    <a:pt x="1893" y="3704"/>
                    <a:pt x="2072" y="3763"/>
                    <a:pt x="2226" y="3763"/>
                  </a:cubicBezTo>
                  <a:cubicBezTo>
                    <a:pt x="2405" y="3763"/>
                    <a:pt x="2572" y="3704"/>
                    <a:pt x="2703" y="3573"/>
                  </a:cubicBezTo>
                  <a:lnTo>
                    <a:pt x="2810" y="3466"/>
                  </a:lnTo>
                  <a:close/>
                  <a:moveTo>
                    <a:pt x="1893" y="1"/>
                  </a:moveTo>
                  <a:cubicBezTo>
                    <a:pt x="1322" y="1"/>
                    <a:pt x="869" y="465"/>
                    <a:pt x="869" y="1025"/>
                  </a:cubicBezTo>
                  <a:lnTo>
                    <a:pt x="869" y="1037"/>
                  </a:lnTo>
                  <a:cubicBezTo>
                    <a:pt x="869" y="1168"/>
                    <a:pt x="893" y="1311"/>
                    <a:pt x="953" y="1430"/>
                  </a:cubicBezTo>
                  <a:lnTo>
                    <a:pt x="1048" y="1596"/>
                  </a:lnTo>
                  <a:lnTo>
                    <a:pt x="1048" y="1858"/>
                  </a:lnTo>
                  <a:cubicBezTo>
                    <a:pt x="1048" y="2275"/>
                    <a:pt x="1250" y="2644"/>
                    <a:pt x="1560" y="2882"/>
                  </a:cubicBezTo>
                  <a:lnTo>
                    <a:pt x="1560" y="3037"/>
                  </a:lnTo>
                  <a:cubicBezTo>
                    <a:pt x="1560" y="3108"/>
                    <a:pt x="1500" y="3180"/>
                    <a:pt x="1429" y="3216"/>
                  </a:cubicBezTo>
                  <a:lnTo>
                    <a:pt x="845" y="3382"/>
                  </a:lnTo>
                  <a:cubicBezTo>
                    <a:pt x="548" y="3466"/>
                    <a:pt x="357" y="3739"/>
                    <a:pt x="357" y="4037"/>
                  </a:cubicBezTo>
                  <a:lnTo>
                    <a:pt x="357" y="4906"/>
                  </a:lnTo>
                  <a:cubicBezTo>
                    <a:pt x="333" y="4894"/>
                    <a:pt x="310" y="4859"/>
                    <a:pt x="286" y="4847"/>
                  </a:cubicBezTo>
                  <a:cubicBezTo>
                    <a:pt x="256" y="4822"/>
                    <a:pt x="220" y="4810"/>
                    <a:pt x="185" y="4810"/>
                  </a:cubicBezTo>
                  <a:cubicBezTo>
                    <a:pt x="135" y="4810"/>
                    <a:pt x="87" y="4834"/>
                    <a:pt x="60" y="4882"/>
                  </a:cubicBezTo>
                  <a:cubicBezTo>
                    <a:pt x="0" y="4954"/>
                    <a:pt x="12" y="5061"/>
                    <a:pt x="95" y="5097"/>
                  </a:cubicBezTo>
                  <a:cubicBezTo>
                    <a:pt x="702" y="5597"/>
                    <a:pt x="1476" y="5871"/>
                    <a:pt x="2262" y="5871"/>
                  </a:cubicBezTo>
                  <a:lnTo>
                    <a:pt x="2429" y="5871"/>
                  </a:lnTo>
                  <a:cubicBezTo>
                    <a:pt x="3286" y="5835"/>
                    <a:pt x="4096" y="5478"/>
                    <a:pt x="4691" y="4859"/>
                  </a:cubicBezTo>
                  <a:cubicBezTo>
                    <a:pt x="5298" y="4251"/>
                    <a:pt x="5655" y="3454"/>
                    <a:pt x="5703" y="2596"/>
                  </a:cubicBezTo>
                  <a:cubicBezTo>
                    <a:pt x="5751" y="1751"/>
                    <a:pt x="5477" y="918"/>
                    <a:pt x="4941" y="263"/>
                  </a:cubicBezTo>
                  <a:cubicBezTo>
                    <a:pt x="4908" y="223"/>
                    <a:pt x="4861" y="206"/>
                    <a:pt x="4815" y="206"/>
                  </a:cubicBezTo>
                  <a:cubicBezTo>
                    <a:pt x="4778" y="206"/>
                    <a:pt x="4742" y="218"/>
                    <a:pt x="4715" y="239"/>
                  </a:cubicBezTo>
                  <a:cubicBezTo>
                    <a:pt x="4643" y="299"/>
                    <a:pt x="4643" y="406"/>
                    <a:pt x="4691" y="465"/>
                  </a:cubicBezTo>
                  <a:cubicBezTo>
                    <a:pt x="5167" y="1061"/>
                    <a:pt x="5417" y="1811"/>
                    <a:pt x="5370" y="2573"/>
                  </a:cubicBezTo>
                  <a:cubicBezTo>
                    <a:pt x="5334" y="3347"/>
                    <a:pt x="5013" y="4073"/>
                    <a:pt x="4465" y="4632"/>
                  </a:cubicBezTo>
                  <a:cubicBezTo>
                    <a:pt x="4358" y="4728"/>
                    <a:pt x="4262" y="4823"/>
                    <a:pt x="4155" y="4906"/>
                  </a:cubicBezTo>
                  <a:lnTo>
                    <a:pt x="4155" y="4037"/>
                  </a:lnTo>
                  <a:cubicBezTo>
                    <a:pt x="4155" y="3739"/>
                    <a:pt x="3941" y="3466"/>
                    <a:pt x="3667" y="3382"/>
                  </a:cubicBezTo>
                  <a:lnTo>
                    <a:pt x="3084" y="3216"/>
                  </a:lnTo>
                  <a:cubicBezTo>
                    <a:pt x="3012" y="3180"/>
                    <a:pt x="2953" y="3120"/>
                    <a:pt x="2953" y="3037"/>
                  </a:cubicBezTo>
                  <a:lnTo>
                    <a:pt x="2953" y="2906"/>
                  </a:lnTo>
                  <a:cubicBezTo>
                    <a:pt x="3012" y="2858"/>
                    <a:pt x="3048" y="2823"/>
                    <a:pt x="3096" y="2763"/>
                  </a:cubicBezTo>
                  <a:cubicBezTo>
                    <a:pt x="3334" y="2549"/>
                    <a:pt x="3453" y="2227"/>
                    <a:pt x="3453" y="1906"/>
                  </a:cubicBezTo>
                  <a:lnTo>
                    <a:pt x="3453" y="1596"/>
                  </a:lnTo>
                  <a:lnTo>
                    <a:pt x="3512" y="1453"/>
                  </a:lnTo>
                  <a:cubicBezTo>
                    <a:pt x="3584" y="1311"/>
                    <a:pt x="3620" y="1156"/>
                    <a:pt x="3620" y="1001"/>
                  </a:cubicBezTo>
                  <a:lnTo>
                    <a:pt x="3620" y="168"/>
                  </a:lnTo>
                  <a:cubicBezTo>
                    <a:pt x="3620" y="72"/>
                    <a:pt x="3548" y="1"/>
                    <a:pt x="345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3675;p63">
              <a:extLst>
                <a:ext uri="{FF2B5EF4-FFF2-40B4-BE49-F238E27FC236}">
                  <a16:creationId xmlns:a16="http://schemas.microsoft.com/office/drawing/2014/main" id="{B51853AC-985C-4EF4-88F4-19185C8D98E7}"/>
                </a:ext>
              </a:extLst>
            </p:cNvPr>
            <p:cNvSpPr/>
            <p:nvPr/>
          </p:nvSpPr>
          <p:spPr>
            <a:xfrm>
              <a:off x="1974207" y="1638617"/>
              <a:ext cx="43989" cy="15597"/>
            </a:xfrm>
            <a:custGeom>
              <a:avLst/>
              <a:gdLst/>
              <a:ahLst/>
              <a:cxnLst/>
              <a:rect l="l" t="t" r="r" b="b"/>
              <a:pathLst>
                <a:path w="1382" h="490" extrusionOk="0">
                  <a:moveTo>
                    <a:pt x="155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70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6"/>
                  </a:cubicBezTo>
                  <a:cubicBezTo>
                    <a:pt x="1382" y="322"/>
                    <a:pt x="1346" y="227"/>
                    <a:pt x="1275" y="191"/>
                  </a:cubicBezTo>
                  <a:cubicBezTo>
                    <a:pt x="905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5"/>
          <p:cNvSpPr txBox="1">
            <a:spLocks noGrp="1"/>
          </p:cNvSpPr>
          <p:nvPr>
            <p:ph type="title" idx="15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Almacenamiento de los Pods</a:t>
            </a:r>
            <a:endParaRPr dirty="0"/>
          </a:p>
        </p:txBody>
      </p:sp>
      <p:sp>
        <p:nvSpPr>
          <p:cNvPr id="683" name="Google Shape;683;p35"/>
          <p:cNvSpPr txBox="1">
            <a:spLocks noGrp="1"/>
          </p:cNvSpPr>
          <p:nvPr>
            <p:ph type="title"/>
          </p:nvPr>
        </p:nvSpPr>
        <p:spPr>
          <a:xfrm>
            <a:off x="916225" y="2443810"/>
            <a:ext cx="1841400" cy="401700"/>
          </a:xfrm>
          <a:prstGeom prst="rect">
            <a:avLst/>
          </a:prstGeom>
        </p:spPr>
        <p:txBody>
          <a:bodyPr spcFirstLastPara="1" wrap="square" lIns="91425" tIns="91425" rIns="36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684" name="Google Shape;684;p35"/>
          <p:cNvSpPr txBox="1">
            <a:spLocks noGrp="1"/>
          </p:cNvSpPr>
          <p:nvPr>
            <p:ph type="subTitle" idx="1"/>
          </p:nvPr>
        </p:nvSpPr>
        <p:spPr>
          <a:xfrm>
            <a:off x="786275" y="1909450"/>
            <a:ext cx="2101200" cy="57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Presentan 2 tipos de opciones: Volumen y Volumen Persistente</a:t>
            </a:r>
            <a:endParaRPr dirty="0"/>
          </a:p>
        </p:txBody>
      </p:sp>
      <p:sp>
        <p:nvSpPr>
          <p:cNvPr id="685" name="Google Shape;685;p35"/>
          <p:cNvSpPr txBox="1">
            <a:spLocks noGrp="1"/>
          </p:cNvSpPr>
          <p:nvPr>
            <p:ph type="title" idx="2"/>
          </p:nvPr>
        </p:nvSpPr>
        <p:spPr>
          <a:xfrm>
            <a:off x="2271497" y="3931363"/>
            <a:ext cx="1841400" cy="401700"/>
          </a:xfrm>
          <a:prstGeom prst="rect">
            <a:avLst/>
          </a:prstGeom>
        </p:spPr>
        <p:txBody>
          <a:bodyPr spcFirstLastPara="1" wrap="square" lIns="91425" tIns="91425" rIns="36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686" name="Google Shape;686;p35"/>
          <p:cNvSpPr txBox="1">
            <a:spLocks noGrp="1"/>
          </p:cNvSpPr>
          <p:nvPr>
            <p:ph type="subTitle" idx="3"/>
          </p:nvPr>
        </p:nvSpPr>
        <p:spPr>
          <a:xfrm>
            <a:off x="2053548" y="3397003"/>
            <a:ext cx="2277300" cy="57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Los pods pueden utilizar multiples Volumenes y Volumenes Persistentes</a:t>
            </a:r>
            <a:endParaRPr dirty="0"/>
          </a:p>
        </p:txBody>
      </p:sp>
      <p:sp>
        <p:nvSpPr>
          <p:cNvPr id="689" name="Google Shape;689;p35"/>
          <p:cNvSpPr txBox="1">
            <a:spLocks noGrp="1"/>
          </p:cNvSpPr>
          <p:nvPr>
            <p:ph type="title" idx="6"/>
          </p:nvPr>
        </p:nvSpPr>
        <p:spPr>
          <a:xfrm>
            <a:off x="4011745" y="2225691"/>
            <a:ext cx="1841400" cy="401700"/>
          </a:xfrm>
          <a:prstGeom prst="rect">
            <a:avLst/>
          </a:prstGeom>
        </p:spPr>
        <p:txBody>
          <a:bodyPr spcFirstLastPara="1" wrap="square" lIns="91425" tIns="91425" rIns="36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690" name="Google Shape;690;p35"/>
          <p:cNvSpPr txBox="1">
            <a:spLocks noGrp="1"/>
          </p:cNvSpPr>
          <p:nvPr>
            <p:ph type="subTitle" idx="7"/>
          </p:nvPr>
        </p:nvSpPr>
        <p:spPr>
          <a:xfrm>
            <a:off x="3793796" y="1691331"/>
            <a:ext cx="2277300" cy="57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Son utilizados mediante el montaje de directorios</a:t>
            </a:r>
            <a:endParaRPr dirty="0"/>
          </a:p>
        </p:txBody>
      </p:sp>
      <p:sp>
        <p:nvSpPr>
          <p:cNvPr id="691" name="Google Shape;691;p35"/>
          <p:cNvSpPr txBox="1">
            <a:spLocks noGrp="1"/>
          </p:cNvSpPr>
          <p:nvPr>
            <p:ph type="title" idx="8"/>
          </p:nvPr>
        </p:nvSpPr>
        <p:spPr>
          <a:xfrm>
            <a:off x="5796550" y="4118944"/>
            <a:ext cx="1841400" cy="401700"/>
          </a:xfrm>
          <a:prstGeom prst="rect">
            <a:avLst/>
          </a:prstGeom>
        </p:spPr>
        <p:txBody>
          <a:bodyPr spcFirstLastPara="1" wrap="square" lIns="91425" tIns="91425" rIns="36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sp>
        <p:nvSpPr>
          <p:cNvPr id="692" name="Google Shape;692;p35"/>
          <p:cNvSpPr txBox="1">
            <a:spLocks noGrp="1"/>
          </p:cNvSpPr>
          <p:nvPr>
            <p:ph type="subTitle" idx="9"/>
          </p:nvPr>
        </p:nvSpPr>
        <p:spPr>
          <a:xfrm>
            <a:off x="5666650" y="3578434"/>
            <a:ext cx="2101200" cy="57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La diferencia entre Volumenes y Volumenes persistentes es el ciclo de administracion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" grpId="0"/>
      <p:bldP spid="684" grpId="0" build="p"/>
      <p:bldP spid="685" grpId="0"/>
      <p:bldP spid="686" grpId="0" build="p"/>
      <p:bldP spid="689" grpId="0"/>
      <p:bldP spid="690" grpId="0" build="p"/>
      <p:bldP spid="691" grpId="0"/>
      <p:bldP spid="69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5"/>
          <p:cNvSpPr txBox="1">
            <a:spLocks noGrp="1"/>
          </p:cNvSpPr>
          <p:nvPr>
            <p:ph type="title" idx="15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Volumenes</a:t>
            </a:r>
            <a:endParaRPr dirty="0"/>
          </a:p>
        </p:txBody>
      </p:sp>
      <p:sp>
        <p:nvSpPr>
          <p:cNvPr id="683" name="Google Shape;683;p35"/>
          <p:cNvSpPr txBox="1">
            <a:spLocks noGrp="1"/>
          </p:cNvSpPr>
          <p:nvPr>
            <p:ph type="title"/>
          </p:nvPr>
        </p:nvSpPr>
        <p:spPr>
          <a:xfrm>
            <a:off x="1176025" y="2975528"/>
            <a:ext cx="1841400" cy="401700"/>
          </a:xfrm>
          <a:prstGeom prst="rect">
            <a:avLst/>
          </a:prstGeom>
        </p:spPr>
        <p:txBody>
          <a:bodyPr spcFirstLastPara="1" wrap="square" lIns="91425" tIns="91425" rIns="36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684" name="Google Shape;684;p35"/>
          <p:cNvSpPr txBox="1">
            <a:spLocks noGrp="1"/>
          </p:cNvSpPr>
          <p:nvPr>
            <p:ph type="subTitle" idx="1"/>
          </p:nvPr>
        </p:nvSpPr>
        <p:spPr>
          <a:xfrm>
            <a:off x="1046075" y="2441168"/>
            <a:ext cx="2101200" cy="57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Están atados al ciclo de vida del POD</a:t>
            </a:r>
            <a:endParaRPr dirty="0"/>
          </a:p>
        </p:txBody>
      </p:sp>
      <p:sp>
        <p:nvSpPr>
          <p:cNvPr id="685" name="Google Shape;685;p35"/>
          <p:cNvSpPr txBox="1">
            <a:spLocks noGrp="1"/>
          </p:cNvSpPr>
          <p:nvPr>
            <p:ph type="title" idx="2"/>
          </p:nvPr>
        </p:nvSpPr>
        <p:spPr>
          <a:xfrm>
            <a:off x="3846243" y="4507134"/>
            <a:ext cx="1841400" cy="401700"/>
          </a:xfrm>
          <a:prstGeom prst="rect">
            <a:avLst/>
          </a:prstGeom>
        </p:spPr>
        <p:txBody>
          <a:bodyPr spcFirstLastPara="1" wrap="square" lIns="91425" tIns="91425" rIns="36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686" name="Google Shape;686;p35"/>
          <p:cNvSpPr txBox="1">
            <a:spLocks noGrp="1"/>
          </p:cNvSpPr>
          <p:nvPr>
            <p:ph type="subTitle" idx="3"/>
          </p:nvPr>
        </p:nvSpPr>
        <p:spPr>
          <a:xfrm>
            <a:off x="3628294" y="3972774"/>
            <a:ext cx="2277300" cy="57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Utilizados para almacenar inforación no perdurable, se elimina con el pod</a:t>
            </a:r>
            <a:endParaRPr dirty="0"/>
          </a:p>
        </p:txBody>
      </p:sp>
      <p:sp>
        <p:nvSpPr>
          <p:cNvPr id="689" name="Google Shape;689;p35"/>
          <p:cNvSpPr txBox="1">
            <a:spLocks noGrp="1"/>
          </p:cNvSpPr>
          <p:nvPr>
            <p:ph type="title" idx="6"/>
          </p:nvPr>
        </p:nvSpPr>
        <p:spPr>
          <a:xfrm>
            <a:off x="3679439" y="1989584"/>
            <a:ext cx="1841400" cy="401700"/>
          </a:xfrm>
          <a:prstGeom prst="rect">
            <a:avLst/>
          </a:prstGeom>
        </p:spPr>
        <p:txBody>
          <a:bodyPr spcFirstLastPara="1" wrap="square" lIns="91425" tIns="91425" rIns="36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690" name="Google Shape;690;p35"/>
          <p:cNvSpPr txBox="1">
            <a:spLocks noGrp="1"/>
          </p:cNvSpPr>
          <p:nvPr>
            <p:ph type="subTitle" idx="7"/>
          </p:nvPr>
        </p:nvSpPr>
        <p:spPr>
          <a:xfrm>
            <a:off x="3461490" y="1455224"/>
            <a:ext cx="2277300" cy="57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Comparten informacion entre contenedores y toleran reinicios</a:t>
            </a:r>
            <a:endParaRPr dirty="0"/>
          </a:p>
        </p:txBody>
      </p:sp>
      <p:sp>
        <p:nvSpPr>
          <p:cNvPr id="691" name="Google Shape;691;p35"/>
          <p:cNvSpPr txBox="1">
            <a:spLocks noGrp="1"/>
          </p:cNvSpPr>
          <p:nvPr>
            <p:ph type="title" idx="8"/>
          </p:nvPr>
        </p:nvSpPr>
        <p:spPr>
          <a:xfrm>
            <a:off x="6256475" y="3176378"/>
            <a:ext cx="1841400" cy="401700"/>
          </a:xfrm>
          <a:prstGeom prst="rect">
            <a:avLst/>
          </a:prstGeom>
        </p:spPr>
        <p:txBody>
          <a:bodyPr spcFirstLastPara="1" wrap="square" lIns="91425" tIns="91425" rIns="36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sp>
        <p:nvSpPr>
          <p:cNvPr id="692" name="Google Shape;692;p35"/>
          <p:cNvSpPr txBox="1">
            <a:spLocks noGrp="1"/>
          </p:cNvSpPr>
          <p:nvPr>
            <p:ph type="subTitle" idx="9"/>
          </p:nvPr>
        </p:nvSpPr>
        <p:spPr>
          <a:xfrm>
            <a:off x="6126575" y="2635868"/>
            <a:ext cx="2101200" cy="57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Su volumen type por defecto está vacio</a:t>
            </a:r>
            <a:endParaRPr dirty="0"/>
          </a:p>
        </p:txBody>
      </p:sp>
      <p:grpSp>
        <p:nvGrpSpPr>
          <p:cNvPr id="11" name="Google Shape;10675;p59">
            <a:extLst>
              <a:ext uri="{FF2B5EF4-FFF2-40B4-BE49-F238E27FC236}">
                <a16:creationId xmlns:a16="http://schemas.microsoft.com/office/drawing/2014/main" id="{223A3075-FAA6-4CC0-98D9-64A6D93B24D6}"/>
              </a:ext>
            </a:extLst>
          </p:cNvPr>
          <p:cNvGrpSpPr/>
          <p:nvPr/>
        </p:nvGrpSpPr>
        <p:grpSpPr>
          <a:xfrm>
            <a:off x="3846243" y="2249197"/>
            <a:ext cx="1451514" cy="1411436"/>
            <a:chOff x="2216956" y="1510503"/>
            <a:chExt cx="318721" cy="345615"/>
          </a:xfrm>
          <a:solidFill>
            <a:schemeClr val="accent4"/>
          </a:solidFill>
        </p:grpSpPr>
        <p:sp>
          <p:nvSpPr>
            <p:cNvPr id="12" name="Google Shape;10676;p59">
              <a:extLst>
                <a:ext uri="{FF2B5EF4-FFF2-40B4-BE49-F238E27FC236}">
                  <a16:creationId xmlns:a16="http://schemas.microsoft.com/office/drawing/2014/main" id="{93AE13A0-7636-4874-B990-0FB033C40634}"/>
                </a:ext>
              </a:extLst>
            </p:cNvPr>
            <p:cNvSpPr/>
            <p:nvPr/>
          </p:nvSpPr>
          <p:spPr>
            <a:xfrm>
              <a:off x="2386724" y="1510503"/>
              <a:ext cx="142524" cy="151594"/>
            </a:xfrm>
            <a:custGeom>
              <a:avLst/>
              <a:gdLst/>
              <a:ahLst/>
              <a:cxnLst/>
              <a:rect l="l" t="t" r="r" b="b"/>
              <a:pathLst>
                <a:path w="4478" h="4763" extrusionOk="0">
                  <a:moveTo>
                    <a:pt x="2315" y="1"/>
                  </a:moveTo>
                  <a:cubicBezTo>
                    <a:pt x="2179" y="1"/>
                    <a:pt x="2042" y="13"/>
                    <a:pt x="1906" y="36"/>
                  </a:cubicBezTo>
                  <a:cubicBezTo>
                    <a:pt x="1334" y="155"/>
                    <a:pt x="846" y="488"/>
                    <a:pt x="513" y="964"/>
                  </a:cubicBezTo>
                  <a:cubicBezTo>
                    <a:pt x="1" y="1738"/>
                    <a:pt x="25" y="2727"/>
                    <a:pt x="572" y="3465"/>
                  </a:cubicBezTo>
                  <a:lnTo>
                    <a:pt x="537" y="4596"/>
                  </a:lnTo>
                  <a:cubicBezTo>
                    <a:pt x="537" y="4655"/>
                    <a:pt x="560" y="4703"/>
                    <a:pt x="608" y="4727"/>
                  </a:cubicBezTo>
                  <a:cubicBezTo>
                    <a:pt x="632" y="4739"/>
                    <a:pt x="667" y="4763"/>
                    <a:pt x="691" y="4763"/>
                  </a:cubicBezTo>
                  <a:cubicBezTo>
                    <a:pt x="727" y="4763"/>
                    <a:pt x="739" y="4763"/>
                    <a:pt x="775" y="4739"/>
                  </a:cubicBezTo>
                  <a:lnTo>
                    <a:pt x="1799" y="4263"/>
                  </a:lnTo>
                  <a:cubicBezTo>
                    <a:pt x="1980" y="4308"/>
                    <a:pt x="2163" y="4331"/>
                    <a:pt x="2344" y="4331"/>
                  </a:cubicBezTo>
                  <a:cubicBezTo>
                    <a:pt x="3055" y="4331"/>
                    <a:pt x="3734" y="3986"/>
                    <a:pt x="4132" y="3370"/>
                  </a:cubicBezTo>
                  <a:cubicBezTo>
                    <a:pt x="4323" y="3096"/>
                    <a:pt x="4430" y="2774"/>
                    <a:pt x="4477" y="2453"/>
                  </a:cubicBezTo>
                  <a:cubicBezTo>
                    <a:pt x="4477" y="2358"/>
                    <a:pt x="4418" y="2274"/>
                    <a:pt x="4335" y="2262"/>
                  </a:cubicBezTo>
                  <a:cubicBezTo>
                    <a:pt x="4320" y="2259"/>
                    <a:pt x="4307" y="2257"/>
                    <a:pt x="4294" y="2257"/>
                  </a:cubicBezTo>
                  <a:cubicBezTo>
                    <a:pt x="4219" y="2257"/>
                    <a:pt x="4164" y="2312"/>
                    <a:pt x="4144" y="2393"/>
                  </a:cubicBezTo>
                  <a:cubicBezTo>
                    <a:pt x="4120" y="2667"/>
                    <a:pt x="4013" y="2941"/>
                    <a:pt x="3846" y="3179"/>
                  </a:cubicBezTo>
                  <a:cubicBezTo>
                    <a:pt x="3504" y="3697"/>
                    <a:pt x="2932" y="3992"/>
                    <a:pt x="2326" y="3992"/>
                  </a:cubicBezTo>
                  <a:cubicBezTo>
                    <a:pt x="2151" y="3992"/>
                    <a:pt x="1974" y="3968"/>
                    <a:pt x="1799" y="3917"/>
                  </a:cubicBezTo>
                  <a:cubicBezTo>
                    <a:pt x="1789" y="3914"/>
                    <a:pt x="1779" y="3913"/>
                    <a:pt x="1770" y="3913"/>
                  </a:cubicBezTo>
                  <a:cubicBezTo>
                    <a:pt x="1744" y="3913"/>
                    <a:pt x="1718" y="3924"/>
                    <a:pt x="1691" y="3941"/>
                  </a:cubicBezTo>
                  <a:lnTo>
                    <a:pt x="858" y="4322"/>
                  </a:lnTo>
                  <a:lnTo>
                    <a:pt x="906" y="3405"/>
                  </a:lnTo>
                  <a:cubicBezTo>
                    <a:pt x="906" y="3358"/>
                    <a:pt x="894" y="3334"/>
                    <a:pt x="870" y="3298"/>
                  </a:cubicBezTo>
                  <a:cubicBezTo>
                    <a:pt x="370" y="2679"/>
                    <a:pt x="334" y="1798"/>
                    <a:pt x="787" y="1131"/>
                  </a:cubicBezTo>
                  <a:cubicBezTo>
                    <a:pt x="1048" y="714"/>
                    <a:pt x="1489" y="441"/>
                    <a:pt x="1965" y="333"/>
                  </a:cubicBezTo>
                  <a:cubicBezTo>
                    <a:pt x="2084" y="313"/>
                    <a:pt x="2203" y="303"/>
                    <a:pt x="2321" y="303"/>
                  </a:cubicBezTo>
                  <a:cubicBezTo>
                    <a:pt x="2686" y="303"/>
                    <a:pt x="3040" y="403"/>
                    <a:pt x="3346" y="619"/>
                  </a:cubicBezTo>
                  <a:cubicBezTo>
                    <a:pt x="3763" y="905"/>
                    <a:pt x="4049" y="1322"/>
                    <a:pt x="4132" y="1822"/>
                  </a:cubicBezTo>
                  <a:cubicBezTo>
                    <a:pt x="4143" y="1909"/>
                    <a:pt x="4224" y="1966"/>
                    <a:pt x="4292" y="1966"/>
                  </a:cubicBezTo>
                  <a:cubicBezTo>
                    <a:pt x="4298" y="1966"/>
                    <a:pt x="4305" y="1966"/>
                    <a:pt x="4311" y="1965"/>
                  </a:cubicBezTo>
                  <a:cubicBezTo>
                    <a:pt x="4406" y="1941"/>
                    <a:pt x="4466" y="1857"/>
                    <a:pt x="4442" y="1786"/>
                  </a:cubicBezTo>
                  <a:cubicBezTo>
                    <a:pt x="4347" y="1203"/>
                    <a:pt x="4013" y="714"/>
                    <a:pt x="3525" y="369"/>
                  </a:cubicBezTo>
                  <a:cubicBezTo>
                    <a:pt x="3164" y="117"/>
                    <a:pt x="2742" y="1"/>
                    <a:pt x="2315" y="1"/>
                  </a:cubicBez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3" name="Google Shape;10677;p59">
              <a:extLst>
                <a:ext uri="{FF2B5EF4-FFF2-40B4-BE49-F238E27FC236}">
                  <a16:creationId xmlns:a16="http://schemas.microsoft.com/office/drawing/2014/main" id="{9E4A2DB9-88FC-4977-BF56-FDC2DF3FFC0B}"/>
                </a:ext>
              </a:extLst>
            </p:cNvPr>
            <p:cNvSpPr/>
            <p:nvPr/>
          </p:nvSpPr>
          <p:spPr>
            <a:xfrm>
              <a:off x="2423102" y="1541185"/>
              <a:ext cx="77723" cy="77723"/>
            </a:xfrm>
            <a:custGeom>
              <a:avLst/>
              <a:gdLst/>
              <a:ahLst/>
              <a:cxnLst/>
              <a:rect l="l" t="t" r="r" b="b"/>
              <a:pathLst>
                <a:path w="2442" h="2442" extrusionOk="0">
                  <a:moveTo>
                    <a:pt x="1084" y="346"/>
                  </a:moveTo>
                  <a:lnTo>
                    <a:pt x="1084" y="1215"/>
                  </a:lnTo>
                  <a:cubicBezTo>
                    <a:pt x="1084" y="1310"/>
                    <a:pt x="1168" y="1382"/>
                    <a:pt x="1251" y="1382"/>
                  </a:cubicBezTo>
                  <a:lnTo>
                    <a:pt x="2132" y="1382"/>
                  </a:lnTo>
                  <a:cubicBezTo>
                    <a:pt x="2037" y="1786"/>
                    <a:pt x="1668" y="2108"/>
                    <a:pt x="1239" y="2108"/>
                  </a:cubicBezTo>
                  <a:cubicBezTo>
                    <a:pt x="751" y="2108"/>
                    <a:pt x="346" y="1715"/>
                    <a:pt x="346" y="1215"/>
                  </a:cubicBezTo>
                  <a:cubicBezTo>
                    <a:pt x="346" y="774"/>
                    <a:pt x="656" y="417"/>
                    <a:pt x="1084" y="346"/>
                  </a:cubicBezTo>
                  <a:close/>
                  <a:moveTo>
                    <a:pt x="1215" y="0"/>
                  </a:moveTo>
                  <a:cubicBezTo>
                    <a:pt x="548" y="0"/>
                    <a:pt x="1" y="548"/>
                    <a:pt x="1" y="1215"/>
                  </a:cubicBezTo>
                  <a:cubicBezTo>
                    <a:pt x="1" y="1894"/>
                    <a:pt x="548" y="2441"/>
                    <a:pt x="1215" y="2441"/>
                  </a:cubicBezTo>
                  <a:cubicBezTo>
                    <a:pt x="1894" y="2441"/>
                    <a:pt x="2442" y="1894"/>
                    <a:pt x="2442" y="1215"/>
                  </a:cubicBezTo>
                  <a:cubicBezTo>
                    <a:pt x="2442" y="1120"/>
                    <a:pt x="2370" y="1060"/>
                    <a:pt x="2275" y="1060"/>
                  </a:cubicBezTo>
                  <a:lnTo>
                    <a:pt x="1382" y="1060"/>
                  </a:lnTo>
                  <a:lnTo>
                    <a:pt x="1382" y="167"/>
                  </a:lnTo>
                  <a:cubicBezTo>
                    <a:pt x="1382" y="72"/>
                    <a:pt x="1310" y="0"/>
                    <a:pt x="1215" y="0"/>
                  </a:cubicBez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4" name="Google Shape;10678;p59">
              <a:extLst>
                <a:ext uri="{FF2B5EF4-FFF2-40B4-BE49-F238E27FC236}">
                  <a16:creationId xmlns:a16="http://schemas.microsoft.com/office/drawing/2014/main" id="{95A6E378-DE90-4B38-AD62-6449B179FD6F}"/>
                </a:ext>
              </a:extLst>
            </p:cNvPr>
            <p:cNvSpPr/>
            <p:nvPr/>
          </p:nvSpPr>
          <p:spPr>
            <a:xfrm>
              <a:off x="2216956" y="1538543"/>
              <a:ext cx="318721" cy="317575"/>
            </a:xfrm>
            <a:custGeom>
              <a:avLst/>
              <a:gdLst/>
              <a:ahLst/>
              <a:cxnLst/>
              <a:rect l="l" t="t" r="r" b="b"/>
              <a:pathLst>
                <a:path w="10014" h="9978" extrusionOk="0">
                  <a:moveTo>
                    <a:pt x="3787" y="1191"/>
                  </a:moveTo>
                  <a:lnTo>
                    <a:pt x="4763" y="2179"/>
                  </a:lnTo>
                  <a:cubicBezTo>
                    <a:pt x="5347" y="2762"/>
                    <a:pt x="5466" y="3667"/>
                    <a:pt x="5037" y="4382"/>
                  </a:cubicBezTo>
                  <a:cubicBezTo>
                    <a:pt x="4989" y="4441"/>
                    <a:pt x="5001" y="4525"/>
                    <a:pt x="5061" y="4572"/>
                  </a:cubicBezTo>
                  <a:lnTo>
                    <a:pt x="5394" y="4906"/>
                  </a:lnTo>
                  <a:cubicBezTo>
                    <a:pt x="5423" y="4934"/>
                    <a:pt x="5465" y="4950"/>
                    <a:pt x="5507" y="4950"/>
                  </a:cubicBezTo>
                  <a:cubicBezTo>
                    <a:pt x="5534" y="4950"/>
                    <a:pt x="5561" y="4943"/>
                    <a:pt x="5585" y="4929"/>
                  </a:cubicBezTo>
                  <a:cubicBezTo>
                    <a:pt x="5873" y="4756"/>
                    <a:pt x="6191" y="4673"/>
                    <a:pt x="6506" y="4673"/>
                  </a:cubicBezTo>
                  <a:cubicBezTo>
                    <a:pt x="6972" y="4673"/>
                    <a:pt x="7432" y="4855"/>
                    <a:pt x="7787" y="5203"/>
                  </a:cubicBezTo>
                  <a:lnTo>
                    <a:pt x="8776" y="6179"/>
                  </a:lnTo>
                  <a:lnTo>
                    <a:pt x="6228" y="8727"/>
                  </a:lnTo>
                  <a:lnTo>
                    <a:pt x="5239" y="7751"/>
                  </a:lnTo>
                  <a:cubicBezTo>
                    <a:pt x="5025" y="7525"/>
                    <a:pt x="4870" y="7251"/>
                    <a:pt x="4787" y="6953"/>
                  </a:cubicBezTo>
                  <a:cubicBezTo>
                    <a:pt x="4644" y="6477"/>
                    <a:pt x="4728" y="5965"/>
                    <a:pt x="4978" y="5548"/>
                  </a:cubicBezTo>
                  <a:cubicBezTo>
                    <a:pt x="5025" y="5489"/>
                    <a:pt x="5001" y="5394"/>
                    <a:pt x="4942" y="5346"/>
                  </a:cubicBezTo>
                  <a:lnTo>
                    <a:pt x="4620" y="5025"/>
                  </a:lnTo>
                  <a:cubicBezTo>
                    <a:pt x="4589" y="4993"/>
                    <a:pt x="4541" y="4977"/>
                    <a:pt x="4495" y="4977"/>
                  </a:cubicBezTo>
                  <a:cubicBezTo>
                    <a:pt x="4472" y="4977"/>
                    <a:pt x="4450" y="4981"/>
                    <a:pt x="4430" y="4989"/>
                  </a:cubicBezTo>
                  <a:cubicBezTo>
                    <a:pt x="4137" y="5164"/>
                    <a:pt x="3815" y="5250"/>
                    <a:pt x="3496" y="5250"/>
                  </a:cubicBezTo>
                  <a:cubicBezTo>
                    <a:pt x="3034" y="5250"/>
                    <a:pt x="2579" y="5072"/>
                    <a:pt x="2227" y="4727"/>
                  </a:cubicBezTo>
                  <a:lnTo>
                    <a:pt x="1239" y="3739"/>
                  </a:lnTo>
                  <a:lnTo>
                    <a:pt x="3787" y="1191"/>
                  </a:lnTo>
                  <a:close/>
                  <a:moveTo>
                    <a:pt x="9288" y="6120"/>
                  </a:moveTo>
                  <a:lnTo>
                    <a:pt x="9633" y="6465"/>
                  </a:lnTo>
                  <a:lnTo>
                    <a:pt x="6513" y="9585"/>
                  </a:lnTo>
                  <a:lnTo>
                    <a:pt x="6168" y="9251"/>
                  </a:lnTo>
                  <a:lnTo>
                    <a:pt x="9109" y="6299"/>
                  </a:lnTo>
                  <a:lnTo>
                    <a:pt x="9288" y="6120"/>
                  </a:lnTo>
                  <a:close/>
                  <a:moveTo>
                    <a:pt x="3525" y="0"/>
                  </a:moveTo>
                  <a:cubicBezTo>
                    <a:pt x="3489" y="0"/>
                    <a:pt x="3442" y="24"/>
                    <a:pt x="3406" y="48"/>
                  </a:cubicBezTo>
                  <a:lnTo>
                    <a:pt x="2180" y="1286"/>
                  </a:lnTo>
                  <a:cubicBezTo>
                    <a:pt x="2120" y="1346"/>
                    <a:pt x="2120" y="1453"/>
                    <a:pt x="2180" y="1512"/>
                  </a:cubicBezTo>
                  <a:cubicBezTo>
                    <a:pt x="2209" y="1542"/>
                    <a:pt x="2248" y="1557"/>
                    <a:pt x="2287" y="1557"/>
                  </a:cubicBezTo>
                  <a:cubicBezTo>
                    <a:pt x="2325" y="1557"/>
                    <a:pt x="2364" y="1542"/>
                    <a:pt x="2394" y="1512"/>
                  </a:cubicBezTo>
                  <a:lnTo>
                    <a:pt x="3525" y="381"/>
                  </a:lnTo>
                  <a:lnTo>
                    <a:pt x="3870" y="715"/>
                  </a:lnTo>
                  <a:lnTo>
                    <a:pt x="3692" y="893"/>
                  </a:lnTo>
                  <a:lnTo>
                    <a:pt x="929" y="3667"/>
                  </a:lnTo>
                  <a:lnTo>
                    <a:pt x="751" y="3846"/>
                  </a:lnTo>
                  <a:lnTo>
                    <a:pt x="406" y="3501"/>
                  </a:lnTo>
                  <a:lnTo>
                    <a:pt x="1953" y="1953"/>
                  </a:lnTo>
                  <a:cubicBezTo>
                    <a:pt x="2013" y="1893"/>
                    <a:pt x="2013" y="1786"/>
                    <a:pt x="1953" y="1727"/>
                  </a:cubicBezTo>
                  <a:cubicBezTo>
                    <a:pt x="1924" y="1697"/>
                    <a:pt x="1882" y="1682"/>
                    <a:pt x="1840" y="1682"/>
                  </a:cubicBezTo>
                  <a:cubicBezTo>
                    <a:pt x="1799" y="1682"/>
                    <a:pt x="1757" y="1697"/>
                    <a:pt x="1727" y="1727"/>
                  </a:cubicBezTo>
                  <a:lnTo>
                    <a:pt x="60" y="3393"/>
                  </a:lnTo>
                  <a:cubicBezTo>
                    <a:pt x="1" y="3453"/>
                    <a:pt x="1" y="3560"/>
                    <a:pt x="60" y="3620"/>
                  </a:cubicBezTo>
                  <a:lnTo>
                    <a:pt x="632" y="4191"/>
                  </a:lnTo>
                  <a:cubicBezTo>
                    <a:pt x="656" y="4215"/>
                    <a:pt x="703" y="4227"/>
                    <a:pt x="751" y="4227"/>
                  </a:cubicBezTo>
                  <a:cubicBezTo>
                    <a:pt x="787" y="4227"/>
                    <a:pt x="834" y="4215"/>
                    <a:pt x="870" y="4191"/>
                  </a:cubicBezTo>
                  <a:lnTo>
                    <a:pt x="1048" y="4013"/>
                  </a:lnTo>
                  <a:lnTo>
                    <a:pt x="2025" y="4989"/>
                  </a:lnTo>
                  <a:cubicBezTo>
                    <a:pt x="2430" y="5394"/>
                    <a:pt x="2971" y="5607"/>
                    <a:pt x="3517" y="5607"/>
                  </a:cubicBezTo>
                  <a:cubicBezTo>
                    <a:pt x="3854" y="5607"/>
                    <a:pt x="4192" y="5526"/>
                    <a:pt x="4501" y="5358"/>
                  </a:cubicBezTo>
                  <a:lnTo>
                    <a:pt x="4644" y="5513"/>
                  </a:lnTo>
                  <a:cubicBezTo>
                    <a:pt x="4394" y="5989"/>
                    <a:pt x="4335" y="6537"/>
                    <a:pt x="4477" y="7061"/>
                  </a:cubicBezTo>
                  <a:cubicBezTo>
                    <a:pt x="4573" y="7406"/>
                    <a:pt x="4763" y="7727"/>
                    <a:pt x="5013" y="7977"/>
                  </a:cubicBezTo>
                  <a:lnTo>
                    <a:pt x="6001" y="8966"/>
                  </a:lnTo>
                  <a:lnTo>
                    <a:pt x="5823" y="9144"/>
                  </a:lnTo>
                  <a:cubicBezTo>
                    <a:pt x="5763" y="9204"/>
                    <a:pt x="5763" y="9311"/>
                    <a:pt x="5823" y="9370"/>
                  </a:cubicBezTo>
                  <a:lnTo>
                    <a:pt x="6394" y="9930"/>
                  </a:lnTo>
                  <a:cubicBezTo>
                    <a:pt x="6418" y="9966"/>
                    <a:pt x="6466" y="9978"/>
                    <a:pt x="6513" y="9978"/>
                  </a:cubicBezTo>
                  <a:cubicBezTo>
                    <a:pt x="6549" y="9978"/>
                    <a:pt x="6585" y="9966"/>
                    <a:pt x="6633" y="9930"/>
                  </a:cubicBezTo>
                  <a:lnTo>
                    <a:pt x="9978" y="6584"/>
                  </a:lnTo>
                  <a:cubicBezTo>
                    <a:pt x="10014" y="6525"/>
                    <a:pt x="10014" y="6418"/>
                    <a:pt x="9966" y="6358"/>
                  </a:cubicBezTo>
                  <a:lnTo>
                    <a:pt x="9395" y="5798"/>
                  </a:lnTo>
                  <a:cubicBezTo>
                    <a:pt x="9365" y="5769"/>
                    <a:pt x="9323" y="5754"/>
                    <a:pt x="9282" y="5754"/>
                  </a:cubicBezTo>
                  <a:cubicBezTo>
                    <a:pt x="9240" y="5754"/>
                    <a:pt x="9198" y="5769"/>
                    <a:pt x="9169" y="5798"/>
                  </a:cubicBezTo>
                  <a:lnTo>
                    <a:pt x="8990" y="5977"/>
                  </a:lnTo>
                  <a:lnTo>
                    <a:pt x="8014" y="4989"/>
                  </a:lnTo>
                  <a:cubicBezTo>
                    <a:pt x="7609" y="4585"/>
                    <a:pt x="7069" y="4375"/>
                    <a:pt x="6524" y="4375"/>
                  </a:cubicBezTo>
                  <a:cubicBezTo>
                    <a:pt x="6186" y="4375"/>
                    <a:pt x="5847" y="4456"/>
                    <a:pt x="5537" y="4620"/>
                  </a:cubicBezTo>
                  <a:lnTo>
                    <a:pt x="5394" y="4465"/>
                  </a:lnTo>
                  <a:cubicBezTo>
                    <a:pt x="5823" y="3655"/>
                    <a:pt x="5668" y="2655"/>
                    <a:pt x="5013" y="2000"/>
                  </a:cubicBezTo>
                  <a:lnTo>
                    <a:pt x="4037" y="1012"/>
                  </a:lnTo>
                  <a:lnTo>
                    <a:pt x="4216" y="834"/>
                  </a:lnTo>
                  <a:cubicBezTo>
                    <a:pt x="4275" y="774"/>
                    <a:pt x="4275" y="679"/>
                    <a:pt x="4216" y="619"/>
                  </a:cubicBezTo>
                  <a:lnTo>
                    <a:pt x="3644" y="48"/>
                  </a:lnTo>
                  <a:cubicBezTo>
                    <a:pt x="3620" y="24"/>
                    <a:pt x="3573" y="0"/>
                    <a:pt x="3525" y="0"/>
                  </a:cubicBez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5" name="Google Shape;10679;p59">
              <a:extLst>
                <a:ext uri="{FF2B5EF4-FFF2-40B4-BE49-F238E27FC236}">
                  <a16:creationId xmlns:a16="http://schemas.microsoft.com/office/drawing/2014/main" id="{030007D7-3163-4CA3-9230-F09A5BE44C9F}"/>
                </a:ext>
              </a:extLst>
            </p:cNvPr>
            <p:cNvSpPr/>
            <p:nvPr/>
          </p:nvSpPr>
          <p:spPr>
            <a:xfrm>
              <a:off x="2275327" y="1662448"/>
              <a:ext cx="100066" cy="39434"/>
            </a:xfrm>
            <a:custGeom>
              <a:avLst/>
              <a:gdLst/>
              <a:ahLst/>
              <a:cxnLst/>
              <a:rect l="l" t="t" r="r" b="b"/>
              <a:pathLst>
                <a:path w="3144" h="1239" extrusionOk="0">
                  <a:moveTo>
                    <a:pt x="2632" y="310"/>
                  </a:moveTo>
                  <a:lnTo>
                    <a:pt x="2560" y="417"/>
                  </a:lnTo>
                  <a:cubicBezTo>
                    <a:pt x="2298" y="739"/>
                    <a:pt x="1953" y="917"/>
                    <a:pt x="1596" y="929"/>
                  </a:cubicBezTo>
                  <a:cubicBezTo>
                    <a:pt x="1239" y="929"/>
                    <a:pt x="905" y="774"/>
                    <a:pt x="643" y="477"/>
                  </a:cubicBezTo>
                  <a:cubicBezTo>
                    <a:pt x="643" y="477"/>
                    <a:pt x="584" y="393"/>
                    <a:pt x="512" y="310"/>
                  </a:cubicBezTo>
                  <a:close/>
                  <a:moveTo>
                    <a:pt x="179" y="0"/>
                  </a:moveTo>
                  <a:cubicBezTo>
                    <a:pt x="119" y="0"/>
                    <a:pt x="60" y="24"/>
                    <a:pt x="36" y="84"/>
                  </a:cubicBezTo>
                  <a:cubicBezTo>
                    <a:pt x="0" y="143"/>
                    <a:pt x="12" y="203"/>
                    <a:pt x="48" y="251"/>
                  </a:cubicBezTo>
                  <a:cubicBezTo>
                    <a:pt x="155" y="370"/>
                    <a:pt x="369" y="667"/>
                    <a:pt x="393" y="667"/>
                  </a:cubicBezTo>
                  <a:cubicBezTo>
                    <a:pt x="703" y="1036"/>
                    <a:pt x="1119" y="1239"/>
                    <a:pt x="1560" y="1239"/>
                  </a:cubicBezTo>
                  <a:lnTo>
                    <a:pt x="1596" y="1239"/>
                  </a:lnTo>
                  <a:cubicBezTo>
                    <a:pt x="2060" y="1215"/>
                    <a:pt x="2489" y="1001"/>
                    <a:pt x="2810" y="596"/>
                  </a:cubicBezTo>
                  <a:lnTo>
                    <a:pt x="3096" y="239"/>
                  </a:lnTo>
                  <a:cubicBezTo>
                    <a:pt x="3132" y="203"/>
                    <a:pt x="3144" y="143"/>
                    <a:pt x="3108" y="84"/>
                  </a:cubicBezTo>
                  <a:cubicBezTo>
                    <a:pt x="3084" y="24"/>
                    <a:pt x="3024" y="0"/>
                    <a:pt x="2965" y="0"/>
                  </a:cubicBez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6" name="Google Shape;10680;p59">
              <a:extLst>
                <a:ext uri="{FF2B5EF4-FFF2-40B4-BE49-F238E27FC236}">
                  <a16:creationId xmlns:a16="http://schemas.microsoft.com/office/drawing/2014/main" id="{EA48872E-9C00-404A-B88D-3A82FAA793F1}"/>
                </a:ext>
              </a:extLst>
            </p:cNvPr>
            <p:cNvSpPr/>
            <p:nvPr/>
          </p:nvSpPr>
          <p:spPr>
            <a:xfrm>
              <a:off x="2371192" y="1745422"/>
              <a:ext cx="101211" cy="60663"/>
            </a:xfrm>
            <a:custGeom>
              <a:avLst/>
              <a:gdLst/>
              <a:ahLst/>
              <a:cxnLst/>
              <a:rect l="l" t="t" r="r" b="b"/>
              <a:pathLst>
                <a:path w="3180" h="1906" extrusionOk="0">
                  <a:moveTo>
                    <a:pt x="155" y="1"/>
                  </a:moveTo>
                  <a:cubicBezTo>
                    <a:pt x="72" y="1"/>
                    <a:pt x="1" y="72"/>
                    <a:pt x="1" y="156"/>
                  </a:cubicBezTo>
                  <a:cubicBezTo>
                    <a:pt x="1" y="513"/>
                    <a:pt x="239" y="787"/>
                    <a:pt x="274" y="834"/>
                  </a:cubicBezTo>
                  <a:lnTo>
                    <a:pt x="1298" y="1858"/>
                  </a:lnTo>
                  <a:cubicBezTo>
                    <a:pt x="1334" y="1882"/>
                    <a:pt x="1382" y="1906"/>
                    <a:pt x="1429" y="1906"/>
                  </a:cubicBezTo>
                  <a:cubicBezTo>
                    <a:pt x="1465" y="1906"/>
                    <a:pt x="1501" y="1882"/>
                    <a:pt x="1548" y="1858"/>
                  </a:cubicBezTo>
                  <a:lnTo>
                    <a:pt x="3120" y="275"/>
                  </a:lnTo>
                  <a:cubicBezTo>
                    <a:pt x="3168" y="215"/>
                    <a:pt x="3180" y="156"/>
                    <a:pt x="3156" y="96"/>
                  </a:cubicBezTo>
                  <a:cubicBezTo>
                    <a:pt x="3120" y="37"/>
                    <a:pt x="3060" y="1"/>
                    <a:pt x="3001" y="1"/>
                  </a:cubicBezTo>
                  <a:lnTo>
                    <a:pt x="1584" y="1"/>
                  </a:lnTo>
                  <a:cubicBezTo>
                    <a:pt x="1501" y="1"/>
                    <a:pt x="1429" y="72"/>
                    <a:pt x="1429" y="156"/>
                  </a:cubicBezTo>
                  <a:cubicBezTo>
                    <a:pt x="1429" y="251"/>
                    <a:pt x="1501" y="322"/>
                    <a:pt x="1584" y="322"/>
                  </a:cubicBezTo>
                  <a:lnTo>
                    <a:pt x="2620" y="322"/>
                  </a:lnTo>
                  <a:lnTo>
                    <a:pt x="1429" y="1513"/>
                  </a:lnTo>
                  <a:lnTo>
                    <a:pt x="513" y="608"/>
                  </a:lnTo>
                  <a:cubicBezTo>
                    <a:pt x="501" y="596"/>
                    <a:pt x="393" y="489"/>
                    <a:pt x="358" y="322"/>
                  </a:cubicBezTo>
                  <a:lnTo>
                    <a:pt x="965" y="322"/>
                  </a:lnTo>
                  <a:cubicBezTo>
                    <a:pt x="1048" y="322"/>
                    <a:pt x="1132" y="251"/>
                    <a:pt x="1132" y="156"/>
                  </a:cubicBezTo>
                  <a:cubicBezTo>
                    <a:pt x="1132" y="72"/>
                    <a:pt x="1048" y="1"/>
                    <a:pt x="965" y="1"/>
                  </a:cubicBez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3833BDB7-5439-4CF3-9683-89387B636CD5}"/>
              </a:ext>
            </a:extLst>
          </p:cNvPr>
          <p:cNvSpPr txBox="1"/>
          <p:nvPr/>
        </p:nvSpPr>
        <p:spPr>
          <a:xfrm>
            <a:off x="1995644" y="4730019"/>
            <a:ext cx="5413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accent4"/>
                </a:solidFill>
              </a:rPr>
              <a:t>Si la información no es reprogramada a otro nodo está se perderá</a:t>
            </a:r>
            <a:endParaRPr lang="es-PE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3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" grpId="0"/>
      <p:bldP spid="684" grpId="0" build="p"/>
      <p:bldP spid="685" grpId="0"/>
      <p:bldP spid="686" grpId="0" build="p"/>
      <p:bldP spid="689" grpId="0"/>
      <p:bldP spid="690" grpId="0" build="p"/>
      <p:bldP spid="691" grpId="0"/>
      <p:bldP spid="692" grpId="0" build="p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>
            <a:extLst>
              <a:ext uri="{FF2B5EF4-FFF2-40B4-BE49-F238E27FC236}">
                <a16:creationId xmlns:a16="http://schemas.microsoft.com/office/drawing/2014/main" id="{19DE481A-64D0-4154-88DD-9F3957343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323" y="0"/>
            <a:ext cx="441535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039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>
            <a:spLocks noGrp="1"/>
          </p:cNvSpPr>
          <p:nvPr>
            <p:ph type="title"/>
          </p:nvPr>
        </p:nvSpPr>
        <p:spPr>
          <a:xfrm>
            <a:off x="710428" y="1568376"/>
            <a:ext cx="23391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Que son Kubernetes?</a:t>
            </a:r>
            <a:endParaRPr sz="1800" dirty="0"/>
          </a:p>
        </p:txBody>
      </p:sp>
      <p:sp>
        <p:nvSpPr>
          <p:cNvPr id="117" name="Google Shape;117;p26"/>
          <p:cNvSpPr txBox="1">
            <a:spLocks noGrp="1"/>
          </p:cNvSpPr>
          <p:nvPr>
            <p:ph type="title" idx="2"/>
          </p:nvPr>
        </p:nvSpPr>
        <p:spPr>
          <a:xfrm>
            <a:off x="3809669" y="1511454"/>
            <a:ext cx="23391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Kubernetes Services</a:t>
            </a:r>
            <a:endParaRPr sz="1800" dirty="0"/>
          </a:p>
        </p:txBody>
      </p:sp>
      <p:sp>
        <p:nvSpPr>
          <p:cNvPr id="119" name="Google Shape;119;p26"/>
          <p:cNvSpPr txBox="1">
            <a:spLocks noGrp="1"/>
          </p:cNvSpPr>
          <p:nvPr>
            <p:ph type="title" idx="4"/>
          </p:nvPr>
        </p:nvSpPr>
        <p:spPr>
          <a:xfrm>
            <a:off x="1012171" y="2831359"/>
            <a:ext cx="23391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Despliegue de aplicaciones simples y multi-containers</a:t>
            </a:r>
            <a:endParaRPr sz="1800" dirty="0"/>
          </a:p>
        </p:txBody>
      </p:sp>
      <p:sp>
        <p:nvSpPr>
          <p:cNvPr id="121" name="Google Shape;121;p26"/>
          <p:cNvSpPr txBox="1">
            <a:spLocks noGrp="1"/>
          </p:cNvSpPr>
          <p:nvPr>
            <p:ph type="title" idx="6"/>
          </p:nvPr>
        </p:nvSpPr>
        <p:spPr>
          <a:xfrm>
            <a:off x="4118043" y="2804102"/>
            <a:ext cx="23391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Administración de aplicaciones deployments y rollouts</a:t>
            </a:r>
            <a:endParaRPr sz="1800" dirty="0"/>
          </a:p>
        </p:txBody>
      </p:sp>
      <p:sp>
        <p:nvSpPr>
          <p:cNvPr id="123" name="Google Shape;123;p26"/>
          <p:cNvSpPr txBox="1">
            <a:spLocks noGrp="1"/>
          </p:cNvSpPr>
          <p:nvPr>
            <p:ph type="title" idx="8"/>
          </p:nvPr>
        </p:nvSpPr>
        <p:spPr>
          <a:xfrm>
            <a:off x="203196" y="2722806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24" name="Google Shape;124;p26"/>
          <p:cNvSpPr txBox="1">
            <a:spLocks noGrp="1"/>
          </p:cNvSpPr>
          <p:nvPr>
            <p:ph type="title" idx="9"/>
          </p:nvPr>
        </p:nvSpPr>
        <p:spPr>
          <a:xfrm>
            <a:off x="-58809" y="1568376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25" name="Google Shape;125;p26"/>
          <p:cNvSpPr txBox="1">
            <a:spLocks noGrp="1"/>
          </p:cNvSpPr>
          <p:nvPr>
            <p:ph type="title" idx="13"/>
          </p:nvPr>
        </p:nvSpPr>
        <p:spPr>
          <a:xfrm>
            <a:off x="3351271" y="2722721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26" name="Google Shape;126;p26"/>
          <p:cNvSpPr txBox="1">
            <a:spLocks noGrp="1"/>
          </p:cNvSpPr>
          <p:nvPr>
            <p:ph type="title" idx="14"/>
          </p:nvPr>
        </p:nvSpPr>
        <p:spPr>
          <a:xfrm>
            <a:off x="3087666" y="1511454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127" name="Google Shape;127;p26"/>
          <p:cNvCxnSpPr/>
          <p:nvPr/>
        </p:nvCxnSpPr>
        <p:spPr>
          <a:xfrm>
            <a:off x="879397" y="2627921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8" name="Google Shape;128;p26"/>
          <p:cNvCxnSpPr/>
          <p:nvPr/>
        </p:nvCxnSpPr>
        <p:spPr>
          <a:xfrm>
            <a:off x="3763942" y="1412469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9" name="Google Shape;129;p26"/>
          <p:cNvCxnSpPr/>
          <p:nvPr/>
        </p:nvCxnSpPr>
        <p:spPr>
          <a:xfrm>
            <a:off x="4027546" y="2608504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30" name="Google Shape;130;p26"/>
          <p:cNvCxnSpPr/>
          <p:nvPr/>
        </p:nvCxnSpPr>
        <p:spPr>
          <a:xfrm>
            <a:off x="617392" y="1458254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8" name="Google Shape;115;p26">
            <a:extLst>
              <a:ext uri="{FF2B5EF4-FFF2-40B4-BE49-F238E27FC236}">
                <a16:creationId xmlns:a16="http://schemas.microsoft.com/office/drawing/2014/main" id="{43B86492-A073-44B1-B7A7-C22A89C3C029}"/>
              </a:ext>
            </a:extLst>
          </p:cNvPr>
          <p:cNvSpPr txBox="1">
            <a:spLocks/>
          </p:cNvSpPr>
          <p:nvPr/>
        </p:nvSpPr>
        <p:spPr>
          <a:xfrm>
            <a:off x="6727652" y="1525229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2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s-PE" sz="1800" dirty="0"/>
              <a:t>Aseguramiento de condiciones para contenedores</a:t>
            </a:r>
          </a:p>
        </p:txBody>
      </p:sp>
      <p:sp>
        <p:nvSpPr>
          <p:cNvPr id="20" name="Google Shape;119;p26">
            <a:extLst>
              <a:ext uri="{FF2B5EF4-FFF2-40B4-BE49-F238E27FC236}">
                <a16:creationId xmlns:a16="http://schemas.microsoft.com/office/drawing/2014/main" id="{F6D771FC-E452-4457-BA24-55B6B0E9DB14}"/>
              </a:ext>
            </a:extLst>
          </p:cNvPr>
          <p:cNvSpPr txBox="1">
            <a:spLocks/>
          </p:cNvSpPr>
          <p:nvPr/>
        </p:nvSpPr>
        <p:spPr>
          <a:xfrm>
            <a:off x="6962279" y="2713054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2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s-PE" sz="1800" dirty="0"/>
              <a:t>Administración y configuración de </a:t>
            </a:r>
            <a:r>
              <a:rPr lang="es-PE" sz="1800" dirty="0" err="1"/>
              <a:t>maps</a:t>
            </a:r>
            <a:r>
              <a:rPr lang="es-PE" sz="1800" dirty="0"/>
              <a:t>, </a:t>
            </a:r>
            <a:r>
              <a:rPr lang="es-PE" sz="1800" dirty="0" err="1"/>
              <a:t>secrets</a:t>
            </a:r>
            <a:r>
              <a:rPr lang="es-PE" sz="1800" dirty="0"/>
              <a:t> y persistencia de datos</a:t>
            </a:r>
          </a:p>
        </p:txBody>
      </p:sp>
      <p:sp>
        <p:nvSpPr>
          <p:cNvPr id="22" name="Google Shape;123;p26">
            <a:extLst>
              <a:ext uri="{FF2B5EF4-FFF2-40B4-BE49-F238E27FC236}">
                <a16:creationId xmlns:a16="http://schemas.microsoft.com/office/drawing/2014/main" id="{ABCFF6DF-5922-4C96-8224-4845CF5EE4F4}"/>
              </a:ext>
            </a:extLst>
          </p:cNvPr>
          <p:cNvSpPr txBox="1">
            <a:spLocks/>
          </p:cNvSpPr>
          <p:nvPr/>
        </p:nvSpPr>
        <p:spPr>
          <a:xfrm>
            <a:off x="6220421" y="2679659"/>
            <a:ext cx="6000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2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23" name="Google Shape;124;p26">
            <a:extLst>
              <a:ext uri="{FF2B5EF4-FFF2-40B4-BE49-F238E27FC236}">
                <a16:creationId xmlns:a16="http://schemas.microsoft.com/office/drawing/2014/main" id="{E54BAA4B-52F7-49CC-97D0-B5F106A11849}"/>
              </a:ext>
            </a:extLst>
          </p:cNvPr>
          <p:cNvSpPr txBox="1">
            <a:spLocks/>
          </p:cNvSpPr>
          <p:nvPr/>
        </p:nvSpPr>
        <p:spPr>
          <a:xfrm>
            <a:off x="5958416" y="1525229"/>
            <a:ext cx="6000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2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" dirty="0"/>
              <a:t>05</a:t>
            </a:r>
          </a:p>
        </p:txBody>
      </p:sp>
      <p:cxnSp>
        <p:nvCxnSpPr>
          <p:cNvPr id="24" name="Google Shape;127;p26">
            <a:extLst>
              <a:ext uri="{FF2B5EF4-FFF2-40B4-BE49-F238E27FC236}">
                <a16:creationId xmlns:a16="http://schemas.microsoft.com/office/drawing/2014/main" id="{91531B92-8DE3-42A5-BB9A-7CFB71964996}"/>
              </a:ext>
            </a:extLst>
          </p:cNvPr>
          <p:cNvCxnSpPr/>
          <p:nvPr/>
        </p:nvCxnSpPr>
        <p:spPr>
          <a:xfrm>
            <a:off x="6896622" y="2584774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5" name="Google Shape;130;p26">
            <a:extLst>
              <a:ext uri="{FF2B5EF4-FFF2-40B4-BE49-F238E27FC236}">
                <a16:creationId xmlns:a16="http://schemas.microsoft.com/office/drawing/2014/main" id="{23D9CA5C-DD4A-4F67-ACD5-EA3037369B5F}"/>
              </a:ext>
            </a:extLst>
          </p:cNvPr>
          <p:cNvCxnSpPr/>
          <p:nvPr/>
        </p:nvCxnSpPr>
        <p:spPr>
          <a:xfrm>
            <a:off x="6634617" y="1415107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2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Volumenes Persistentes</a:t>
            </a:r>
            <a:endParaRPr dirty="0"/>
          </a:p>
        </p:txBody>
      </p:sp>
      <p:grpSp>
        <p:nvGrpSpPr>
          <p:cNvPr id="407" name="Google Shape;407;p32"/>
          <p:cNvGrpSpPr/>
          <p:nvPr/>
        </p:nvGrpSpPr>
        <p:grpSpPr>
          <a:xfrm>
            <a:off x="3488356" y="1901473"/>
            <a:ext cx="2210395" cy="2090466"/>
            <a:chOff x="1040275" y="238125"/>
            <a:chExt cx="5538450" cy="5237950"/>
          </a:xfrm>
        </p:grpSpPr>
        <p:sp>
          <p:nvSpPr>
            <p:cNvPr id="408" name="Google Shape;408;p32"/>
            <p:cNvSpPr/>
            <p:nvPr/>
          </p:nvSpPr>
          <p:spPr>
            <a:xfrm>
              <a:off x="1445900" y="1165400"/>
              <a:ext cx="459350" cy="451025"/>
            </a:xfrm>
            <a:custGeom>
              <a:avLst/>
              <a:gdLst/>
              <a:ahLst/>
              <a:cxnLst/>
              <a:rect l="l" t="t" r="r" b="b"/>
              <a:pathLst>
                <a:path w="18374" h="18041" extrusionOk="0">
                  <a:moveTo>
                    <a:pt x="11801" y="1"/>
                  </a:moveTo>
                  <a:lnTo>
                    <a:pt x="1" y="14388"/>
                  </a:lnTo>
                  <a:lnTo>
                    <a:pt x="18259" y="18040"/>
                  </a:lnTo>
                  <a:lnTo>
                    <a:pt x="18374" y="17894"/>
                  </a:lnTo>
                  <a:lnTo>
                    <a:pt x="1180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2"/>
            <p:cNvSpPr/>
            <p:nvPr/>
          </p:nvSpPr>
          <p:spPr>
            <a:xfrm>
              <a:off x="1740900" y="915250"/>
              <a:ext cx="341475" cy="697525"/>
            </a:xfrm>
            <a:custGeom>
              <a:avLst/>
              <a:gdLst/>
              <a:ahLst/>
              <a:cxnLst/>
              <a:rect l="l" t="t" r="r" b="b"/>
              <a:pathLst>
                <a:path w="13659" h="27901" extrusionOk="0">
                  <a:moveTo>
                    <a:pt x="13659" y="1"/>
                  </a:moveTo>
                  <a:lnTo>
                    <a:pt x="95" y="9892"/>
                  </a:lnTo>
                  <a:lnTo>
                    <a:pt x="1" y="10007"/>
                  </a:lnTo>
                  <a:lnTo>
                    <a:pt x="6574" y="27900"/>
                  </a:lnTo>
                  <a:lnTo>
                    <a:pt x="6699" y="27765"/>
                  </a:lnTo>
                  <a:lnTo>
                    <a:pt x="6710" y="27807"/>
                  </a:lnTo>
                  <a:lnTo>
                    <a:pt x="13659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1437800" y="1525100"/>
              <a:ext cx="464600" cy="592400"/>
            </a:xfrm>
            <a:custGeom>
              <a:avLst/>
              <a:gdLst/>
              <a:ahLst/>
              <a:cxnLst/>
              <a:rect l="l" t="t" r="r" b="b"/>
              <a:pathLst>
                <a:path w="18584" h="23696" extrusionOk="0">
                  <a:moveTo>
                    <a:pt x="325" y="0"/>
                  </a:moveTo>
                  <a:lnTo>
                    <a:pt x="220" y="126"/>
                  </a:lnTo>
                  <a:lnTo>
                    <a:pt x="1" y="429"/>
                  </a:lnTo>
                  <a:lnTo>
                    <a:pt x="1451" y="23622"/>
                  </a:lnTo>
                  <a:lnTo>
                    <a:pt x="1461" y="23601"/>
                  </a:lnTo>
                  <a:lnTo>
                    <a:pt x="1503" y="23695"/>
                  </a:lnTo>
                  <a:lnTo>
                    <a:pt x="18583" y="3652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2"/>
            <p:cNvSpPr/>
            <p:nvPr/>
          </p:nvSpPr>
          <p:spPr>
            <a:xfrm>
              <a:off x="1482675" y="1625000"/>
              <a:ext cx="634375" cy="560850"/>
            </a:xfrm>
            <a:custGeom>
              <a:avLst/>
              <a:gdLst/>
              <a:ahLst/>
              <a:cxnLst/>
              <a:rect l="l" t="t" r="r" b="b"/>
              <a:pathLst>
                <a:path w="25375" h="22434" extrusionOk="0">
                  <a:moveTo>
                    <a:pt x="16914" y="1"/>
                  </a:moveTo>
                  <a:lnTo>
                    <a:pt x="0" y="19856"/>
                  </a:lnTo>
                  <a:lnTo>
                    <a:pt x="19908" y="21880"/>
                  </a:lnTo>
                  <a:lnTo>
                    <a:pt x="25375" y="22433"/>
                  </a:lnTo>
                  <a:lnTo>
                    <a:pt x="16914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2"/>
            <p:cNvSpPr/>
            <p:nvPr/>
          </p:nvSpPr>
          <p:spPr>
            <a:xfrm>
              <a:off x="1125600" y="1535800"/>
              <a:ext cx="348500" cy="586125"/>
            </a:xfrm>
            <a:custGeom>
              <a:avLst/>
              <a:gdLst/>
              <a:ahLst/>
              <a:cxnLst/>
              <a:rect l="l" t="t" r="r" b="b"/>
              <a:pathLst>
                <a:path w="13940" h="23445" extrusionOk="0">
                  <a:moveTo>
                    <a:pt x="12489" y="1"/>
                  </a:moveTo>
                  <a:lnTo>
                    <a:pt x="0" y="16892"/>
                  </a:lnTo>
                  <a:lnTo>
                    <a:pt x="0" y="16945"/>
                  </a:lnTo>
                  <a:lnTo>
                    <a:pt x="13720" y="23444"/>
                  </a:lnTo>
                  <a:lnTo>
                    <a:pt x="13678" y="23372"/>
                  </a:lnTo>
                  <a:lnTo>
                    <a:pt x="13856" y="23382"/>
                  </a:lnTo>
                  <a:lnTo>
                    <a:pt x="13939" y="23194"/>
                  </a:lnTo>
                  <a:lnTo>
                    <a:pt x="12489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2097725" y="679450"/>
              <a:ext cx="730375" cy="221500"/>
            </a:xfrm>
            <a:custGeom>
              <a:avLst/>
              <a:gdLst/>
              <a:ahLst/>
              <a:cxnLst/>
              <a:rect l="l" t="t" r="r" b="b"/>
              <a:pathLst>
                <a:path w="29215" h="8860" extrusionOk="0">
                  <a:moveTo>
                    <a:pt x="7837" y="1"/>
                  </a:moveTo>
                  <a:lnTo>
                    <a:pt x="7628" y="158"/>
                  </a:lnTo>
                  <a:lnTo>
                    <a:pt x="1" y="8859"/>
                  </a:lnTo>
                  <a:lnTo>
                    <a:pt x="1" y="8859"/>
                  </a:lnTo>
                  <a:lnTo>
                    <a:pt x="29215" y="4049"/>
                  </a:lnTo>
                  <a:lnTo>
                    <a:pt x="7837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2304075" y="463225"/>
              <a:ext cx="736875" cy="208175"/>
            </a:xfrm>
            <a:custGeom>
              <a:avLst/>
              <a:gdLst/>
              <a:ahLst/>
              <a:cxnLst/>
              <a:rect l="l" t="t" r="r" b="b"/>
              <a:pathLst>
                <a:path w="29475" h="8327" extrusionOk="0">
                  <a:moveTo>
                    <a:pt x="29475" y="1"/>
                  </a:moveTo>
                  <a:lnTo>
                    <a:pt x="8670" y="1733"/>
                  </a:lnTo>
                  <a:lnTo>
                    <a:pt x="0" y="8327"/>
                  </a:lnTo>
                  <a:lnTo>
                    <a:pt x="29475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2293625" y="460350"/>
              <a:ext cx="781500" cy="320325"/>
            </a:xfrm>
            <a:custGeom>
              <a:avLst/>
              <a:gdLst/>
              <a:ahLst/>
              <a:cxnLst/>
              <a:rect l="l" t="t" r="r" b="b"/>
              <a:pathLst>
                <a:path w="31260" h="12813" extrusionOk="0">
                  <a:moveTo>
                    <a:pt x="31260" y="0"/>
                  </a:moveTo>
                  <a:lnTo>
                    <a:pt x="29893" y="116"/>
                  </a:lnTo>
                  <a:lnTo>
                    <a:pt x="418" y="8442"/>
                  </a:lnTo>
                  <a:lnTo>
                    <a:pt x="1" y="8765"/>
                  </a:lnTo>
                  <a:lnTo>
                    <a:pt x="21379" y="12813"/>
                  </a:lnTo>
                  <a:lnTo>
                    <a:pt x="3126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1908625" y="906900"/>
              <a:ext cx="740825" cy="708475"/>
            </a:xfrm>
            <a:custGeom>
              <a:avLst/>
              <a:gdLst/>
              <a:ahLst/>
              <a:cxnLst/>
              <a:rect l="l" t="t" r="r" b="b"/>
              <a:pathLst>
                <a:path w="29633" h="28339" extrusionOk="0">
                  <a:moveTo>
                    <a:pt x="29486" y="12166"/>
                  </a:moveTo>
                  <a:lnTo>
                    <a:pt x="29485" y="12169"/>
                  </a:lnTo>
                  <a:lnTo>
                    <a:pt x="29485" y="12169"/>
                  </a:lnTo>
                  <a:lnTo>
                    <a:pt x="29632" y="12250"/>
                  </a:lnTo>
                  <a:lnTo>
                    <a:pt x="29486" y="12166"/>
                  </a:lnTo>
                  <a:close/>
                  <a:moveTo>
                    <a:pt x="7356" y="1"/>
                  </a:moveTo>
                  <a:lnTo>
                    <a:pt x="7263" y="105"/>
                  </a:lnTo>
                  <a:lnTo>
                    <a:pt x="6950" y="335"/>
                  </a:lnTo>
                  <a:lnTo>
                    <a:pt x="1" y="28141"/>
                  </a:lnTo>
                  <a:lnTo>
                    <a:pt x="73" y="28338"/>
                  </a:lnTo>
                  <a:lnTo>
                    <a:pt x="29371" y="12386"/>
                  </a:lnTo>
                  <a:lnTo>
                    <a:pt x="29485" y="12169"/>
                  </a:lnTo>
                  <a:lnTo>
                    <a:pt x="29485" y="12169"/>
                  </a:lnTo>
                  <a:lnTo>
                    <a:pt x="7356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2092525" y="780650"/>
              <a:ext cx="735575" cy="432500"/>
            </a:xfrm>
            <a:custGeom>
              <a:avLst/>
              <a:gdLst/>
              <a:ahLst/>
              <a:cxnLst/>
              <a:rect l="l" t="t" r="r" b="b"/>
              <a:pathLst>
                <a:path w="29423" h="17300" extrusionOk="0">
                  <a:moveTo>
                    <a:pt x="29423" y="1"/>
                  </a:moveTo>
                  <a:lnTo>
                    <a:pt x="209" y="4811"/>
                  </a:lnTo>
                  <a:lnTo>
                    <a:pt x="0" y="5051"/>
                  </a:lnTo>
                  <a:lnTo>
                    <a:pt x="22276" y="17300"/>
                  </a:lnTo>
                  <a:lnTo>
                    <a:pt x="29423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2"/>
            <p:cNvSpPr/>
            <p:nvPr/>
          </p:nvSpPr>
          <p:spPr>
            <a:xfrm>
              <a:off x="1125600" y="1959400"/>
              <a:ext cx="344325" cy="422600"/>
            </a:xfrm>
            <a:custGeom>
              <a:avLst/>
              <a:gdLst/>
              <a:ahLst/>
              <a:cxnLst/>
              <a:rect l="l" t="t" r="r" b="b"/>
              <a:pathLst>
                <a:path w="13773" h="16904" extrusionOk="0">
                  <a:moveTo>
                    <a:pt x="0" y="1"/>
                  </a:moveTo>
                  <a:lnTo>
                    <a:pt x="0" y="16903"/>
                  </a:lnTo>
                  <a:lnTo>
                    <a:pt x="13710" y="6803"/>
                  </a:lnTo>
                  <a:lnTo>
                    <a:pt x="13731" y="6751"/>
                  </a:lnTo>
                  <a:lnTo>
                    <a:pt x="13636" y="6741"/>
                  </a:lnTo>
                  <a:lnTo>
                    <a:pt x="13773" y="6595"/>
                  </a:lnTo>
                  <a:lnTo>
                    <a:pt x="13720" y="65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2"/>
            <p:cNvSpPr/>
            <p:nvPr/>
          </p:nvSpPr>
          <p:spPr>
            <a:xfrm>
              <a:off x="1481375" y="2129475"/>
              <a:ext cx="635150" cy="625775"/>
            </a:xfrm>
            <a:custGeom>
              <a:avLst/>
              <a:gdLst/>
              <a:ahLst/>
              <a:cxnLst/>
              <a:rect l="l" t="t" r="r" b="b"/>
              <a:pathLst>
                <a:path w="25406" h="25031" extrusionOk="0">
                  <a:moveTo>
                    <a:pt x="1" y="0"/>
                  </a:moveTo>
                  <a:lnTo>
                    <a:pt x="12521" y="25030"/>
                  </a:lnTo>
                  <a:lnTo>
                    <a:pt x="20158" y="11717"/>
                  </a:lnTo>
                  <a:lnTo>
                    <a:pt x="25406" y="2577"/>
                  </a:lnTo>
                  <a:lnTo>
                    <a:pt x="17977" y="18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2"/>
            <p:cNvSpPr/>
            <p:nvPr/>
          </p:nvSpPr>
          <p:spPr>
            <a:xfrm>
              <a:off x="1125600" y="2129475"/>
              <a:ext cx="342750" cy="740525"/>
            </a:xfrm>
            <a:custGeom>
              <a:avLst/>
              <a:gdLst/>
              <a:ahLst/>
              <a:cxnLst/>
              <a:rect l="l" t="t" r="r" b="b"/>
              <a:pathLst>
                <a:path w="13710" h="29621" extrusionOk="0">
                  <a:moveTo>
                    <a:pt x="13710" y="0"/>
                  </a:moveTo>
                  <a:lnTo>
                    <a:pt x="0" y="10100"/>
                  </a:lnTo>
                  <a:lnTo>
                    <a:pt x="0" y="10340"/>
                  </a:lnTo>
                  <a:lnTo>
                    <a:pt x="1429" y="29621"/>
                  </a:lnTo>
                  <a:lnTo>
                    <a:pt x="1371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2"/>
            <p:cNvSpPr/>
            <p:nvPr/>
          </p:nvSpPr>
          <p:spPr>
            <a:xfrm>
              <a:off x="1162625" y="2134425"/>
              <a:ext cx="625525" cy="755400"/>
            </a:xfrm>
            <a:custGeom>
              <a:avLst/>
              <a:gdLst/>
              <a:ahLst/>
              <a:cxnLst/>
              <a:rect l="l" t="t" r="r" b="b"/>
              <a:pathLst>
                <a:path w="25021" h="30216" extrusionOk="0">
                  <a:moveTo>
                    <a:pt x="12489" y="0"/>
                  </a:moveTo>
                  <a:lnTo>
                    <a:pt x="1" y="30132"/>
                  </a:lnTo>
                  <a:lnTo>
                    <a:pt x="1" y="30216"/>
                  </a:lnTo>
                  <a:lnTo>
                    <a:pt x="25020" y="25062"/>
                  </a:lnTo>
                  <a:lnTo>
                    <a:pt x="12489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2"/>
            <p:cNvSpPr/>
            <p:nvPr/>
          </p:nvSpPr>
          <p:spPr>
            <a:xfrm>
              <a:off x="1164975" y="2770100"/>
              <a:ext cx="618725" cy="509425"/>
            </a:xfrm>
            <a:custGeom>
              <a:avLst/>
              <a:gdLst/>
              <a:ahLst/>
              <a:cxnLst/>
              <a:rect l="l" t="t" r="r" b="b"/>
              <a:pathLst>
                <a:path w="24749" h="20377" extrusionOk="0">
                  <a:moveTo>
                    <a:pt x="24749" y="0"/>
                  </a:moveTo>
                  <a:lnTo>
                    <a:pt x="0" y="5092"/>
                  </a:lnTo>
                  <a:lnTo>
                    <a:pt x="7648" y="20377"/>
                  </a:lnTo>
                  <a:lnTo>
                    <a:pt x="24749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2"/>
            <p:cNvSpPr/>
            <p:nvPr/>
          </p:nvSpPr>
          <p:spPr>
            <a:xfrm>
              <a:off x="1361650" y="2777125"/>
              <a:ext cx="426500" cy="653450"/>
            </a:xfrm>
            <a:custGeom>
              <a:avLst/>
              <a:gdLst/>
              <a:ahLst/>
              <a:cxnLst/>
              <a:rect l="l" t="t" r="r" b="b"/>
              <a:pathLst>
                <a:path w="17060" h="26138" extrusionOk="0">
                  <a:moveTo>
                    <a:pt x="17059" y="1"/>
                  </a:moveTo>
                  <a:lnTo>
                    <a:pt x="0" y="20336"/>
                  </a:lnTo>
                  <a:lnTo>
                    <a:pt x="13429" y="26137"/>
                  </a:lnTo>
                  <a:lnTo>
                    <a:pt x="14931" y="15370"/>
                  </a:lnTo>
                  <a:lnTo>
                    <a:pt x="17059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2"/>
            <p:cNvSpPr/>
            <p:nvPr/>
          </p:nvSpPr>
          <p:spPr>
            <a:xfrm>
              <a:off x="1799325" y="2193650"/>
              <a:ext cx="1025125" cy="569425"/>
            </a:xfrm>
            <a:custGeom>
              <a:avLst/>
              <a:gdLst/>
              <a:ahLst/>
              <a:cxnLst/>
              <a:rect l="l" t="t" r="r" b="b"/>
              <a:pathLst>
                <a:path w="41005" h="22777" extrusionOk="0">
                  <a:moveTo>
                    <a:pt x="13168" y="0"/>
                  </a:moveTo>
                  <a:lnTo>
                    <a:pt x="13200" y="63"/>
                  </a:lnTo>
                  <a:lnTo>
                    <a:pt x="13043" y="52"/>
                  </a:lnTo>
                  <a:lnTo>
                    <a:pt x="1" y="22776"/>
                  </a:lnTo>
                  <a:lnTo>
                    <a:pt x="40921" y="15702"/>
                  </a:lnTo>
                  <a:lnTo>
                    <a:pt x="41005" y="15588"/>
                  </a:lnTo>
                  <a:lnTo>
                    <a:pt x="13179" y="0"/>
                  </a:lnTo>
                  <a:close/>
                </a:path>
              </a:pathLst>
            </a:custGeom>
            <a:solidFill>
              <a:srgbClr val="FFFFFF">
                <a:alpha val="45090"/>
              </a:srgb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2"/>
            <p:cNvSpPr/>
            <p:nvPr/>
          </p:nvSpPr>
          <p:spPr>
            <a:xfrm>
              <a:off x="1910450" y="1216525"/>
              <a:ext cx="732450" cy="964350"/>
            </a:xfrm>
            <a:custGeom>
              <a:avLst/>
              <a:gdLst/>
              <a:ahLst/>
              <a:cxnLst/>
              <a:rect l="l" t="t" r="r" b="b"/>
              <a:pathLst>
                <a:path w="29298" h="38574" extrusionOk="0">
                  <a:moveTo>
                    <a:pt x="29298" y="1"/>
                  </a:moveTo>
                  <a:lnTo>
                    <a:pt x="0" y="15953"/>
                  </a:lnTo>
                  <a:lnTo>
                    <a:pt x="8535" y="38573"/>
                  </a:lnTo>
                  <a:lnTo>
                    <a:pt x="29298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2"/>
            <p:cNvSpPr/>
            <p:nvPr/>
          </p:nvSpPr>
          <p:spPr>
            <a:xfrm>
              <a:off x="2130600" y="1216525"/>
              <a:ext cx="1117450" cy="968800"/>
            </a:xfrm>
            <a:custGeom>
              <a:avLst/>
              <a:gdLst/>
              <a:ahLst/>
              <a:cxnLst/>
              <a:rect l="l" t="t" r="r" b="b"/>
              <a:pathLst>
                <a:path w="44698" h="38752" extrusionOk="0">
                  <a:moveTo>
                    <a:pt x="20858" y="1"/>
                  </a:moveTo>
                  <a:lnTo>
                    <a:pt x="0" y="38751"/>
                  </a:lnTo>
                  <a:lnTo>
                    <a:pt x="44625" y="31687"/>
                  </a:lnTo>
                  <a:lnTo>
                    <a:pt x="44625" y="31677"/>
                  </a:lnTo>
                  <a:lnTo>
                    <a:pt x="44698" y="31666"/>
                  </a:lnTo>
                  <a:lnTo>
                    <a:pt x="2085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2"/>
            <p:cNvSpPr/>
            <p:nvPr/>
          </p:nvSpPr>
          <p:spPr>
            <a:xfrm>
              <a:off x="2649425" y="733700"/>
              <a:ext cx="761400" cy="479450"/>
            </a:xfrm>
            <a:custGeom>
              <a:avLst/>
              <a:gdLst/>
              <a:ahLst/>
              <a:cxnLst/>
              <a:rect l="l" t="t" r="r" b="b"/>
              <a:pathLst>
                <a:path w="30456" h="19178" extrusionOk="0">
                  <a:moveTo>
                    <a:pt x="30455" y="1"/>
                  </a:moveTo>
                  <a:lnTo>
                    <a:pt x="7147" y="1879"/>
                  </a:lnTo>
                  <a:lnTo>
                    <a:pt x="0" y="19178"/>
                  </a:lnTo>
                  <a:lnTo>
                    <a:pt x="30455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2"/>
            <p:cNvSpPr/>
            <p:nvPr/>
          </p:nvSpPr>
          <p:spPr>
            <a:xfrm>
              <a:off x="2649425" y="733700"/>
              <a:ext cx="761400" cy="1274500"/>
            </a:xfrm>
            <a:custGeom>
              <a:avLst/>
              <a:gdLst/>
              <a:ahLst/>
              <a:cxnLst/>
              <a:rect l="l" t="t" r="r" b="b"/>
              <a:pathLst>
                <a:path w="30456" h="50980" extrusionOk="0">
                  <a:moveTo>
                    <a:pt x="30455" y="1"/>
                  </a:moveTo>
                  <a:lnTo>
                    <a:pt x="0" y="19178"/>
                  </a:lnTo>
                  <a:lnTo>
                    <a:pt x="146" y="19251"/>
                  </a:lnTo>
                  <a:lnTo>
                    <a:pt x="105" y="19314"/>
                  </a:lnTo>
                  <a:lnTo>
                    <a:pt x="23945" y="50979"/>
                  </a:lnTo>
                  <a:lnTo>
                    <a:pt x="23977" y="50979"/>
                  </a:lnTo>
                  <a:lnTo>
                    <a:pt x="24102" y="50802"/>
                  </a:lnTo>
                  <a:lnTo>
                    <a:pt x="30455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2"/>
            <p:cNvSpPr/>
            <p:nvPr/>
          </p:nvSpPr>
          <p:spPr>
            <a:xfrm>
              <a:off x="2128775" y="2017550"/>
              <a:ext cx="1113025" cy="565800"/>
            </a:xfrm>
            <a:custGeom>
              <a:avLst/>
              <a:gdLst/>
              <a:ahLst/>
              <a:cxnLst/>
              <a:rect l="l" t="t" r="r" b="b"/>
              <a:pathLst>
                <a:path w="44521" h="22632" extrusionOk="0">
                  <a:moveTo>
                    <a:pt x="44520" y="1"/>
                  </a:moveTo>
                  <a:lnTo>
                    <a:pt x="1" y="7044"/>
                  </a:lnTo>
                  <a:lnTo>
                    <a:pt x="27827" y="22632"/>
                  </a:lnTo>
                  <a:lnTo>
                    <a:pt x="4452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2"/>
            <p:cNvSpPr/>
            <p:nvPr/>
          </p:nvSpPr>
          <p:spPr>
            <a:xfrm>
              <a:off x="2828075" y="458000"/>
              <a:ext cx="582750" cy="322675"/>
            </a:xfrm>
            <a:custGeom>
              <a:avLst/>
              <a:gdLst/>
              <a:ahLst/>
              <a:cxnLst/>
              <a:rect l="l" t="t" r="r" b="b"/>
              <a:pathLst>
                <a:path w="23310" h="12907" extrusionOk="0">
                  <a:moveTo>
                    <a:pt x="10434" y="1"/>
                  </a:moveTo>
                  <a:lnTo>
                    <a:pt x="10174" y="74"/>
                  </a:lnTo>
                  <a:lnTo>
                    <a:pt x="9882" y="94"/>
                  </a:lnTo>
                  <a:lnTo>
                    <a:pt x="1" y="12907"/>
                  </a:lnTo>
                  <a:lnTo>
                    <a:pt x="23309" y="11029"/>
                  </a:lnTo>
                  <a:lnTo>
                    <a:pt x="10434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2"/>
            <p:cNvSpPr/>
            <p:nvPr/>
          </p:nvSpPr>
          <p:spPr>
            <a:xfrm>
              <a:off x="3088925" y="301750"/>
              <a:ext cx="533175" cy="431975"/>
            </a:xfrm>
            <a:custGeom>
              <a:avLst/>
              <a:gdLst/>
              <a:ahLst/>
              <a:cxnLst/>
              <a:rect l="l" t="t" r="r" b="b"/>
              <a:pathLst>
                <a:path w="21327" h="17279" extrusionOk="0">
                  <a:moveTo>
                    <a:pt x="21327" y="1"/>
                  </a:moveTo>
                  <a:lnTo>
                    <a:pt x="0" y="6251"/>
                  </a:lnTo>
                  <a:lnTo>
                    <a:pt x="12875" y="17279"/>
                  </a:lnTo>
                  <a:lnTo>
                    <a:pt x="21327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2"/>
            <p:cNvSpPr/>
            <p:nvPr/>
          </p:nvSpPr>
          <p:spPr>
            <a:xfrm>
              <a:off x="3410800" y="300475"/>
              <a:ext cx="711600" cy="433250"/>
            </a:xfrm>
            <a:custGeom>
              <a:avLst/>
              <a:gdLst/>
              <a:ahLst/>
              <a:cxnLst/>
              <a:rect l="l" t="t" r="r" b="b"/>
              <a:pathLst>
                <a:path w="28464" h="17330" extrusionOk="0">
                  <a:moveTo>
                    <a:pt x="8639" y="0"/>
                  </a:moveTo>
                  <a:lnTo>
                    <a:pt x="8452" y="52"/>
                  </a:lnTo>
                  <a:lnTo>
                    <a:pt x="0" y="17330"/>
                  </a:lnTo>
                  <a:lnTo>
                    <a:pt x="0" y="17330"/>
                  </a:lnTo>
                  <a:lnTo>
                    <a:pt x="28463" y="6239"/>
                  </a:lnTo>
                  <a:lnTo>
                    <a:pt x="8639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2"/>
            <p:cNvSpPr/>
            <p:nvPr/>
          </p:nvSpPr>
          <p:spPr>
            <a:xfrm>
              <a:off x="4136725" y="459575"/>
              <a:ext cx="333375" cy="518575"/>
            </a:xfrm>
            <a:custGeom>
              <a:avLst/>
              <a:gdLst/>
              <a:ahLst/>
              <a:cxnLst/>
              <a:rect l="l" t="t" r="r" b="b"/>
              <a:pathLst>
                <a:path w="13335" h="20743" extrusionOk="0">
                  <a:moveTo>
                    <a:pt x="0" y="1"/>
                  </a:moveTo>
                  <a:lnTo>
                    <a:pt x="6302" y="20743"/>
                  </a:lnTo>
                  <a:lnTo>
                    <a:pt x="13335" y="3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2"/>
            <p:cNvSpPr/>
            <p:nvPr/>
          </p:nvSpPr>
          <p:spPr>
            <a:xfrm>
              <a:off x="4294275" y="469225"/>
              <a:ext cx="546475" cy="508925"/>
            </a:xfrm>
            <a:custGeom>
              <a:avLst/>
              <a:gdLst/>
              <a:ahLst/>
              <a:cxnLst/>
              <a:rect l="l" t="t" r="r" b="b"/>
              <a:pathLst>
                <a:path w="21859" h="20357" extrusionOk="0">
                  <a:moveTo>
                    <a:pt x="7033" y="0"/>
                  </a:moveTo>
                  <a:lnTo>
                    <a:pt x="0" y="20357"/>
                  </a:lnTo>
                  <a:lnTo>
                    <a:pt x="21858" y="3684"/>
                  </a:lnTo>
                  <a:lnTo>
                    <a:pt x="7095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2"/>
            <p:cNvSpPr/>
            <p:nvPr/>
          </p:nvSpPr>
          <p:spPr>
            <a:xfrm>
              <a:off x="4294275" y="469225"/>
              <a:ext cx="175825" cy="508925"/>
            </a:xfrm>
            <a:custGeom>
              <a:avLst/>
              <a:gdLst/>
              <a:ahLst/>
              <a:cxnLst/>
              <a:rect l="l" t="t" r="r" b="b"/>
              <a:pathLst>
                <a:path w="7033" h="20357" extrusionOk="0">
                  <a:moveTo>
                    <a:pt x="7033" y="0"/>
                  </a:moveTo>
                  <a:lnTo>
                    <a:pt x="0" y="20357"/>
                  </a:lnTo>
                  <a:lnTo>
                    <a:pt x="0" y="20357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3410800" y="456450"/>
              <a:ext cx="883500" cy="521700"/>
            </a:xfrm>
            <a:custGeom>
              <a:avLst/>
              <a:gdLst/>
              <a:ahLst/>
              <a:cxnLst/>
              <a:rect l="l" t="t" r="r" b="b"/>
              <a:pathLst>
                <a:path w="35340" h="20868" extrusionOk="0">
                  <a:moveTo>
                    <a:pt x="28463" y="0"/>
                  </a:moveTo>
                  <a:lnTo>
                    <a:pt x="0" y="11091"/>
                  </a:lnTo>
                  <a:lnTo>
                    <a:pt x="35182" y="20826"/>
                  </a:lnTo>
                  <a:lnTo>
                    <a:pt x="35182" y="20815"/>
                  </a:lnTo>
                  <a:lnTo>
                    <a:pt x="35339" y="20868"/>
                  </a:lnTo>
                  <a:lnTo>
                    <a:pt x="35339" y="20868"/>
                  </a:lnTo>
                  <a:lnTo>
                    <a:pt x="29037" y="126"/>
                  </a:lnTo>
                  <a:lnTo>
                    <a:pt x="28850" y="126"/>
                  </a:lnTo>
                  <a:lnTo>
                    <a:pt x="28463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2"/>
            <p:cNvSpPr/>
            <p:nvPr/>
          </p:nvSpPr>
          <p:spPr>
            <a:xfrm>
              <a:off x="4136725" y="459575"/>
              <a:ext cx="157575" cy="518575"/>
            </a:xfrm>
            <a:custGeom>
              <a:avLst/>
              <a:gdLst/>
              <a:ahLst/>
              <a:cxnLst/>
              <a:rect l="l" t="t" r="r" b="b"/>
              <a:pathLst>
                <a:path w="6303" h="20743" extrusionOk="0">
                  <a:moveTo>
                    <a:pt x="0" y="1"/>
                  </a:moveTo>
                  <a:lnTo>
                    <a:pt x="6302" y="20743"/>
                  </a:lnTo>
                  <a:lnTo>
                    <a:pt x="6302" y="20743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2"/>
            <p:cNvSpPr/>
            <p:nvPr/>
          </p:nvSpPr>
          <p:spPr>
            <a:xfrm>
              <a:off x="4294275" y="561300"/>
              <a:ext cx="996150" cy="482575"/>
            </a:xfrm>
            <a:custGeom>
              <a:avLst/>
              <a:gdLst/>
              <a:ahLst/>
              <a:cxnLst/>
              <a:rect l="l" t="t" r="r" b="b"/>
              <a:pathLst>
                <a:path w="39846" h="19303" extrusionOk="0">
                  <a:moveTo>
                    <a:pt x="21858" y="1"/>
                  </a:moveTo>
                  <a:lnTo>
                    <a:pt x="0" y="16674"/>
                  </a:lnTo>
                  <a:lnTo>
                    <a:pt x="39679" y="19292"/>
                  </a:lnTo>
                  <a:lnTo>
                    <a:pt x="39700" y="19250"/>
                  </a:lnTo>
                  <a:lnTo>
                    <a:pt x="39846" y="19303"/>
                  </a:lnTo>
                  <a:lnTo>
                    <a:pt x="39846" y="19303"/>
                  </a:lnTo>
                  <a:lnTo>
                    <a:pt x="22693" y="314"/>
                  </a:lnTo>
                  <a:lnTo>
                    <a:pt x="22057" y="52"/>
                  </a:lnTo>
                  <a:lnTo>
                    <a:pt x="21858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2"/>
            <p:cNvSpPr/>
            <p:nvPr/>
          </p:nvSpPr>
          <p:spPr>
            <a:xfrm>
              <a:off x="4294275" y="561300"/>
              <a:ext cx="546475" cy="416850"/>
            </a:xfrm>
            <a:custGeom>
              <a:avLst/>
              <a:gdLst/>
              <a:ahLst/>
              <a:cxnLst/>
              <a:rect l="l" t="t" r="r" b="b"/>
              <a:pathLst>
                <a:path w="21859" h="16674" extrusionOk="0">
                  <a:moveTo>
                    <a:pt x="21858" y="1"/>
                  </a:moveTo>
                  <a:lnTo>
                    <a:pt x="0" y="16674"/>
                  </a:lnTo>
                  <a:lnTo>
                    <a:pt x="0" y="16674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2"/>
            <p:cNvSpPr/>
            <p:nvPr/>
          </p:nvSpPr>
          <p:spPr>
            <a:xfrm>
              <a:off x="4861575" y="569125"/>
              <a:ext cx="675350" cy="474750"/>
            </a:xfrm>
            <a:custGeom>
              <a:avLst/>
              <a:gdLst/>
              <a:ahLst/>
              <a:cxnLst/>
              <a:rect l="l" t="t" r="r" b="b"/>
              <a:pathLst>
                <a:path w="27014" h="18990" extrusionOk="0">
                  <a:moveTo>
                    <a:pt x="1" y="1"/>
                  </a:moveTo>
                  <a:lnTo>
                    <a:pt x="17154" y="18990"/>
                  </a:lnTo>
                  <a:lnTo>
                    <a:pt x="27014" y="113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2"/>
            <p:cNvSpPr/>
            <p:nvPr/>
          </p:nvSpPr>
          <p:spPr>
            <a:xfrm>
              <a:off x="3251950" y="733700"/>
              <a:ext cx="1038425" cy="1273725"/>
            </a:xfrm>
            <a:custGeom>
              <a:avLst/>
              <a:gdLst/>
              <a:ahLst/>
              <a:cxnLst/>
              <a:rect l="l" t="t" r="r" b="b"/>
              <a:pathLst>
                <a:path w="41537" h="50949" extrusionOk="0">
                  <a:moveTo>
                    <a:pt x="6354" y="1"/>
                  </a:moveTo>
                  <a:lnTo>
                    <a:pt x="1" y="50802"/>
                  </a:lnTo>
                  <a:lnTo>
                    <a:pt x="1" y="50802"/>
                  </a:lnTo>
                  <a:lnTo>
                    <a:pt x="63" y="50729"/>
                  </a:lnTo>
                  <a:lnTo>
                    <a:pt x="94" y="50948"/>
                  </a:lnTo>
                  <a:lnTo>
                    <a:pt x="147" y="50938"/>
                  </a:lnTo>
                  <a:lnTo>
                    <a:pt x="41443" y="10017"/>
                  </a:lnTo>
                  <a:lnTo>
                    <a:pt x="41536" y="9736"/>
                  </a:lnTo>
                  <a:lnTo>
                    <a:pt x="6354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2"/>
            <p:cNvSpPr/>
            <p:nvPr/>
          </p:nvSpPr>
          <p:spPr>
            <a:xfrm>
              <a:off x="3255600" y="984125"/>
              <a:ext cx="1032425" cy="1023025"/>
            </a:xfrm>
            <a:custGeom>
              <a:avLst/>
              <a:gdLst/>
              <a:ahLst/>
              <a:cxnLst/>
              <a:rect l="l" t="t" r="r" b="b"/>
              <a:pathLst>
                <a:path w="41297" h="40921" extrusionOk="0">
                  <a:moveTo>
                    <a:pt x="41297" y="0"/>
                  </a:moveTo>
                  <a:lnTo>
                    <a:pt x="1" y="40921"/>
                  </a:lnTo>
                  <a:lnTo>
                    <a:pt x="29590" y="36852"/>
                  </a:lnTo>
                  <a:lnTo>
                    <a:pt x="29454" y="36685"/>
                  </a:lnTo>
                  <a:lnTo>
                    <a:pt x="29788" y="36779"/>
                  </a:lnTo>
                  <a:lnTo>
                    <a:pt x="41297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2"/>
            <p:cNvSpPr/>
            <p:nvPr/>
          </p:nvSpPr>
          <p:spPr>
            <a:xfrm>
              <a:off x="4008125" y="978125"/>
              <a:ext cx="1278125" cy="926775"/>
            </a:xfrm>
            <a:custGeom>
              <a:avLst/>
              <a:gdLst/>
              <a:ahLst/>
              <a:cxnLst/>
              <a:rect l="l" t="t" r="r" b="b"/>
              <a:pathLst>
                <a:path w="51125" h="37071" extrusionOk="0">
                  <a:moveTo>
                    <a:pt x="11446" y="1"/>
                  </a:moveTo>
                  <a:lnTo>
                    <a:pt x="11602" y="42"/>
                  </a:lnTo>
                  <a:lnTo>
                    <a:pt x="0" y="37071"/>
                  </a:lnTo>
                  <a:lnTo>
                    <a:pt x="51073" y="2776"/>
                  </a:lnTo>
                  <a:lnTo>
                    <a:pt x="51125" y="2619"/>
                  </a:lnTo>
                  <a:lnTo>
                    <a:pt x="11446" y="1"/>
                  </a:lnTo>
                  <a:close/>
                </a:path>
              </a:pathLst>
            </a:custGeom>
            <a:solidFill>
              <a:srgbClr val="FFFFFF">
                <a:alpha val="45090"/>
              </a:srgb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2"/>
            <p:cNvSpPr/>
            <p:nvPr/>
          </p:nvSpPr>
          <p:spPr>
            <a:xfrm>
              <a:off x="4294275" y="978125"/>
              <a:ext cx="991975" cy="65475"/>
            </a:xfrm>
            <a:custGeom>
              <a:avLst/>
              <a:gdLst/>
              <a:ahLst/>
              <a:cxnLst/>
              <a:rect l="l" t="t" r="r" b="b"/>
              <a:pathLst>
                <a:path w="39679" h="2619" extrusionOk="0">
                  <a:moveTo>
                    <a:pt x="0" y="1"/>
                  </a:moveTo>
                  <a:lnTo>
                    <a:pt x="0" y="1"/>
                  </a:lnTo>
                  <a:lnTo>
                    <a:pt x="39679" y="2619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2"/>
            <p:cNvSpPr/>
            <p:nvPr/>
          </p:nvSpPr>
          <p:spPr>
            <a:xfrm>
              <a:off x="2835900" y="2022000"/>
              <a:ext cx="504250" cy="568675"/>
            </a:xfrm>
            <a:custGeom>
              <a:avLst/>
              <a:gdLst/>
              <a:ahLst/>
              <a:cxnLst/>
              <a:rect l="l" t="t" r="r" b="b"/>
              <a:pathLst>
                <a:path w="20170" h="22747" extrusionOk="0">
                  <a:moveTo>
                    <a:pt x="16507" y="1"/>
                  </a:moveTo>
                  <a:lnTo>
                    <a:pt x="1" y="22380"/>
                  </a:lnTo>
                  <a:lnTo>
                    <a:pt x="20169" y="22746"/>
                  </a:lnTo>
                  <a:lnTo>
                    <a:pt x="19001" y="15453"/>
                  </a:lnTo>
                  <a:lnTo>
                    <a:pt x="16507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2"/>
            <p:cNvSpPr/>
            <p:nvPr/>
          </p:nvSpPr>
          <p:spPr>
            <a:xfrm>
              <a:off x="3255600" y="1913225"/>
              <a:ext cx="742900" cy="677450"/>
            </a:xfrm>
            <a:custGeom>
              <a:avLst/>
              <a:gdLst/>
              <a:ahLst/>
              <a:cxnLst/>
              <a:rect l="l" t="t" r="r" b="b"/>
              <a:pathLst>
                <a:path w="29716" h="27098" extrusionOk="0">
                  <a:moveTo>
                    <a:pt x="29716" y="1"/>
                  </a:moveTo>
                  <a:lnTo>
                    <a:pt x="1" y="4091"/>
                  </a:lnTo>
                  <a:lnTo>
                    <a:pt x="1086" y="10789"/>
                  </a:lnTo>
                  <a:lnTo>
                    <a:pt x="3715" y="27097"/>
                  </a:lnTo>
                  <a:lnTo>
                    <a:pt x="3725" y="27097"/>
                  </a:lnTo>
                  <a:lnTo>
                    <a:pt x="29716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2"/>
            <p:cNvSpPr/>
            <p:nvPr/>
          </p:nvSpPr>
          <p:spPr>
            <a:xfrm>
              <a:off x="1705175" y="2772175"/>
              <a:ext cx="693350" cy="663600"/>
            </a:xfrm>
            <a:custGeom>
              <a:avLst/>
              <a:gdLst/>
              <a:ahLst/>
              <a:cxnLst/>
              <a:rect l="l" t="t" r="r" b="b"/>
              <a:pathLst>
                <a:path w="27734" h="26544" extrusionOk="0">
                  <a:moveTo>
                    <a:pt x="3673" y="1"/>
                  </a:moveTo>
                  <a:lnTo>
                    <a:pt x="1628" y="14722"/>
                  </a:lnTo>
                  <a:lnTo>
                    <a:pt x="1" y="26470"/>
                  </a:lnTo>
                  <a:lnTo>
                    <a:pt x="52" y="26491"/>
                  </a:lnTo>
                  <a:lnTo>
                    <a:pt x="73" y="26544"/>
                  </a:lnTo>
                  <a:lnTo>
                    <a:pt x="27608" y="23685"/>
                  </a:lnTo>
                  <a:cubicBezTo>
                    <a:pt x="27566" y="23445"/>
                    <a:pt x="27608" y="23184"/>
                    <a:pt x="27733" y="22976"/>
                  </a:cubicBezTo>
                  <a:lnTo>
                    <a:pt x="3673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2"/>
            <p:cNvSpPr/>
            <p:nvPr/>
          </p:nvSpPr>
          <p:spPr>
            <a:xfrm>
              <a:off x="2435525" y="2589325"/>
              <a:ext cx="904625" cy="762200"/>
            </a:xfrm>
            <a:custGeom>
              <a:avLst/>
              <a:gdLst/>
              <a:ahLst/>
              <a:cxnLst/>
              <a:rect l="l" t="t" r="r" b="b"/>
              <a:pathLst>
                <a:path w="36185" h="30488" extrusionOk="0">
                  <a:moveTo>
                    <a:pt x="15797" y="0"/>
                  </a:moveTo>
                  <a:lnTo>
                    <a:pt x="6824" y="16976"/>
                  </a:lnTo>
                  <a:lnTo>
                    <a:pt x="1" y="30144"/>
                  </a:lnTo>
                  <a:cubicBezTo>
                    <a:pt x="94" y="30237"/>
                    <a:pt x="157" y="30362"/>
                    <a:pt x="198" y="30487"/>
                  </a:cubicBezTo>
                  <a:lnTo>
                    <a:pt x="36184" y="376"/>
                  </a:lnTo>
                  <a:lnTo>
                    <a:pt x="15797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2"/>
            <p:cNvSpPr/>
            <p:nvPr/>
          </p:nvSpPr>
          <p:spPr>
            <a:xfrm>
              <a:off x="1799325" y="2586200"/>
              <a:ext cx="1023050" cy="756725"/>
            </a:xfrm>
            <a:custGeom>
              <a:avLst/>
              <a:gdLst/>
              <a:ahLst/>
              <a:cxnLst/>
              <a:rect l="l" t="t" r="r" b="b"/>
              <a:pathLst>
                <a:path w="40922" h="30269" extrusionOk="0">
                  <a:moveTo>
                    <a:pt x="40921" y="0"/>
                  </a:moveTo>
                  <a:lnTo>
                    <a:pt x="1" y="7074"/>
                  </a:lnTo>
                  <a:lnTo>
                    <a:pt x="24176" y="30174"/>
                  </a:lnTo>
                  <a:cubicBezTo>
                    <a:pt x="24322" y="30060"/>
                    <a:pt x="24520" y="29976"/>
                    <a:pt x="24760" y="29976"/>
                  </a:cubicBezTo>
                  <a:cubicBezTo>
                    <a:pt x="24874" y="29976"/>
                    <a:pt x="24979" y="29997"/>
                    <a:pt x="25073" y="30028"/>
                  </a:cubicBezTo>
                  <a:lnTo>
                    <a:pt x="40879" y="125"/>
                  </a:lnTo>
                  <a:lnTo>
                    <a:pt x="40828" y="115"/>
                  </a:lnTo>
                  <a:lnTo>
                    <a:pt x="40921" y="0"/>
                  </a:lnTo>
                  <a:close/>
                  <a:moveTo>
                    <a:pt x="32272" y="17101"/>
                  </a:moveTo>
                  <a:lnTo>
                    <a:pt x="25354" y="30174"/>
                  </a:lnTo>
                  <a:lnTo>
                    <a:pt x="25449" y="30269"/>
                  </a:lnTo>
                  <a:lnTo>
                    <a:pt x="32272" y="1710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2"/>
            <p:cNvSpPr/>
            <p:nvPr/>
          </p:nvSpPr>
          <p:spPr>
            <a:xfrm>
              <a:off x="2440475" y="2598725"/>
              <a:ext cx="1417425" cy="916075"/>
            </a:xfrm>
            <a:custGeom>
              <a:avLst/>
              <a:gdLst/>
              <a:ahLst/>
              <a:cxnLst/>
              <a:rect l="l" t="t" r="r" b="b"/>
              <a:pathLst>
                <a:path w="56697" h="36643" extrusionOk="0">
                  <a:moveTo>
                    <a:pt x="35986" y="0"/>
                  </a:moveTo>
                  <a:lnTo>
                    <a:pt x="0" y="30111"/>
                  </a:lnTo>
                  <a:cubicBezTo>
                    <a:pt x="63" y="30310"/>
                    <a:pt x="74" y="30529"/>
                    <a:pt x="11" y="30737"/>
                  </a:cubicBezTo>
                  <a:lnTo>
                    <a:pt x="56446" y="36643"/>
                  </a:lnTo>
                  <a:lnTo>
                    <a:pt x="56394" y="36559"/>
                  </a:lnTo>
                  <a:lnTo>
                    <a:pt x="56697" y="36403"/>
                  </a:lnTo>
                  <a:lnTo>
                    <a:pt x="36268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2"/>
            <p:cNvSpPr/>
            <p:nvPr/>
          </p:nvSpPr>
          <p:spPr>
            <a:xfrm>
              <a:off x="3348725" y="1912975"/>
              <a:ext cx="1181625" cy="687075"/>
            </a:xfrm>
            <a:custGeom>
              <a:avLst/>
              <a:gdLst/>
              <a:ahLst/>
              <a:cxnLst/>
              <a:rect l="l" t="t" r="r" b="b"/>
              <a:pathLst>
                <a:path w="47265" h="27483" extrusionOk="0">
                  <a:moveTo>
                    <a:pt x="26095" y="1"/>
                  </a:moveTo>
                  <a:lnTo>
                    <a:pt x="25991" y="11"/>
                  </a:lnTo>
                  <a:lnTo>
                    <a:pt x="0" y="27107"/>
                  </a:lnTo>
                  <a:lnTo>
                    <a:pt x="47264" y="27483"/>
                  </a:lnTo>
                  <a:lnTo>
                    <a:pt x="32251" y="7993"/>
                  </a:lnTo>
                  <a:lnTo>
                    <a:pt x="26095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2"/>
            <p:cNvSpPr/>
            <p:nvPr/>
          </p:nvSpPr>
          <p:spPr>
            <a:xfrm>
              <a:off x="3347150" y="2598725"/>
              <a:ext cx="1183475" cy="910100"/>
            </a:xfrm>
            <a:custGeom>
              <a:avLst/>
              <a:gdLst/>
              <a:ahLst/>
              <a:cxnLst/>
              <a:rect l="l" t="t" r="r" b="b"/>
              <a:pathLst>
                <a:path w="47339" h="36404" extrusionOk="0">
                  <a:moveTo>
                    <a:pt x="1" y="0"/>
                  </a:moveTo>
                  <a:lnTo>
                    <a:pt x="20430" y="36403"/>
                  </a:lnTo>
                  <a:lnTo>
                    <a:pt x="20440" y="36392"/>
                  </a:lnTo>
                  <a:lnTo>
                    <a:pt x="20701" y="36257"/>
                  </a:lnTo>
                  <a:lnTo>
                    <a:pt x="47338" y="376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FFFFFF">
                <a:alpha val="45090"/>
              </a:srgb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2"/>
            <p:cNvSpPr/>
            <p:nvPr/>
          </p:nvSpPr>
          <p:spPr>
            <a:xfrm>
              <a:off x="5290400" y="852125"/>
              <a:ext cx="669100" cy="448425"/>
            </a:xfrm>
            <a:custGeom>
              <a:avLst/>
              <a:gdLst/>
              <a:ahLst/>
              <a:cxnLst/>
              <a:rect l="l" t="t" r="r" b="b"/>
              <a:pathLst>
                <a:path w="26764" h="17937" extrusionOk="0">
                  <a:moveTo>
                    <a:pt x="9861" y="1"/>
                  </a:moveTo>
                  <a:lnTo>
                    <a:pt x="1" y="7670"/>
                  </a:lnTo>
                  <a:lnTo>
                    <a:pt x="158" y="7722"/>
                  </a:lnTo>
                  <a:lnTo>
                    <a:pt x="158" y="7732"/>
                  </a:lnTo>
                  <a:lnTo>
                    <a:pt x="26763" y="17936"/>
                  </a:lnTo>
                  <a:lnTo>
                    <a:pt x="26763" y="17936"/>
                  </a:lnTo>
                  <a:lnTo>
                    <a:pt x="9965" y="42"/>
                  </a:lnTo>
                  <a:lnTo>
                    <a:pt x="986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2"/>
            <p:cNvSpPr/>
            <p:nvPr/>
          </p:nvSpPr>
          <p:spPr>
            <a:xfrm>
              <a:off x="5290400" y="852125"/>
              <a:ext cx="246525" cy="191750"/>
            </a:xfrm>
            <a:custGeom>
              <a:avLst/>
              <a:gdLst/>
              <a:ahLst/>
              <a:cxnLst/>
              <a:rect l="l" t="t" r="r" b="b"/>
              <a:pathLst>
                <a:path w="9861" h="7670" extrusionOk="0">
                  <a:moveTo>
                    <a:pt x="9861" y="1"/>
                  </a:moveTo>
                  <a:lnTo>
                    <a:pt x="1" y="7670"/>
                  </a:lnTo>
                  <a:lnTo>
                    <a:pt x="1" y="767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2"/>
            <p:cNvSpPr/>
            <p:nvPr/>
          </p:nvSpPr>
          <p:spPr>
            <a:xfrm>
              <a:off x="4013600" y="1916100"/>
              <a:ext cx="903050" cy="681600"/>
            </a:xfrm>
            <a:custGeom>
              <a:avLst/>
              <a:gdLst/>
              <a:ahLst/>
              <a:cxnLst/>
              <a:rect l="l" t="t" r="r" b="b"/>
              <a:pathLst>
                <a:path w="36122" h="27264" extrusionOk="0">
                  <a:moveTo>
                    <a:pt x="1" y="1"/>
                  </a:moveTo>
                  <a:lnTo>
                    <a:pt x="3746" y="4852"/>
                  </a:lnTo>
                  <a:lnTo>
                    <a:pt x="21014" y="27263"/>
                  </a:lnTo>
                  <a:lnTo>
                    <a:pt x="36122" y="106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2"/>
            <p:cNvSpPr/>
            <p:nvPr/>
          </p:nvSpPr>
          <p:spPr>
            <a:xfrm>
              <a:off x="4007875" y="1047500"/>
              <a:ext cx="1277100" cy="1128675"/>
            </a:xfrm>
            <a:custGeom>
              <a:avLst/>
              <a:gdLst/>
              <a:ahLst/>
              <a:cxnLst/>
              <a:rect l="l" t="t" r="r" b="b"/>
              <a:pathLst>
                <a:path w="51084" h="45147" extrusionOk="0">
                  <a:moveTo>
                    <a:pt x="51083" y="1"/>
                  </a:moveTo>
                  <a:lnTo>
                    <a:pt x="10" y="34296"/>
                  </a:lnTo>
                  <a:lnTo>
                    <a:pt x="0" y="34337"/>
                  </a:lnTo>
                  <a:lnTo>
                    <a:pt x="36539" y="45147"/>
                  </a:lnTo>
                  <a:lnTo>
                    <a:pt x="51083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2"/>
            <p:cNvSpPr/>
            <p:nvPr/>
          </p:nvSpPr>
          <p:spPr>
            <a:xfrm>
              <a:off x="4929675" y="1045425"/>
              <a:ext cx="1040775" cy="1131025"/>
            </a:xfrm>
            <a:custGeom>
              <a:avLst/>
              <a:gdLst/>
              <a:ahLst/>
              <a:cxnLst/>
              <a:rect l="l" t="t" r="r" b="b"/>
              <a:pathLst>
                <a:path w="41631" h="45241" extrusionOk="0">
                  <a:moveTo>
                    <a:pt x="14587" y="0"/>
                  </a:moveTo>
                  <a:lnTo>
                    <a:pt x="1" y="45240"/>
                  </a:lnTo>
                  <a:lnTo>
                    <a:pt x="41631" y="10674"/>
                  </a:lnTo>
                  <a:lnTo>
                    <a:pt x="41192" y="10204"/>
                  </a:lnTo>
                  <a:lnTo>
                    <a:pt x="14587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2"/>
            <p:cNvSpPr/>
            <p:nvPr/>
          </p:nvSpPr>
          <p:spPr>
            <a:xfrm>
              <a:off x="4545450" y="2187900"/>
              <a:ext cx="829250" cy="755675"/>
            </a:xfrm>
            <a:custGeom>
              <a:avLst/>
              <a:gdLst/>
              <a:ahLst/>
              <a:cxnLst/>
              <a:rect l="l" t="t" r="r" b="b"/>
              <a:pathLst>
                <a:path w="33170" h="30227" extrusionOk="0">
                  <a:moveTo>
                    <a:pt x="15108" y="1"/>
                  </a:moveTo>
                  <a:lnTo>
                    <a:pt x="0" y="16590"/>
                  </a:lnTo>
                  <a:lnTo>
                    <a:pt x="33169" y="30226"/>
                  </a:lnTo>
                  <a:lnTo>
                    <a:pt x="33169" y="30226"/>
                  </a:lnTo>
                  <a:lnTo>
                    <a:pt x="21389" y="10507"/>
                  </a:lnTo>
                  <a:lnTo>
                    <a:pt x="15108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2"/>
            <p:cNvSpPr/>
            <p:nvPr/>
          </p:nvSpPr>
          <p:spPr>
            <a:xfrm>
              <a:off x="5978250" y="1318775"/>
              <a:ext cx="350075" cy="664900"/>
            </a:xfrm>
            <a:custGeom>
              <a:avLst/>
              <a:gdLst/>
              <a:ahLst/>
              <a:cxnLst/>
              <a:rect l="l" t="t" r="r" b="b"/>
              <a:pathLst>
                <a:path w="14003" h="26596" extrusionOk="0">
                  <a:moveTo>
                    <a:pt x="1" y="1"/>
                  </a:moveTo>
                  <a:lnTo>
                    <a:pt x="3694" y="26596"/>
                  </a:lnTo>
                  <a:lnTo>
                    <a:pt x="14002" y="11509"/>
                  </a:lnTo>
                  <a:lnTo>
                    <a:pt x="13950" y="113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2"/>
            <p:cNvSpPr/>
            <p:nvPr/>
          </p:nvSpPr>
          <p:spPr>
            <a:xfrm>
              <a:off x="4931250" y="2185300"/>
              <a:ext cx="710800" cy="756975"/>
            </a:xfrm>
            <a:custGeom>
              <a:avLst/>
              <a:gdLst/>
              <a:ahLst/>
              <a:cxnLst/>
              <a:rect l="l" t="t" r="r" b="b"/>
              <a:pathLst>
                <a:path w="28432" h="30279" extrusionOk="0">
                  <a:moveTo>
                    <a:pt x="0" y="0"/>
                  </a:moveTo>
                  <a:lnTo>
                    <a:pt x="18092" y="30279"/>
                  </a:lnTo>
                  <a:lnTo>
                    <a:pt x="28431" y="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2"/>
            <p:cNvSpPr/>
            <p:nvPr/>
          </p:nvSpPr>
          <p:spPr>
            <a:xfrm>
              <a:off x="5391600" y="2197550"/>
              <a:ext cx="451300" cy="746300"/>
            </a:xfrm>
            <a:custGeom>
              <a:avLst/>
              <a:gdLst/>
              <a:ahLst/>
              <a:cxnLst/>
              <a:rect l="l" t="t" r="r" b="b"/>
              <a:pathLst>
                <a:path w="18052" h="29852" extrusionOk="0">
                  <a:moveTo>
                    <a:pt x="10320" y="0"/>
                  </a:moveTo>
                  <a:lnTo>
                    <a:pt x="1" y="29851"/>
                  </a:lnTo>
                  <a:lnTo>
                    <a:pt x="18030" y="29851"/>
                  </a:lnTo>
                  <a:lnTo>
                    <a:pt x="18051" y="29840"/>
                  </a:lnTo>
                  <a:lnTo>
                    <a:pt x="1032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2"/>
            <p:cNvSpPr/>
            <p:nvPr/>
          </p:nvSpPr>
          <p:spPr>
            <a:xfrm>
              <a:off x="5649600" y="2193125"/>
              <a:ext cx="592900" cy="750450"/>
            </a:xfrm>
            <a:custGeom>
              <a:avLst/>
              <a:gdLst/>
              <a:ahLst/>
              <a:cxnLst/>
              <a:rect l="l" t="t" r="r" b="b"/>
              <a:pathLst>
                <a:path w="23716" h="30018" extrusionOk="0">
                  <a:moveTo>
                    <a:pt x="52" y="0"/>
                  </a:moveTo>
                  <a:lnTo>
                    <a:pt x="0" y="177"/>
                  </a:lnTo>
                  <a:lnTo>
                    <a:pt x="7731" y="30017"/>
                  </a:lnTo>
                  <a:lnTo>
                    <a:pt x="23715" y="18489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2"/>
            <p:cNvSpPr/>
            <p:nvPr/>
          </p:nvSpPr>
          <p:spPr>
            <a:xfrm>
              <a:off x="6070600" y="1606475"/>
              <a:ext cx="432475" cy="441650"/>
            </a:xfrm>
            <a:custGeom>
              <a:avLst/>
              <a:gdLst/>
              <a:ahLst/>
              <a:cxnLst/>
              <a:rect l="l" t="t" r="r" b="b"/>
              <a:pathLst>
                <a:path w="17299" h="17666" extrusionOk="0">
                  <a:moveTo>
                    <a:pt x="10308" y="1"/>
                  </a:moveTo>
                  <a:lnTo>
                    <a:pt x="0" y="15088"/>
                  </a:lnTo>
                  <a:lnTo>
                    <a:pt x="17299" y="17665"/>
                  </a:lnTo>
                  <a:lnTo>
                    <a:pt x="17299" y="17665"/>
                  </a:lnTo>
                  <a:lnTo>
                    <a:pt x="10308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2"/>
            <p:cNvSpPr/>
            <p:nvPr/>
          </p:nvSpPr>
          <p:spPr>
            <a:xfrm>
              <a:off x="5649075" y="1315125"/>
              <a:ext cx="421525" cy="872800"/>
            </a:xfrm>
            <a:custGeom>
              <a:avLst/>
              <a:gdLst/>
              <a:ahLst/>
              <a:cxnLst/>
              <a:rect l="l" t="t" r="r" b="b"/>
              <a:pathLst>
                <a:path w="16861" h="34912" extrusionOk="0">
                  <a:moveTo>
                    <a:pt x="12980" y="1"/>
                  </a:moveTo>
                  <a:lnTo>
                    <a:pt x="0" y="34859"/>
                  </a:lnTo>
                  <a:lnTo>
                    <a:pt x="167" y="34859"/>
                  </a:lnTo>
                  <a:lnTo>
                    <a:pt x="146" y="34912"/>
                  </a:lnTo>
                  <a:lnTo>
                    <a:pt x="16861" y="26742"/>
                  </a:lnTo>
                  <a:lnTo>
                    <a:pt x="13168" y="147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2"/>
            <p:cNvSpPr/>
            <p:nvPr/>
          </p:nvSpPr>
          <p:spPr>
            <a:xfrm>
              <a:off x="4929400" y="1312250"/>
              <a:ext cx="1044175" cy="874350"/>
            </a:xfrm>
            <a:custGeom>
              <a:avLst/>
              <a:gdLst/>
              <a:ahLst/>
              <a:cxnLst/>
              <a:rect l="l" t="t" r="r" b="b"/>
              <a:pathLst>
                <a:path w="41767" h="34974" extrusionOk="0">
                  <a:moveTo>
                    <a:pt x="41642" y="1"/>
                  </a:moveTo>
                  <a:lnTo>
                    <a:pt x="12" y="34567"/>
                  </a:lnTo>
                  <a:lnTo>
                    <a:pt x="1" y="34598"/>
                  </a:lnTo>
                  <a:lnTo>
                    <a:pt x="28787" y="34974"/>
                  </a:lnTo>
                  <a:lnTo>
                    <a:pt x="41767" y="116"/>
                  </a:lnTo>
                  <a:lnTo>
                    <a:pt x="41683" y="42"/>
                  </a:lnTo>
                  <a:lnTo>
                    <a:pt x="41642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2"/>
            <p:cNvSpPr/>
            <p:nvPr/>
          </p:nvSpPr>
          <p:spPr>
            <a:xfrm>
              <a:off x="5650875" y="1983650"/>
              <a:ext cx="595025" cy="671700"/>
            </a:xfrm>
            <a:custGeom>
              <a:avLst/>
              <a:gdLst/>
              <a:ahLst/>
              <a:cxnLst/>
              <a:rect l="l" t="t" r="r" b="b"/>
              <a:pathLst>
                <a:path w="23801" h="26868" extrusionOk="0">
                  <a:moveTo>
                    <a:pt x="16789" y="1"/>
                  </a:moveTo>
                  <a:lnTo>
                    <a:pt x="74" y="8171"/>
                  </a:lnTo>
                  <a:lnTo>
                    <a:pt x="1" y="8379"/>
                  </a:lnTo>
                  <a:lnTo>
                    <a:pt x="23664" y="26868"/>
                  </a:lnTo>
                  <a:lnTo>
                    <a:pt x="23675" y="26868"/>
                  </a:lnTo>
                  <a:lnTo>
                    <a:pt x="23800" y="26565"/>
                  </a:lnTo>
                  <a:lnTo>
                    <a:pt x="16789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2"/>
            <p:cNvSpPr/>
            <p:nvPr/>
          </p:nvSpPr>
          <p:spPr>
            <a:xfrm>
              <a:off x="6070600" y="1983650"/>
              <a:ext cx="433000" cy="664125"/>
            </a:xfrm>
            <a:custGeom>
              <a:avLst/>
              <a:gdLst/>
              <a:ahLst/>
              <a:cxnLst/>
              <a:rect l="l" t="t" r="r" b="b"/>
              <a:pathLst>
                <a:path w="17320" h="26565" extrusionOk="0">
                  <a:moveTo>
                    <a:pt x="0" y="1"/>
                  </a:moveTo>
                  <a:lnTo>
                    <a:pt x="7011" y="26565"/>
                  </a:lnTo>
                  <a:lnTo>
                    <a:pt x="17320" y="2630"/>
                  </a:lnTo>
                  <a:lnTo>
                    <a:pt x="17299" y="25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2"/>
            <p:cNvSpPr/>
            <p:nvPr/>
          </p:nvSpPr>
          <p:spPr>
            <a:xfrm>
              <a:off x="2437350" y="3367150"/>
              <a:ext cx="1416375" cy="419975"/>
            </a:xfrm>
            <a:custGeom>
              <a:avLst/>
              <a:gdLst/>
              <a:ahLst/>
              <a:cxnLst/>
              <a:rect l="l" t="t" r="r" b="b"/>
              <a:pathLst>
                <a:path w="56655" h="16799" extrusionOk="0">
                  <a:moveTo>
                    <a:pt x="136" y="0"/>
                  </a:moveTo>
                  <a:cubicBezTo>
                    <a:pt x="115" y="116"/>
                    <a:pt x="63" y="220"/>
                    <a:pt x="0" y="313"/>
                  </a:cubicBezTo>
                  <a:lnTo>
                    <a:pt x="13919" y="16799"/>
                  </a:lnTo>
                  <a:lnTo>
                    <a:pt x="56655" y="6031"/>
                  </a:lnTo>
                  <a:lnTo>
                    <a:pt x="56571" y="5906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2"/>
            <p:cNvSpPr/>
            <p:nvPr/>
          </p:nvSpPr>
          <p:spPr>
            <a:xfrm>
              <a:off x="1710125" y="3372125"/>
              <a:ext cx="693325" cy="509425"/>
            </a:xfrm>
            <a:custGeom>
              <a:avLst/>
              <a:gdLst/>
              <a:ahLst/>
              <a:cxnLst/>
              <a:rect l="l" t="t" r="r" b="b"/>
              <a:pathLst>
                <a:path w="27733" h="20377" extrusionOk="0">
                  <a:moveTo>
                    <a:pt x="27503" y="0"/>
                  </a:moveTo>
                  <a:lnTo>
                    <a:pt x="14211" y="1387"/>
                  </a:lnTo>
                  <a:lnTo>
                    <a:pt x="0" y="2859"/>
                  </a:lnTo>
                  <a:lnTo>
                    <a:pt x="6928" y="20376"/>
                  </a:lnTo>
                  <a:lnTo>
                    <a:pt x="15286" y="12312"/>
                  </a:lnTo>
                  <a:lnTo>
                    <a:pt x="27733" y="292"/>
                  </a:lnTo>
                  <a:cubicBezTo>
                    <a:pt x="27639" y="209"/>
                    <a:pt x="27566" y="114"/>
                    <a:pt x="27503" y="0"/>
                  </a:cubicBez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2"/>
            <p:cNvSpPr/>
            <p:nvPr/>
          </p:nvSpPr>
          <p:spPr>
            <a:xfrm>
              <a:off x="1890100" y="3380700"/>
              <a:ext cx="882975" cy="505550"/>
            </a:xfrm>
            <a:custGeom>
              <a:avLst/>
              <a:gdLst/>
              <a:ahLst/>
              <a:cxnLst/>
              <a:rect l="l" t="t" r="r" b="b"/>
              <a:pathLst>
                <a:path w="35319" h="20222" extrusionOk="0">
                  <a:moveTo>
                    <a:pt x="21651" y="1"/>
                  </a:moveTo>
                  <a:cubicBezTo>
                    <a:pt x="21515" y="84"/>
                    <a:pt x="21338" y="147"/>
                    <a:pt x="21129" y="147"/>
                  </a:cubicBezTo>
                  <a:cubicBezTo>
                    <a:pt x="21025" y="147"/>
                    <a:pt x="20930" y="126"/>
                    <a:pt x="20847" y="105"/>
                  </a:cubicBezTo>
                  <a:lnTo>
                    <a:pt x="10904" y="9704"/>
                  </a:lnTo>
                  <a:lnTo>
                    <a:pt x="1" y="20221"/>
                  </a:lnTo>
                  <a:lnTo>
                    <a:pt x="1" y="20221"/>
                  </a:lnTo>
                  <a:lnTo>
                    <a:pt x="35319" y="16184"/>
                  </a:lnTo>
                  <a:lnTo>
                    <a:pt x="2165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2"/>
            <p:cNvSpPr/>
            <p:nvPr/>
          </p:nvSpPr>
          <p:spPr>
            <a:xfrm>
              <a:off x="2785300" y="3517925"/>
              <a:ext cx="1071300" cy="546725"/>
            </a:xfrm>
            <a:custGeom>
              <a:avLst/>
              <a:gdLst/>
              <a:ahLst/>
              <a:cxnLst/>
              <a:rect l="l" t="t" r="r" b="b"/>
              <a:pathLst>
                <a:path w="42852" h="21869" extrusionOk="0">
                  <a:moveTo>
                    <a:pt x="42737" y="0"/>
                  </a:moveTo>
                  <a:lnTo>
                    <a:pt x="1" y="10768"/>
                  </a:lnTo>
                  <a:lnTo>
                    <a:pt x="147" y="10945"/>
                  </a:lnTo>
                  <a:lnTo>
                    <a:pt x="126" y="10945"/>
                  </a:lnTo>
                  <a:lnTo>
                    <a:pt x="24874" y="21869"/>
                  </a:lnTo>
                  <a:lnTo>
                    <a:pt x="25636" y="21723"/>
                  </a:lnTo>
                  <a:lnTo>
                    <a:pt x="25646" y="21775"/>
                  </a:lnTo>
                  <a:lnTo>
                    <a:pt x="42852" y="178"/>
                  </a:lnTo>
                  <a:lnTo>
                    <a:pt x="42737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2"/>
            <p:cNvSpPr/>
            <p:nvPr/>
          </p:nvSpPr>
          <p:spPr>
            <a:xfrm>
              <a:off x="1901050" y="3792600"/>
              <a:ext cx="878025" cy="427000"/>
            </a:xfrm>
            <a:custGeom>
              <a:avLst/>
              <a:gdLst/>
              <a:ahLst/>
              <a:cxnLst/>
              <a:rect l="l" t="t" r="r" b="b"/>
              <a:pathLst>
                <a:path w="35121" h="17080" extrusionOk="0">
                  <a:moveTo>
                    <a:pt x="35120" y="0"/>
                  </a:moveTo>
                  <a:lnTo>
                    <a:pt x="1" y="4027"/>
                  </a:lnTo>
                  <a:lnTo>
                    <a:pt x="27723" y="17079"/>
                  </a:lnTo>
                  <a:lnTo>
                    <a:pt x="27838" y="17059"/>
                  </a:lnTo>
                  <a:lnTo>
                    <a:pt x="3512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2"/>
            <p:cNvSpPr/>
            <p:nvPr/>
          </p:nvSpPr>
          <p:spPr>
            <a:xfrm>
              <a:off x="2596975" y="3791550"/>
              <a:ext cx="810200" cy="427525"/>
            </a:xfrm>
            <a:custGeom>
              <a:avLst/>
              <a:gdLst/>
              <a:ahLst/>
              <a:cxnLst/>
              <a:rect l="l" t="t" r="r" b="b"/>
              <a:pathLst>
                <a:path w="32408" h="17101" extrusionOk="0">
                  <a:moveTo>
                    <a:pt x="7659" y="0"/>
                  </a:moveTo>
                  <a:lnTo>
                    <a:pt x="7378" y="31"/>
                  </a:lnTo>
                  <a:lnTo>
                    <a:pt x="7283" y="42"/>
                  </a:lnTo>
                  <a:lnTo>
                    <a:pt x="1" y="17101"/>
                  </a:lnTo>
                  <a:lnTo>
                    <a:pt x="32407" y="10924"/>
                  </a:lnTo>
                  <a:lnTo>
                    <a:pt x="7659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2"/>
            <p:cNvSpPr/>
            <p:nvPr/>
          </p:nvSpPr>
          <p:spPr>
            <a:xfrm>
              <a:off x="4542075" y="2609950"/>
              <a:ext cx="819050" cy="410050"/>
            </a:xfrm>
            <a:custGeom>
              <a:avLst/>
              <a:gdLst/>
              <a:ahLst/>
              <a:cxnLst/>
              <a:rect l="l" t="t" r="r" b="b"/>
              <a:pathLst>
                <a:path w="32762" h="16402" extrusionOk="0">
                  <a:moveTo>
                    <a:pt x="0" y="0"/>
                  </a:moveTo>
                  <a:lnTo>
                    <a:pt x="9850" y="16402"/>
                  </a:lnTo>
                  <a:lnTo>
                    <a:pt x="9912" y="16370"/>
                  </a:lnTo>
                  <a:lnTo>
                    <a:pt x="9975" y="16360"/>
                  </a:lnTo>
                  <a:lnTo>
                    <a:pt x="32762" y="134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2"/>
            <p:cNvSpPr/>
            <p:nvPr/>
          </p:nvSpPr>
          <p:spPr>
            <a:xfrm>
              <a:off x="3881350" y="2608900"/>
              <a:ext cx="906975" cy="887650"/>
            </a:xfrm>
            <a:custGeom>
              <a:avLst/>
              <a:gdLst/>
              <a:ahLst/>
              <a:cxnLst/>
              <a:rect l="l" t="t" r="r" b="b"/>
              <a:pathLst>
                <a:path w="36279" h="35506" extrusionOk="0">
                  <a:moveTo>
                    <a:pt x="26346" y="0"/>
                  </a:moveTo>
                  <a:lnTo>
                    <a:pt x="1" y="35505"/>
                  </a:lnTo>
                  <a:lnTo>
                    <a:pt x="36279" y="16444"/>
                  </a:lnTo>
                  <a:lnTo>
                    <a:pt x="26429" y="42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2"/>
            <p:cNvSpPr/>
            <p:nvPr/>
          </p:nvSpPr>
          <p:spPr>
            <a:xfrm>
              <a:off x="3426450" y="3522350"/>
              <a:ext cx="515450" cy="641700"/>
            </a:xfrm>
            <a:custGeom>
              <a:avLst/>
              <a:gdLst/>
              <a:ahLst/>
              <a:cxnLst/>
              <a:rect l="l" t="t" r="r" b="b"/>
              <a:pathLst>
                <a:path w="20618" h="25668" extrusionOk="0">
                  <a:moveTo>
                    <a:pt x="17206" y="1"/>
                  </a:moveTo>
                  <a:lnTo>
                    <a:pt x="0" y="21598"/>
                  </a:lnTo>
                  <a:lnTo>
                    <a:pt x="95" y="21984"/>
                  </a:lnTo>
                  <a:lnTo>
                    <a:pt x="20617" y="25667"/>
                  </a:lnTo>
                  <a:lnTo>
                    <a:pt x="17508" y="481"/>
                  </a:lnTo>
                  <a:lnTo>
                    <a:pt x="17206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2"/>
            <p:cNvSpPr/>
            <p:nvPr/>
          </p:nvSpPr>
          <p:spPr>
            <a:xfrm>
              <a:off x="3428800" y="4071925"/>
              <a:ext cx="513100" cy="392350"/>
            </a:xfrm>
            <a:custGeom>
              <a:avLst/>
              <a:gdLst/>
              <a:ahLst/>
              <a:cxnLst/>
              <a:rect l="l" t="t" r="r" b="b"/>
              <a:pathLst>
                <a:path w="20524" h="15694" extrusionOk="0">
                  <a:moveTo>
                    <a:pt x="1" y="1"/>
                  </a:moveTo>
                  <a:lnTo>
                    <a:pt x="3871" y="15693"/>
                  </a:lnTo>
                  <a:lnTo>
                    <a:pt x="20523" y="36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2"/>
            <p:cNvSpPr/>
            <p:nvPr/>
          </p:nvSpPr>
          <p:spPr>
            <a:xfrm>
              <a:off x="3525575" y="4164025"/>
              <a:ext cx="513100" cy="406925"/>
            </a:xfrm>
            <a:custGeom>
              <a:avLst/>
              <a:gdLst/>
              <a:ahLst/>
              <a:cxnLst/>
              <a:rect l="l" t="t" r="r" b="b"/>
              <a:pathLst>
                <a:path w="20524" h="16277" extrusionOk="0">
                  <a:moveTo>
                    <a:pt x="16652" y="0"/>
                  </a:moveTo>
                  <a:lnTo>
                    <a:pt x="0" y="12009"/>
                  </a:lnTo>
                  <a:lnTo>
                    <a:pt x="53" y="12208"/>
                  </a:lnTo>
                  <a:lnTo>
                    <a:pt x="53" y="12270"/>
                  </a:lnTo>
                  <a:lnTo>
                    <a:pt x="20273" y="16277"/>
                  </a:lnTo>
                  <a:lnTo>
                    <a:pt x="20419" y="16173"/>
                  </a:lnTo>
                  <a:lnTo>
                    <a:pt x="20523" y="15630"/>
                  </a:lnTo>
                  <a:lnTo>
                    <a:pt x="16652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2"/>
            <p:cNvSpPr/>
            <p:nvPr/>
          </p:nvSpPr>
          <p:spPr>
            <a:xfrm>
              <a:off x="3864125" y="3534350"/>
              <a:ext cx="289050" cy="629700"/>
            </a:xfrm>
            <a:custGeom>
              <a:avLst/>
              <a:gdLst/>
              <a:ahLst/>
              <a:cxnLst/>
              <a:rect l="l" t="t" r="r" b="b"/>
              <a:pathLst>
                <a:path w="11562" h="25188" extrusionOk="0">
                  <a:moveTo>
                    <a:pt x="1" y="1"/>
                  </a:moveTo>
                  <a:lnTo>
                    <a:pt x="3110" y="25187"/>
                  </a:lnTo>
                  <a:lnTo>
                    <a:pt x="11510" y="18416"/>
                  </a:lnTo>
                  <a:lnTo>
                    <a:pt x="11561" y="181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2"/>
            <p:cNvSpPr/>
            <p:nvPr/>
          </p:nvSpPr>
          <p:spPr>
            <a:xfrm>
              <a:off x="3941875" y="3994725"/>
              <a:ext cx="210000" cy="560050"/>
            </a:xfrm>
            <a:custGeom>
              <a:avLst/>
              <a:gdLst/>
              <a:ahLst/>
              <a:cxnLst/>
              <a:rect l="l" t="t" r="r" b="b"/>
              <a:pathLst>
                <a:path w="8400" h="22402" extrusionOk="0">
                  <a:moveTo>
                    <a:pt x="8400" y="1"/>
                  </a:moveTo>
                  <a:lnTo>
                    <a:pt x="0" y="6772"/>
                  </a:lnTo>
                  <a:lnTo>
                    <a:pt x="3871" y="22402"/>
                  </a:lnTo>
                  <a:lnTo>
                    <a:pt x="840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2"/>
            <p:cNvSpPr/>
            <p:nvPr/>
          </p:nvSpPr>
          <p:spPr>
            <a:xfrm>
              <a:off x="3526875" y="4470775"/>
              <a:ext cx="505525" cy="469250"/>
            </a:xfrm>
            <a:custGeom>
              <a:avLst/>
              <a:gdLst/>
              <a:ahLst/>
              <a:cxnLst/>
              <a:rect l="l" t="t" r="r" b="b"/>
              <a:pathLst>
                <a:path w="20221" h="18770" extrusionOk="0">
                  <a:moveTo>
                    <a:pt x="1" y="0"/>
                  </a:moveTo>
                  <a:lnTo>
                    <a:pt x="1" y="18770"/>
                  </a:lnTo>
                  <a:lnTo>
                    <a:pt x="20221" y="40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2"/>
            <p:cNvSpPr/>
            <p:nvPr/>
          </p:nvSpPr>
          <p:spPr>
            <a:xfrm>
              <a:off x="1109425" y="283500"/>
              <a:ext cx="5411650" cy="4688350"/>
            </a:xfrm>
            <a:custGeom>
              <a:avLst/>
              <a:gdLst/>
              <a:ahLst/>
              <a:cxnLst/>
              <a:rect l="l" t="t" r="r" b="b"/>
              <a:pathLst>
                <a:path w="216466" h="187534" extrusionOk="0">
                  <a:moveTo>
                    <a:pt x="100694" y="679"/>
                  </a:moveTo>
                  <a:lnTo>
                    <a:pt x="120905" y="7044"/>
                  </a:lnTo>
                  <a:lnTo>
                    <a:pt x="134489" y="7429"/>
                  </a:lnTo>
                  <a:lnTo>
                    <a:pt x="149451" y="11164"/>
                  </a:lnTo>
                  <a:lnTo>
                    <a:pt x="177204" y="22787"/>
                  </a:lnTo>
                  <a:lnTo>
                    <a:pt x="194482" y="41192"/>
                  </a:lnTo>
                  <a:lnTo>
                    <a:pt x="208703" y="52794"/>
                  </a:lnTo>
                  <a:lnTo>
                    <a:pt x="215767" y="70636"/>
                  </a:lnTo>
                  <a:lnTo>
                    <a:pt x="205333" y="94874"/>
                  </a:lnTo>
                  <a:lnTo>
                    <a:pt x="189317" y="106413"/>
                  </a:lnTo>
                  <a:lnTo>
                    <a:pt x="170965" y="106413"/>
                  </a:lnTo>
                  <a:lnTo>
                    <a:pt x="147281" y="109418"/>
                  </a:lnTo>
                  <a:lnTo>
                    <a:pt x="147218" y="109428"/>
                  </a:lnTo>
                  <a:lnTo>
                    <a:pt x="109949" y="129001"/>
                  </a:lnTo>
                  <a:lnTo>
                    <a:pt x="109636" y="129168"/>
                  </a:lnTo>
                  <a:lnTo>
                    <a:pt x="121749" y="148199"/>
                  </a:lnTo>
                  <a:lnTo>
                    <a:pt x="117065" y="171394"/>
                  </a:lnTo>
                  <a:lnTo>
                    <a:pt x="96699" y="186261"/>
                  </a:lnTo>
                  <a:lnTo>
                    <a:pt x="96699" y="167429"/>
                  </a:lnTo>
                  <a:lnTo>
                    <a:pt x="92671" y="151100"/>
                  </a:lnTo>
                  <a:lnTo>
                    <a:pt x="59388" y="157443"/>
                  </a:lnTo>
                  <a:lnTo>
                    <a:pt x="31030" y="144088"/>
                  </a:lnTo>
                  <a:lnTo>
                    <a:pt x="23882" y="126038"/>
                  </a:lnTo>
                  <a:lnTo>
                    <a:pt x="9954" y="120019"/>
                  </a:lnTo>
                  <a:lnTo>
                    <a:pt x="2139" y="104389"/>
                  </a:lnTo>
                  <a:lnTo>
                    <a:pt x="647" y="84179"/>
                  </a:lnTo>
                  <a:lnTo>
                    <a:pt x="647" y="66984"/>
                  </a:lnTo>
                  <a:lnTo>
                    <a:pt x="13355" y="49790"/>
                  </a:lnTo>
                  <a:lnTo>
                    <a:pt x="25354" y="35162"/>
                  </a:lnTo>
                  <a:lnTo>
                    <a:pt x="39231" y="25041"/>
                  </a:lnTo>
                  <a:lnTo>
                    <a:pt x="47160" y="15996"/>
                  </a:lnTo>
                  <a:lnTo>
                    <a:pt x="56456" y="8922"/>
                  </a:lnTo>
                  <a:lnTo>
                    <a:pt x="78920" y="7054"/>
                  </a:lnTo>
                  <a:lnTo>
                    <a:pt x="100694" y="679"/>
                  </a:lnTo>
                  <a:close/>
                  <a:moveTo>
                    <a:pt x="100705" y="0"/>
                  </a:moveTo>
                  <a:lnTo>
                    <a:pt x="78836" y="6407"/>
                  </a:lnTo>
                  <a:lnTo>
                    <a:pt x="56310" y="8285"/>
                  </a:lnTo>
                  <a:lnTo>
                    <a:pt x="56216" y="8296"/>
                  </a:lnTo>
                  <a:lnTo>
                    <a:pt x="46743" y="15495"/>
                  </a:lnTo>
                  <a:lnTo>
                    <a:pt x="38823" y="24540"/>
                  </a:lnTo>
                  <a:lnTo>
                    <a:pt x="24947" y="34661"/>
                  </a:lnTo>
                  <a:lnTo>
                    <a:pt x="12844" y="49393"/>
                  </a:lnTo>
                  <a:lnTo>
                    <a:pt x="0" y="66775"/>
                  </a:lnTo>
                  <a:lnTo>
                    <a:pt x="0" y="84200"/>
                  </a:lnTo>
                  <a:lnTo>
                    <a:pt x="1503" y="104503"/>
                  </a:lnTo>
                  <a:lnTo>
                    <a:pt x="9484" y="120519"/>
                  </a:lnTo>
                  <a:lnTo>
                    <a:pt x="23382" y="126529"/>
                  </a:lnTo>
                  <a:lnTo>
                    <a:pt x="30518" y="144568"/>
                  </a:lnTo>
                  <a:lnTo>
                    <a:pt x="59305" y="158122"/>
                  </a:lnTo>
                  <a:lnTo>
                    <a:pt x="92191" y="151851"/>
                  </a:lnTo>
                  <a:lnTo>
                    <a:pt x="96052" y="167471"/>
                  </a:lnTo>
                  <a:lnTo>
                    <a:pt x="96052" y="187534"/>
                  </a:lnTo>
                  <a:lnTo>
                    <a:pt x="117545" y="171842"/>
                  </a:lnTo>
                  <a:lnTo>
                    <a:pt x="117649" y="171769"/>
                  </a:lnTo>
                  <a:lnTo>
                    <a:pt x="122438" y="148074"/>
                  </a:lnTo>
                  <a:lnTo>
                    <a:pt x="110565" y="129409"/>
                  </a:lnTo>
                  <a:lnTo>
                    <a:pt x="147416" y="110054"/>
                  </a:lnTo>
                  <a:lnTo>
                    <a:pt x="171007" y="107060"/>
                  </a:lnTo>
                  <a:lnTo>
                    <a:pt x="189526" y="107060"/>
                  </a:lnTo>
                  <a:lnTo>
                    <a:pt x="205781" y="95343"/>
                  </a:lnTo>
                  <a:lnTo>
                    <a:pt x="205855" y="95291"/>
                  </a:lnTo>
                  <a:lnTo>
                    <a:pt x="216414" y="70772"/>
                  </a:lnTo>
                  <a:lnTo>
                    <a:pt x="216465" y="70647"/>
                  </a:lnTo>
                  <a:lnTo>
                    <a:pt x="209245" y="52398"/>
                  </a:lnTo>
                  <a:lnTo>
                    <a:pt x="194920" y="40723"/>
                  </a:lnTo>
                  <a:lnTo>
                    <a:pt x="177632" y="22297"/>
                  </a:lnTo>
                  <a:lnTo>
                    <a:pt x="177580" y="22245"/>
                  </a:lnTo>
                  <a:lnTo>
                    <a:pt x="149649" y="10549"/>
                  </a:lnTo>
                  <a:lnTo>
                    <a:pt x="134614" y="6793"/>
                  </a:lnTo>
                  <a:lnTo>
                    <a:pt x="121051" y="6407"/>
                  </a:lnTo>
                  <a:lnTo>
                    <a:pt x="100705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2"/>
            <p:cNvSpPr/>
            <p:nvPr/>
          </p:nvSpPr>
          <p:spPr>
            <a:xfrm>
              <a:off x="1429450" y="1148725"/>
              <a:ext cx="483900" cy="473950"/>
            </a:xfrm>
            <a:custGeom>
              <a:avLst/>
              <a:gdLst/>
              <a:ahLst/>
              <a:cxnLst/>
              <a:rect l="l" t="t" r="r" b="b"/>
              <a:pathLst>
                <a:path w="19356" h="18958" extrusionOk="0">
                  <a:moveTo>
                    <a:pt x="12282" y="636"/>
                  </a:moveTo>
                  <a:lnTo>
                    <a:pt x="18844" y="18519"/>
                  </a:lnTo>
                  <a:lnTo>
                    <a:pt x="18844" y="18519"/>
                  </a:lnTo>
                  <a:lnTo>
                    <a:pt x="596" y="14878"/>
                  </a:lnTo>
                  <a:lnTo>
                    <a:pt x="12282" y="636"/>
                  </a:lnTo>
                  <a:close/>
                  <a:moveTo>
                    <a:pt x="12386" y="0"/>
                  </a:moveTo>
                  <a:lnTo>
                    <a:pt x="1" y="15087"/>
                  </a:lnTo>
                  <a:lnTo>
                    <a:pt x="19356" y="18958"/>
                  </a:lnTo>
                  <a:lnTo>
                    <a:pt x="12386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2"/>
            <p:cNvSpPr/>
            <p:nvPr/>
          </p:nvSpPr>
          <p:spPr>
            <a:xfrm>
              <a:off x="1732825" y="899600"/>
              <a:ext cx="355025" cy="718900"/>
            </a:xfrm>
            <a:custGeom>
              <a:avLst/>
              <a:gdLst/>
              <a:ahLst/>
              <a:cxnLst/>
              <a:rect l="l" t="t" r="r" b="b"/>
              <a:pathLst>
                <a:path w="14201" h="28756" extrusionOk="0">
                  <a:moveTo>
                    <a:pt x="14012" y="1"/>
                  </a:moveTo>
                  <a:lnTo>
                    <a:pt x="1" y="10226"/>
                  </a:lnTo>
                  <a:lnTo>
                    <a:pt x="6813" y="28756"/>
                  </a:lnTo>
                  <a:lnTo>
                    <a:pt x="7116" y="28651"/>
                  </a:lnTo>
                  <a:lnTo>
                    <a:pt x="386" y="10341"/>
                  </a:lnTo>
                  <a:lnTo>
                    <a:pt x="14200" y="262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2"/>
            <p:cNvSpPr/>
            <p:nvPr/>
          </p:nvSpPr>
          <p:spPr>
            <a:xfrm>
              <a:off x="1432600" y="1518325"/>
              <a:ext cx="481800" cy="616650"/>
            </a:xfrm>
            <a:custGeom>
              <a:avLst/>
              <a:gdLst/>
              <a:ahLst/>
              <a:cxnLst/>
              <a:rect l="l" t="t" r="r" b="b"/>
              <a:pathLst>
                <a:path w="19272" h="24666" extrusionOk="0">
                  <a:moveTo>
                    <a:pt x="355" y="397"/>
                  </a:moveTo>
                  <a:lnTo>
                    <a:pt x="18676" y="4059"/>
                  </a:lnTo>
                  <a:lnTo>
                    <a:pt x="1816" y="23851"/>
                  </a:lnTo>
                  <a:lnTo>
                    <a:pt x="355" y="397"/>
                  </a:lnTo>
                  <a:close/>
                  <a:moveTo>
                    <a:pt x="0" y="0"/>
                  </a:moveTo>
                  <a:lnTo>
                    <a:pt x="1544" y="24665"/>
                  </a:lnTo>
                  <a:lnTo>
                    <a:pt x="19271" y="3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2"/>
            <p:cNvSpPr/>
            <p:nvPr/>
          </p:nvSpPr>
          <p:spPr>
            <a:xfrm>
              <a:off x="1466500" y="1609350"/>
              <a:ext cx="662825" cy="585875"/>
            </a:xfrm>
            <a:custGeom>
              <a:avLst/>
              <a:gdLst/>
              <a:ahLst/>
              <a:cxnLst/>
              <a:rect l="l" t="t" r="r" b="b"/>
              <a:pathLst>
                <a:path w="26513" h="23435" extrusionOk="0">
                  <a:moveTo>
                    <a:pt x="17561" y="627"/>
                  </a:moveTo>
                  <a:lnTo>
                    <a:pt x="26022" y="23059"/>
                  </a:lnTo>
                  <a:lnTo>
                    <a:pt x="647" y="20482"/>
                  </a:lnTo>
                  <a:lnTo>
                    <a:pt x="17561" y="627"/>
                  </a:lnTo>
                  <a:close/>
                  <a:moveTo>
                    <a:pt x="17675" y="1"/>
                  </a:moveTo>
                  <a:lnTo>
                    <a:pt x="0" y="20743"/>
                  </a:lnTo>
                  <a:lnTo>
                    <a:pt x="26513" y="23435"/>
                  </a:lnTo>
                  <a:lnTo>
                    <a:pt x="26513" y="23435"/>
                  </a:lnTo>
                  <a:lnTo>
                    <a:pt x="17675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2"/>
            <p:cNvSpPr/>
            <p:nvPr/>
          </p:nvSpPr>
          <p:spPr>
            <a:xfrm>
              <a:off x="1111225" y="1511800"/>
              <a:ext cx="367825" cy="619525"/>
            </a:xfrm>
            <a:custGeom>
              <a:avLst/>
              <a:gdLst/>
              <a:ahLst/>
              <a:cxnLst/>
              <a:rect l="l" t="t" r="r" b="b"/>
              <a:pathLst>
                <a:path w="14713" h="24781" extrusionOk="0">
                  <a:moveTo>
                    <a:pt x="12897" y="908"/>
                  </a:moveTo>
                  <a:lnTo>
                    <a:pt x="14358" y="24258"/>
                  </a:lnTo>
                  <a:lnTo>
                    <a:pt x="492" y="17685"/>
                  </a:lnTo>
                  <a:lnTo>
                    <a:pt x="12897" y="908"/>
                  </a:lnTo>
                  <a:close/>
                  <a:moveTo>
                    <a:pt x="13168" y="1"/>
                  </a:moveTo>
                  <a:lnTo>
                    <a:pt x="1" y="17810"/>
                  </a:lnTo>
                  <a:lnTo>
                    <a:pt x="14712" y="24780"/>
                  </a:lnTo>
                  <a:lnTo>
                    <a:pt x="14712" y="24780"/>
                  </a:lnTo>
                  <a:lnTo>
                    <a:pt x="13168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2"/>
            <p:cNvSpPr/>
            <p:nvPr/>
          </p:nvSpPr>
          <p:spPr>
            <a:xfrm>
              <a:off x="2075050" y="672950"/>
              <a:ext cx="776275" cy="235825"/>
            </a:xfrm>
            <a:custGeom>
              <a:avLst/>
              <a:gdLst/>
              <a:ahLst/>
              <a:cxnLst/>
              <a:rect l="l" t="t" r="r" b="b"/>
              <a:pathLst>
                <a:path w="31051" h="9433" extrusionOk="0">
                  <a:moveTo>
                    <a:pt x="8378" y="355"/>
                  </a:moveTo>
                  <a:lnTo>
                    <a:pt x="29194" y="4299"/>
                  </a:lnTo>
                  <a:lnTo>
                    <a:pt x="835" y="8962"/>
                  </a:lnTo>
                  <a:lnTo>
                    <a:pt x="8378" y="355"/>
                  </a:lnTo>
                  <a:close/>
                  <a:moveTo>
                    <a:pt x="8253" y="0"/>
                  </a:moveTo>
                  <a:lnTo>
                    <a:pt x="0" y="9432"/>
                  </a:lnTo>
                  <a:lnTo>
                    <a:pt x="31051" y="4320"/>
                  </a:lnTo>
                  <a:lnTo>
                    <a:pt x="8347" y="21"/>
                  </a:lnTo>
                  <a:lnTo>
                    <a:pt x="8253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2"/>
            <p:cNvSpPr/>
            <p:nvPr/>
          </p:nvSpPr>
          <p:spPr>
            <a:xfrm>
              <a:off x="2263375" y="447825"/>
              <a:ext cx="819575" cy="239225"/>
            </a:xfrm>
            <a:custGeom>
              <a:avLst/>
              <a:gdLst/>
              <a:ahLst/>
              <a:cxnLst/>
              <a:rect l="l" t="t" r="r" b="b"/>
              <a:pathLst>
                <a:path w="32783" h="9569" extrusionOk="0">
                  <a:moveTo>
                    <a:pt x="31072" y="460"/>
                  </a:moveTo>
                  <a:lnTo>
                    <a:pt x="1555" y="8797"/>
                  </a:lnTo>
                  <a:lnTo>
                    <a:pt x="1555" y="8797"/>
                  </a:lnTo>
                  <a:lnTo>
                    <a:pt x="10235" y="2192"/>
                  </a:lnTo>
                  <a:lnTo>
                    <a:pt x="31072" y="460"/>
                  </a:lnTo>
                  <a:close/>
                  <a:moveTo>
                    <a:pt x="32720" y="1"/>
                  </a:moveTo>
                  <a:lnTo>
                    <a:pt x="10163" y="1879"/>
                  </a:lnTo>
                  <a:lnTo>
                    <a:pt x="10121" y="1879"/>
                  </a:lnTo>
                  <a:lnTo>
                    <a:pt x="0" y="9569"/>
                  </a:lnTo>
                  <a:lnTo>
                    <a:pt x="32783" y="314"/>
                  </a:lnTo>
                  <a:lnTo>
                    <a:pt x="3272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2"/>
            <p:cNvSpPr/>
            <p:nvPr/>
          </p:nvSpPr>
          <p:spPr>
            <a:xfrm>
              <a:off x="2265200" y="444450"/>
              <a:ext cx="827150" cy="340675"/>
            </a:xfrm>
            <a:custGeom>
              <a:avLst/>
              <a:gdLst/>
              <a:ahLst/>
              <a:cxnLst/>
              <a:rect l="l" t="t" r="r" b="b"/>
              <a:pathLst>
                <a:path w="33086" h="13627" extrusionOk="0">
                  <a:moveTo>
                    <a:pt x="32240" y="585"/>
                  </a:moveTo>
                  <a:lnTo>
                    <a:pt x="22443" y="13272"/>
                  </a:lnTo>
                  <a:lnTo>
                    <a:pt x="1409" y="9286"/>
                  </a:lnTo>
                  <a:lnTo>
                    <a:pt x="32240" y="585"/>
                  </a:lnTo>
                  <a:close/>
                  <a:moveTo>
                    <a:pt x="33085" y="0"/>
                  </a:moveTo>
                  <a:lnTo>
                    <a:pt x="0" y="9349"/>
                  </a:lnTo>
                  <a:lnTo>
                    <a:pt x="22485" y="13606"/>
                  </a:lnTo>
                  <a:lnTo>
                    <a:pt x="22578" y="13627"/>
                  </a:lnTo>
                  <a:lnTo>
                    <a:pt x="33085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2"/>
            <p:cNvSpPr/>
            <p:nvPr/>
          </p:nvSpPr>
          <p:spPr>
            <a:xfrm>
              <a:off x="1904975" y="899350"/>
              <a:ext cx="752825" cy="721500"/>
            </a:xfrm>
            <a:custGeom>
              <a:avLst/>
              <a:gdLst/>
              <a:ahLst/>
              <a:cxnLst/>
              <a:rect l="l" t="t" r="r" b="b"/>
              <a:pathLst>
                <a:path w="30113" h="28860" extrusionOk="0">
                  <a:moveTo>
                    <a:pt x="7304" y="1"/>
                  </a:moveTo>
                  <a:lnTo>
                    <a:pt x="7147" y="282"/>
                  </a:lnTo>
                  <a:lnTo>
                    <a:pt x="29444" y="12552"/>
                  </a:lnTo>
                  <a:lnTo>
                    <a:pt x="1" y="28568"/>
                  </a:lnTo>
                  <a:lnTo>
                    <a:pt x="157" y="28860"/>
                  </a:lnTo>
                  <a:lnTo>
                    <a:pt x="30112" y="12552"/>
                  </a:lnTo>
                  <a:lnTo>
                    <a:pt x="7304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2"/>
            <p:cNvSpPr/>
            <p:nvPr/>
          </p:nvSpPr>
          <p:spPr>
            <a:xfrm>
              <a:off x="2073200" y="775450"/>
              <a:ext cx="761425" cy="443450"/>
            </a:xfrm>
            <a:custGeom>
              <a:avLst/>
              <a:gdLst/>
              <a:ahLst/>
              <a:cxnLst/>
              <a:rect l="l" t="t" r="r" b="b"/>
              <a:pathLst>
                <a:path w="30457" h="17738" extrusionOk="0">
                  <a:moveTo>
                    <a:pt x="29935" y="418"/>
                  </a:moveTo>
                  <a:lnTo>
                    <a:pt x="22966" y="17278"/>
                  </a:lnTo>
                  <a:lnTo>
                    <a:pt x="982" y="5186"/>
                  </a:lnTo>
                  <a:lnTo>
                    <a:pt x="29935" y="418"/>
                  </a:lnTo>
                  <a:close/>
                  <a:moveTo>
                    <a:pt x="30457" y="0"/>
                  </a:moveTo>
                  <a:lnTo>
                    <a:pt x="1" y="5019"/>
                  </a:lnTo>
                  <a:lnTo>
                    <a:pt x="22976" y="17644"/>
                  </a:lnTo>
                  <a:lnTo>
                    <a:pt x="23133" y="17737"/>
                  </a:lnTo>
                  <a:lnTo>
                    <a:pt x="30457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2"/>
            <p:cNvSpPr/>
            <p:nvPr/>
          </p:nvSpPr>
          <p:spPr>
            <a:xfrm>
              <a:off x="1113325" y="1949225"/>
              <a:ext cx="369125" cy="446575"/>
            </a:xfrm>
            <a:custGeom>
              <a:avLst/>
              <a:gdLst/>
              <a:ahLst/>
              <a:cxnLst/>
              <a:rect l="l" t="t" r="r" b="b"/>
              <a:pathLst>
                <a:path w="14765" h="17863" extrusionOk="0">
                  <a:moveTo>
                    <a:pt x="324" y="512"/>
                  </a:moveTo>
                  <a:lnTo>
                    <a:pt x="14138" y="7054"/>
                  </a:lnTo>
                  <a:lnTo>
                    <a:pt x="324" y="17227"/>
                  </a:lnTo>
                  <a:lnTo>
                    <a:pt x="324" y="512"/>
                  </a:lnTo>
                  <a:close/>
                  <a:moveTo>
                    <a:pt x="0" y="0"/>
                  </a:moveTo>
                  <a:lnTo>
                    <a:pt x="0" y="17863"/>
                  </a:lnTo>
                  <a:lnTo>
                    <a:pt x="14764" y="6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2"/>
            <p:cNvSpPr/>
            <p:nvPr/>
          </p:nvSpPr>
          <p:spPr>
            <a:xfrm>
              <a:off x="1467550" y="2120075"/>
              <a:ext cx="662300" cy="652375"/>
            </a:xfrm>
            <a:custGeom>
              <a:avLst/>
              <a:gdLst/>
              <a:ahLst/>
              <a:cxnLst/>
              <a:rect l="l" t="t" r="r" b="b"/>
              <a:pathLst>
                <a:path w="26492" h="26095" extrusionOk="0">
                  <a:moveTo>
                    <a:pt x="554" y="376"/>
                  </a:moveTo>
                  <a:lnTo>
                    <a:pt x="25959" y="2953"/>
                  </a:lnTo>
                  <a:lnTo>
                    <a:pt x="13074" y="25406"/>
                  </a:lnTo>
                  <a:lnTo>
                    <a:pt x="554" y="376"/>
                  </a:lnTo>
                  <a:close/>
                  <a:moveTo>
                    <a:pt x="0" y="1"/>
                  </a:moveTo>
                  <a:lnTo>
                    <a:pt x="13053" y="26095"/>
                  </a:lnTo>
                  <a:lnTo>
                    <a:pt x="26491" y="26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2"/>
            <p:cNvSpPr/>
            <p:nvPr/>
          </p:nvSpPr>
          <p:spPr>
            <a:xfrm>
              <a:off x="1113325" y="2112775"/>
              <a:ext cx="370675" cy="800025"/>
            </a:xfrm>
            <a:custGeom>
              <a:avLst/>
              <a:gdLst/>
              <a:ahLst/>
              <a:cxnLst/>
              <a:rect l="l" t="t" r="r" b="b"/>
              <a:pathLst>
                <a:path w="14827" h="32001" extrusionOk="0">
                  <a:moveTo>
                    <a:pt x="14076" y="950"/>
                  </a:moveTo>
                  <a:lnTo>
                    <a:pt x="1785" y="30613"/>
                  </a:lnTo>
                  <a:lnTo>
                    <a:pt x="334" y="11081"/>
                  </a:lnTo>
                  <a:lnTo>
                    <a:pt x="14076" y="950"/>
                  </a:lnTo>
                  <a:close/>
                  <a:moveTo>
                    <a:pt x="14827" y="1"/>
                  </a:moveTo>
                  <a:lnTo>
                    <a:pt x="74" y="10872"/>
                  </a:lnTo>
                  <a:lnTo>
                    <a:pt x="0" y="10924"/>
                  </a:lnTo>
                  <a:lnTo>
                    <a:pt x="1555" y="32000"/>
                  </a:lnTo>
                  <a:lnTo>
                    <a:pt x="14827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2"/>
            <p:cNvSpPr/>
            <p:nvPr/>
          </p:nvSpPr>
          <p:spPr>
            <a:xfrm>
              <a:off x="1148275" y="2115125"/>
              <a:ext cx="651875" cy="785925"/>
            </a:xfrm>
            <a:custGeom>
              <a:avLst/>
              <a:gdLst/>
              <a:ahLst/>
              <a:cxnLst/>
              <a:rect l="l" t="t" r="r" b="b"/>
              <a:pathLst>
                <a:path w="26075" h="31437" extrusionOk="0">
                  <a:moveTo>
                    <a:pt x="13063" y="772"/>
                  </a:moveTo>
                  <a:lnTo>
                    <a:pt x="25594" y="25834"/>
                  </a:lnTo>
                  <a:lnTo>
                    <a:pt x="533" y="30988"/>
                  </a:lnTo>
                  <a:lnTo>
                    <a:pt x="13063" y="772"/>
                  </a:lnTo>
                  <a:close/>
                  <a:moveTo>
                    <a:pt x="13042" y="0"/>
                  </a:moveTo>
                  <a:lnTo>
                    <a:pt x="0" y="31437"/>
                  </a:lnTo>
                  <a:lnTo>
                    <a:pt x="26074" y="26063"/>
                  </a:lnTo>
                  <a:lnTo>
                    <a:pt x="13042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2"/>
            <p:cNvSpPr/>
            <p:nvPr/>
          </p:nvSpPr>
          <p:spPr>
            <a:xfrm>
              <a:off x="1151400" y="2893725"/>
              <a:ext cx="204525" cy="398325"/>
            </a:xfrm>
            <a:custGeom>
              <a:avLst/>
              <a:gdLst/>
              <a:ahLst/>
              <a:cxnLst/>
              <a:rect l="l" t="t" r="r" b="b"/>
              <a:pathLst>
                <a:path w="8181" h="15933" extrusionOk="0">
                  <a:moveTo>
                    <a:pt x="293" y="1"/>
                  </a:moveTo>
                  <a:lnTo>
                    <a:pt x="1" y="136"/>
                  </a:lnTo>
                  <a:lnTo>
                    <a:pt x="7899" y="15933"/>
                  </a:lnTo>
                  <a:lnTo>
                    <a:pt x="8181" y="15786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2"/>
            <p:cNvSpPr/>
            <p:nvPr/>
          </p:nvSpPr>
          <p:spPr>
            <a:xfrm>
              <a:off x="1345750" y="2750525"/>
              <a:ext cx="454400" cy="695950"/>
            </a:xfrm>
            <a:custGeom>
              <a:avLst/>
              <a:gdLst/>
              <a:ahLst/>
              <a:cxnLst/>
              <a:rect l="l" t="t" r="r" b="b"/>
              <a:pathLst>
                <a:path w="18176" h="27838" extrusionOk="0">
                  <a:moveTo>
                    <a:pt x="17695" y="1065"/>
                  </a:moveTo>
                  <a:lnTo>
                    <a:pt x="14044" y="27368"/>
                  </a:lnTo>
                  <a:lnTo>
                    <a:pt x="532" y="21525"/>
                  </a:lnTo>
                  <a:lnTo>
                    <a:pt x="17695" y="1065"/>
                  </a:lnTo>
                  <a:close/>
                  <a:moveTo>
                    <a:pt x="18175" y="0"/>
                  </a:moveTo>
                  <a:lnTo>
                    <a:pt x="146" y="21484"/>
                  </a:lnTo>
                  <a:lnTo>
                    <a:pt x="0" y="21651"/>
                  </a:lnTo>
                  <a:lnTo>
                    <a:pt x="14304" y="27837"/>
                  </a:lnTo>
                  <a:lnTo>
                    <a:pt x="18175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2"/>
            <p:cNvSpPr/>
            <p:nvPr/>
          </p:nvSpPr>
          <p:spPr>
            <a:xfrm>
              <a:off x="1985325" y="2193900"/>
              <a:ext cx="131200" cy="228500"/>
            </a:xfrm>
            <a:custGeom>
              <a:avLst/>
              <a:gdLst/>
              <a:ahLst/>
              <a:cxnLst/>
              <a:rect l="l" t="t" r="r" b="b"/>
              <a:pathLst>
                <a:path w="5248" h="9140" extrusionOk="0">
                  <a:moveTo>
                    <a:pt x="5248" y="0"/>
                  </a:moveTo>
                  <a:lnTo>
                    <a:pt x="0" y="914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2"/>
            <p:cNvSpPr/>
            <p:nvPr/>
          </p:nvSpPr>
          <p:spPr>
            <a:xfrm>
              <a:off x="1794375" y="2188675"/>
              <a:ext cx="331300" cy="574400"/>
            </a:xfrm>
            <a:custGeom>
              <a:avLst/>
              <a:gdLst/>
              <a:ahLst/>
              <a:cxnLst/>
              <a:rect l="l" t="t" r="r" b="b"/>
              <a:pathLst>
                <a:path w="13252" h="22976" extrusionOk="0">
                  <a:moveTo>
                    <a:pt x="13001" y="0"/>
                  </a:moveTo>
                  <a:lnTo>
                    <a:pt x="12886" y="209"/>
                  </a:lnTo>
                  <a:lnTo>
                    <a:pt x="7638" y="9349"/>
                  </a:lnTo>
                  <a:lnTo>
                    <a:pt x="1" y="22662"/>
                  </a:lnTo>
                  <a:lnTo>
                    <a:pt x="22" y="22715"/>
                  </a:lnTo>
                  <a:lnTo>
                    <a:pt x="230" y="22474"/>
                  </a:lnTo>
                  <a:lnTo>
                    <a:pt x="168" y="22944"/>
                  </a:lnTo>
                  <a:lnTo>
                    <a:pt x="199" y="22975"/>
                  </a:lnTo>
                  <a:lnTo>
                    <a:pt x="13252" y="220"/>
                  </a:lnTo>
                  <a:lnTo>
                    <a:pt x="12855" y="283"/>
                  </a:lnTo>
                  <a:lnTo>
                    <a:pt x="13001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2"/>
            <p:cNvSpPr/>
            <p:nvPr/>
          </p:nvSpPr>
          <p:spPr>
            <a:xfrm>
              <a:off x="1793075" y="2755225"/>
              <a:ext cx="1850" cy="2625"/>
            </a:xfrm>
            <a:custGeom>
              <a:avLst/>
              <a:gdLst/>
              <a:ahLst/>
              <a:cxnLst/>
              <a:rect l="l" t="t" r="r" b="b"/>
              <a:pathLst>
                <a:path w="74" h="105" extrusionOk="0">
                  <a:moveTo>
                    <a:pt x="53" y="0"/>
                  </a:moveTo>
                  <a:lnTo>
                    <a:pt x="0" y="84"/>
                  </a:lnTo>
                  <a:lnTo>
                    <a:pt x="32" y="105"/>
                  </a:lnTo>
                  <a:lnTo>
                    <a:pt x="74" y="53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2"/>
            <p:cNvSpPr/>
            <p:nvPr/>
          </p:nvSpPr>
          <p:spPr>
            <a:xfrm>
              <a:off x="1793875" y="2750525"/>
              <a:ext cx="6275" cy="11775"/>
            </a:xfrm>
            <a:custGeom>
              <a:avLst/>
              <a:gdLst/>
              <a:ahLst/>
              <a:cxnLst/>
              <a:rect l="l" t="t" r="r" b="b"/>
              <a:pathLst>
                <a:path w="251" h="471" extrusionOk="0">
                  <a:moveTo>
                    <a:pt x="250" y="0"/>
                  </a:moveTo>
                  <a:lnTo>
                    <a:pt x="42" y="241"/>
                  </a:lnTo>
                  <a:lnTo>
                    <a:pt x="0" y="293"/>
                  </a:lnTo>
                  <a:lnTo>
                    <a:pt x="188" y="470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2"/>
            <p:cNvSpPr/>
            <p:nvPr/>
          </p:nvSpPr>
          <p:spPr>
            <a:xfrm>
              <a:off x="1901850" y="1202975"/>
              <a:ext cx="757500" cy="997200"/>
            </a:xfrm>
            <a:custGeom>
              <a:avLst/>
              <a:gdLst/>
              <a:ahLst/>
              <a:cxnLst/>
              <a:rect l="l" t="t" r="r" b="b"/>
              <a:pathLst>
                <a:path w="30300" h="39888" extrusionOk="0">
                  <a:moveTo>
                    <a:pt x="29507" y="803"/>
                  </a:moveTo>
                  <a:lnTo>
                    <a:pt x="8879" y="39115"/>
                  </a:lnTo>
                  <a:lnTo>
                    <a:pt x="407" y="16641"/>
                  </a:lnTo>
                  <a:lnTo>
                    <a:pt x="29507" y="803"/>
                  </a:lnTo>
                  <a:close/>
                  <a:moveTo>
                    <a:pt x="30300" y="0"/>
                  </a:moveTo>
                  <a:lnTo>
                    <a:pt x="1" y="16495"/>
                  </a:lnTo>
                  <a:lnTo>
                    <a:pt x="8827" y="39888"/>
                  </a:lnTo>
                  <a:lnTo>
                    <a:pt x="3030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2"/>
            <p:cNvSpPr/>
            <p:nvPr/>
          </p:nvSpPr>
          <p:spPr>
            <a:xfrm>
              <a:off x="2115750" y="1211050"/>
              <a:ext cx="1135950" cy="984700"/>
            </a:xfrm>
            <a:custGeom>
              <a:avLst/>
              <a:gdLst/>
              <a:ahLst/>
              <a:cxnLst/>
              <a:rect l="l" t="t" r="r" b="b"/>
              <a:pathLst>
                <a:path w="45438" h="39388" extrusionOk="0">
                  <a:moveTo>
                    <a:pt x="21201" y="0"/>
                  </a:moveTo>
                  <a:lnTo>
                    <a:pt x="0" y="39388"/>
                  </a:lnTo>
                  <a:lnTo>
                    <a:pt x="0" y="39388"/>
                  </a:lnTo>
                  <a:lnTo>
                    <a:pt x="45438" y="32198"/>
                  </a:lnTo>
                  <a:lnTo>
                    <a:pt x="45386" y="31875"/>
                  </a:lnTo>
                  <a:lnTo>
                    <a:pt x="594" y="38970"/>
                  </a:lnTo>
                  <a:lnTo>
                    <a:pt x="594" y="38970"/>
                  </a:lnTo>
                  <a:lnTo>
                    <a:pt x="21493" y="157"/>
                  </a:lnTo>
                  <a:lnTo>
                    <a:pt x="21201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2"/>
            <p:cNvSpPr/>
            <p:nvPr/>
          </p:nvSpPr>
          <p:spPr>
            <a:xfrm>
              <a:off x="2640800" y="728250"/>
              <a:ext cx="785950" cy="495100"/>
            </a:xfrm>
            <a:custGeom>
              <a:avLst/>
              <a:gdLst/>
              <a:ahLst/>
              <a:cxnLst/>
              <a:rect l="l" t="t" r="r" b="b"/>
              <a:pathLst>
                <a:path w="31438" h="19804" extrusionOk="0">
                  <a:moveTo>
                    <a:pt x="30153" y="438"/>
                  </a:moveTo>
                  <a:lnTo>
                    <a:pt x="689" y="18989"/>
                  </a:lnTo>
                  <a:lnTo>
                    <a:pt x="7596" y="2254"/>
                  </a:lnTo>
                  <a:lnTo>
                    <a:pt x="30153" y="438"/>
                  </a:lnTo>
                  <a:close/>
                  <a:moveTo>
                    <a:pt x="31437" y="0"/>
                  </a:moveTo>
                  <a:lnTo>
                    <a:pt x="7377" y="1941"/>
                  </a:lnTo>
                  <a:lnTo>
                    <a:pt x="0" y="19803"/>
                  </a:lnTo>
                  <a:lnTo>
                    <a:pt x="31437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2"/>
            <p:cNvSpPr/>
            <p:nvPr/>
          </p:nvSpPr>
          <p:spPr>
            <a:xfrm>
              <a:off x="2819225" y="446000"/>
              <a:ext cx="601500" cy="339375"/>
            </a:xfrm>
            <a:custGeom>
              <a:avLst/>
              <a:gdLst/>
              <a:ahLst/>
              <a:cxnLst/>
              <a:rect l="l" t="t" r="r" b="b"/>
              <a:pathLst>
                <a:path w="24060" h="13575" extrusionOk="0">
                  <a:moveTo>
                    <a:pt x="10528" y="460"/>
                  </a:moveTo>
                  <a:lnTo>
                    <a:pt x="23257" y="11384"/>
                  </a:lnTo>
                  <a:lnTo>
                    <a:pt x="699" y="13199"/>
                  </a:lnTo>
                  <a:lnTo>
                    <a:pt x="10528" y="460"/>
                  </a:lnTo>
                  <a:close/>
                  <a:moveTo>
                    <a:pt x="10475" y="1"/>
                  </a:moveTo>
                  <a:lnTo>
                    <a:pt x="0" y="13575"/>
                  </a:lnTo>
                  <a:lnTo>
                    <a:pt x="24060" y="11634"/>
                  </a:lnTo>
                  <a:lnTo>
                    <a:pt x="10475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2"/>
            <p:cNvSpPr/>
            <p:nvPr/>
          </p:nvSpPr>
          <p:spPr>
            <a:xfrm>
              <a:off x="3073550" y="285575"/>
              <a:ext cx="561075" cy="454700"/>
            </a:xfrm>
            <a:custGeom>
              <a:avLst/>
              <a:gdLst/>
              <a:ahLst/>
              <a:cxnLst/>
              <a:rect l="l" t="t" r="r" b="b"/>
              <a:pathLst>
                <a:path w="22443" h="18188" extrusionOk="0">
                  <a:moveTo>
                    <a:pt x="21827" y="513"/>
                  </a:moveTo>
                  <a:lnTo>
                    <a:pt x="13439" y="17665"/>
                  </a:lnTo>
                  <a:lnTo>
                    <a:pt x="657" y="6720"/>
                  </a:lnTo>
                  <a:lnTo>
                    <a:pt x="21827" y="513"/>
                  </a:lnTo>
                  <a:close/>
                  <a:moveTo>
                    <a:pt x="22442" y="1"/>
                  </a:moveTo>
                  <a:lnTo>
                    <a:pt x="0" y="6574"/>
                  </a:lnTo>
                  <a:lnTo>
                    <a:pt x="13543" y="18187"/>
                  </a:lnTo>
                  <a:lnTo>
                    <a:pt x="22442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2"/>
            <p:cNvSpPr/>
            <p:nvPr/>
          </p:nvSpPr>
          <p:spPr>
            <a:xfrm>
              <a:off x="3402450" y="287150"/>
              <a:ext cx="744200" cy="454150"/>
            </a:xfrm>
            <a:custGeom>
              <a:avLst/>
              <a:gdLst/>
              <a:ahLst/>
              <a:cxnLst/>
              <a:rect l="l" t="t" r="r" b="b"/>
              <a:pathLst>
                <a:path w="29768" h="18166" extrusionOk="0">
                  <a:moveTo>
                    <a:pt x="9068" y="387"/>
                  </a:moveTo>
                  <a:lnTo>
                    <a:pt x="28797" y="6605"/>
                  </a:lnTo>
                  <a:lnTo>
                    <a:pt x="658" y="17561"/>
                  </a:lnTo>
                  <a:lnTo>
                    <a:pt x="9068" y="387"/>
                  </a:lnTo>
                  <a:close/>
                  <a:moveTo>
                    <a:pt x="8890" y="1"/>
                  </a:moveTo>
                  <a:lnTo>
                    <a:pt x="0" y="18166"/>
                  </a:lnTo>
                  <a:lnTo>
                    <a:pt x="29768" y="6564"/>
                  </a:lnTo>
                  <a:lnTo>
                    <a:pt x="9026" y="42"/>
                  </a:lnTo>
                  <a:lnTo>
                    <a:pt x="889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2"/>
            <p:cNvSpPr/>
            <p:nvPr/>
          </p:nvSpPr>
          <p:spPr>
            <a:xfrm>
              <a:off x="4128900" y="447575"/>
              <a:ext cx="349550" cy="543625"/>
            </a:xfrm>
            <a:custGeom>
              <a:avLst/>
              <a:gdLst/>
              <a:ahLst/>
              <a:cxnLst/>
              <a:rect l="l" t="t" r="r" b="b"/>
              <a:pathLst>
                <a:path w="13982" h="21745" extrusionOk="0">
                  <a:moveTo>
                    <a:pt x="439" y="334"/>
                  </a:moveTo>
                  <a:lnTo>
                    <a:pt x="13532" y="699"/>
                  </a:lnTo>
                  <a:lnTo>
                    <a:pt x="6625" y="20701"/>
                  </a:lnTo>
                  <a:lnTo>
                    <a:pt x="439" y="334"/>
                  </a:lnTo>
                  <a:close/>
                  <a:moveTo>
                    <a:pt x="0" y="1"/>
                  </a:moveTo>
                  <a:lnTo>
                    <a:pt x="6604" y="21744"/>
                  </a:lnTo>
                  <a:lnTo>
                    <a:pt x="13981" y="3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2"/>
            <p:cNvSpPr/>
            <p:nvPr/>
          </p:nvSpPr>
          <p:spPr>
            <a:xfrm>
              <a:off x="4285925" y="456450"/>
              <a:ext cx="572025" cy="532900"/>
            </a:xfrm>
            <a:custGeom>
              <a:avLst/>
              <a:gdLst/>
              <a:ahLst/>
              <a:cxnLst/>
              <a:rect l="l" t="t" r="r" b="b"/>
              <a:pathLst>
                <a:path w="22881" h="21316" extrusionOk="0">
                  <a:moveTo>
                    <a:pt x="7575" y="386"/>
                  </a:moveTo>
                  <a:lnTo>
                    <a:pt x="22151" y="4028"/>
                  </a:lnTo>
                  <a:lnTo>
                    <a:pt x="657" y="20408"/>
                  </a:lnTo>
                  <a:lnTo>
                    <a:pt x="7575" y="386"/>
                  </a:lnTo>
                  <a:close/>
                  <a:moveTo>
                    <a:pt x="7367" y="0"/>
                  </a:moveTo>
                  <a:lnTo>
                    <a:pt x="0" y="21316"/>
                  </a:lnTo>
                  <a:lnTo>
                    <a:pt x="22881" y="3871"/>
                  </a:lnTo>
                  <a:lnTo>
                    <a:pt x="7367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2"/>
            <p:cNvSpPr/>
            <p:nvPr/>
          </p:nvSpPr>
          <p:spPr>
            <a:xfrm>
              <a:off x="3398025" y="446275"/>
              <a:ext cx="902250" cy="537625"/>
            </a:xfrm>
            <a:custGeom>
              <a:avLst/>
              <a:gdLst/>
              <a:ahLst/>
              <a:cxnLst/>
              <a:rect l="l" t="t" r="r" b="b"/>
              <a:pathLst>
                <a:path w="36090" h="21505" extrusionOk="0">
                  <a:moveTo>
                    <a:pt x="29350" y="438"/>
                  </a:moveTo>
                  <a:lnTo>
                    <a:pt x="35610" y="21034"/>
                  </a:lnTo>
                  <a:lnTo>
                    <a:pt x="35610" y="21034"/>
                  </a:lnTo>
                  <a:lnTo>
                    <a:pt x="1023" y="11467"/>
                  </a:lnTo>
                  <a:lnTo>
                    <a:pt x="29350" y="438"/>
                  </a:lnTo>
                  <a:close/>
                  <a:moveTo>
                    <a:pt x="29558" y="0"/>
                  </a:moveTo>
                  <a:lnTo>
                    <a:pt x="1" y="11530"/>
                  </a:lnTo>
                  <a:lnTo>
                    <a:pt x="36090" y="21504"/>
                  </a:lnTo>
                  <a:lnTo>
                    <a:pt x="36090" y="21504"/>
                  </a:lnTo>
                  <a:lnTo>
                    <a:pt x="29611" y="167"/>
                  </a:lnTo>
                  <a:lnTo>
                    <a:pt x="29558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2"/>
            <p:cNvSpPr/>
            <p:nvPr/>
          </p:nvSpPr>
          <p:spPr>
            <a:xfrm>
              <a:off x="4283050" y="549550"/>
              <a:ext cx="1017050" cy="499025"/>
            </a:xfrm>
            <a:custGeom>
              <a:avLst/>
              <a:gdLst/>
              <a:ahLst/>
              <a:cxnLst/>
              <a:rect l="l" t="t" r="r" b="b"/>
              <a:pathLst>
                <a:path w="40682" h="19961" extrusionOk="0">
                  <a:moveTo>
                    <a:pt x="22610" y="439"/>
                  </a:moveTo>
                  <a:lnTo>
                    <a:pt x="39909" y="19585"/>
                  </a:lnTo>
                  <a:lnTo>
                    <a:pt x="888" y="17007"/>
                  </a:lnTo>
                  <a:lnTo>
                    <a:pt x="22610" y="439"/>
                  </a:lnTo>
                  <a:close/>
                  <a:moveTo>
                    <a:pt x="22652" y="1"/>
                  </a:moveTo>
                  <a:lnTo>
                    <a:pt x="0" y="17279"/>
                  </a:lnTo>
                  <a:lnTo>
                    <a:pt x="40681" y="19961"/>
                  </a:lnTo>
                  <a:lnTo>
                    <a:pt x="40681" y="19961"/>
                  </a:lnTo>
                  <a:lnTo>
                    <a:pt x="22652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2"/>
            <p:cNvSpPr/>
            <p:nvPr/>
          </p:nvSpPr>
          <p:spPr>
            <a:xfrm>
              <a:off x="4833675" y="544350"/>
              <a:ext cx="718650" cy="505000"/>
            </a:xfrm>
            <a:custGeom>
              <a:avLst/>
              <a:gdLst/>
              <a:ahLst/>
              <a:cxnLst/>
              <a:rect l="l" t="t" r="r" b="b"/>
              <a:pathLst>
                <a:path w="28746" h="20200" extrusionOk="0">
                  <a:moveTo>
                    <a:pt x="1211" y="866"/>
                  </a:moveTo>
                  <a:lnTo>
                    <a:pt x="28109" y="12124"/>
                  </a:lnTo>
                  <a:lnTo>
                    <a:pt x="18291" y="19761"/>
                  </a:lnTo>
                  <a:lnTo>
                    <a:pt x="1211" y="866"/>
                  </a:lnTo>
                  <a:close/>
                  <a:moveTo>
                    <a:pt x="1" y="0"/>
                  </a:moveTo>
                  <a:lnTo>
                    <a:pt x="18155" y="20085"/>
                  </a:lnTo>
                  <a:lnTo>
                    <a:pt x="18249" y="20199"/>
                  </a:lnTo>
                  <a:lnTo>
                    <a:pt x="28745" y="120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2"/>
            <p:cNvSpPr/>
            <p:nvPr/>
          </p:nvSpPr>
          <p:spPr>
            <a:xfrm>
              <a:off x="3409750" y="729800"/>
              <a:ext cx="885600" cy="252250"/>
            </a:xfrm>
            <a:custGeom>
              <a:avLst/>
              <a:gdLst/>
              <a:ahLst/>
              <a:cxnLst/>
              <a:rect l="l" t="t" r="r" b="b"/>
              <a:pathLst>
                <a:path w="35424" h="10090" extrusionOk="0">
                  <a:moveTo>
                    <a:pt x="84" y="1"/>
                  </a:moveTo>
                  <a:lnTo>
                    <a:pt x="1" y="314"/>
                  </a:lnTo>
                  <a:lnTo>
                    <a:pt x="35340" y="10090"/>
                  </a:lnTo>
                  <a:lnTo>
                    <a:pt x="35423" y="9777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2"/>
            <p:cNvSpPr/>
            <p:nvPr/>
          </p:nvSpPr>
          <p:spPr>
            <a:xfrm>
              <a:off x="3999000" y="976800"/>
              <a:ext cx="299200" cy="933075"/>
            </a:xfrm>
            <a:custGeom>
              <a:avLst/>
              <a:gdLst/>
              <a:ahLst/>
              <a:cxnLst/>
              <a:rect l="l" t="t" r="r" b="b"/>
              <a:pathLst>
                <a:path w="11968" h="37323" extrusionOk="0">
                  <a:moveTo>
                    <a:pt x="11654" y="1"/>
                  </a:moveTo>
                  <a:lnTo>
                    <a:pt x="1" y="37218"/>
                  </a:lnTo>
                  <a:lnTo>
                    <a:pt x="314" y="37322"/>
                  </a:lnTo>
                  <a:lnTo>
                    <a:pt x="11967" y="95"/>
                  </a:lnTo>
                  <a:lnTo>
                    <a:pt x="11654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2"/>
            <p:cNvSpPr/>
            <p:nvPr/>
          </p:nvSpPr>
          <p:spPr>
            <a:xfrm>
              <a:off x="2820000" y="2001900"/>
              <a:ext cx="529775" cy="596850"/>
            </a:xfrm>
            <a:custGeom>
              <a:avLst/>
              <a:gdLst/>
              <a:ahLst/>
              <a:cxnLst/>
              <a:rect l="l" t="t" r="r" b="b"/>
              <a:pathLst>
                <a:path w="21191" h="23874" extrusionOk="0">
                  <a:moveTo>
                    <a:pt x="17143" y="805"/>
                  </a:moveTo>
                  <a:lnTo>
                    <a:pt x="20805" y="23550"/>
                  </a:lnTo>
                  <a:lnTo>
                    <a:pt x="637" y="23184"/>
                  </a:lnTo>
                  <a:lnTo>
                    <a:pt x="17143" y="805"/>
                  </a:lnTo>
                  <a:close/>
                  <a:moveTo>
                    <a:pt x="17341" y="1"/>
                  </a:moveTo>
                  <a:lnTo>
                    <a:pt x="1" y="23487"/>
                  </a:lnTo>
                  <a:lnTo>
                    <a:pt x="20993" y="23873"/>
                  </a:lnTo>
                  <a:lnTo>
                    <a:pt x="21191" y="23873"/>
                  </a:lnTo>
                  <a:lnTo>
                    <a:pt x="1734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3254300" y="2007125"/>
              <a:ext cx="1325" cy="1350"/>
            </a:xfrm>
            <a:custGeom>
              <a:avLst/>
              <a:gdLst/>
              <a:ahLst/>
              <a:cxnLst/>
              <a:rect l="l" t="t" r="r" b="b"/>
              <a:pathLst>
                <a:path w="53" h="54" extrusionOk="0">
                  <a:moveTo>
                    <a:pt x="53" y="1"/>
                  </a:moveTo>
                  <a:lnTo>
                    <a:pt x="0" y="11"/>
                  </a:lnTo>
                  <a:lnTo>
                    <a:pt x="11" y="53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3254575" y="1905400"/>
              <a:ext cx="743650" cy="105925"/>
            </a:xfrm>
            <a:custGeom>
              <a:avLst/>
              <a:gdLst/>
              <a:ahLst/>
              <a:cxnLst/>
              <a:rect l="l" t="t" r="r" b="b"/>
              <a:pathLst>
                <a:path w="29746" h="4237" extrusionOk="0">
                  <a:moveTo>
                    <a:pt x="29631" y="1"/>
                  </a:moveTo>
                  <a:lnTo>
                    <a:pt x="42" y="4070"/>
                  </a:lnTo>
                  <a:lnTo>
                    <a:pt x="0" y="4122"/>
                  </a:lnTo>
                  <a:lnTo>
                    <a:pt x="21" y="4237"/>
                  </a:lnTo>
                  <a:lnTo>
                    <a:pt x="29746" y="157"/>
                  </a:lnTo>
                  <a:lnTo>
                    <a:pt x="2963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3255075" y="1909325"/>
              <a:ext cx="745000" cy="273625"/>
            </a:xfrm>
            <a:custGeom>
              <a:avLst/>
              <a:gdLst/>
              <a:ahLst/>
              <a:cxnLst/>
              <a:rect l="l" t="t" r="r" b="b"/>
              <a:pathLst>
                <a:path w="29800" h="10945" extrusionOk="0">
                  <a:moveTo>
                    <a:pt x="29726" y="0"/>
                  </a:moveTo>
                  <a:lnTo>
                    <a:pt x="1" y="4080"/>
                  </a:lnTo>
                  <a:lnTo>
                    <a:pt x="28" y="4246"/>
                  </a:lnTo>
                  <a:lnTo>
                    <a:pt x="28" y="4246"/>
                  </a:lnTo>
                  <a:lnTo>
                    <a:pt x="29737" y="157"/>
                  </a:lnTo>
                  <a:lnTo>
                    <a:pt x="29799" y="84"/>
                  </a:lnTo>
                  <a:lnTo>
                    <a:pt x="29726" y="0"/>
                  </a:lnTo>
                  <a:close/>
                  <a:moveTo>
                    <a:pt x="28" y="4246"/>
                  </a:moveTo>
                  <a:lnTo>
                    <a:pt x="22" y="4247"/>
                  </a:lnTo>
                  <a:lnTo>
                    <a:pt x="1107" y="10945"/>
                  </a:lnTo>
                  <a:lnTo>
                    <a:pt x="28" y="4246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3998475" y="1911400"/>
              <a:ext cx="2625" cy="1850"/>
            </a:xfrm>
            <a:custGeom>
              <a:avLst/>
              <a:gdLst/>
              <a:ahLst/>
              <a:cxnLst/>
              <a:rect l="l" t="t" r="r" b="b"/>
              <a:pathLst>
                <a:path w="105" h="74" extrusionOk="0">
                  <a:moveTo>
                    <a:pt x="63" y="1"/>
                  </a:moveTo>
                  <a:lnTo>
                    <a:pt x="1" y="74"/>
                  </a:lnTo>
                  <a:lnTo>
                    <a:pt x="1" y="74"/>
                  </a:lnTo>
                  <a:lnTo>
                    <a:pt x="105" y="64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3246225" y="2008175"/>
              <a:ext cx="2100" cy="550"/>
            </a:xfrm>
            <a:custGeom>
              <a:avLst/>
              <a:gdLst/>
              <a:ahLst/>
              <a:cxnLst/>
              <a:rect l="l" t="t" r="r" b="b"/>
              <a:pathLst>
                <a:path w="84" h="22" extrusionOk="0">
                  <a:moveTo>
                    <a:pt x="73" y="0"/>
                  </a:moveTo>
                  <a:lnTo>
                    <a:pt x="0" y="11"/>
                  </a:lnTo>
                  <a:lnTo>
                    <a:pt x="0" y="2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3248025" y="2008175"/>
              <a:ext cx="825" cy="25"/>
            </a:xfrm>
            <a:custGeom>
              <a:avLst/>
              <a:gdLst/>
              <a:ahLst/>
              <a:cxnLst/>
              <a:rect l="l" t="t" r="r" b="b"/>
              <a:pathLst>
                <a:path w="33" h="1" extrusionOk="0">
                  <a:moveTo>
                    <a:pt x="33" y="0"/>
                  </a:moveTo>
                  <a:lnTo>
                    <a:pt x="1" y="0"/>
                  </a:lnTo>
                  <a:lnTo>
                    <a:pt x="1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3246225" y="2008175"/>
              <a:ext cx="2350" cy="2625"/>
            </a:xfrm>
            <a:custGeom>
              <a:avLst/>
              <a:gdLst/>
              <a:ahLst/>
              <a:cxnLst/>
              <a:rect l="l" t="t" r="r" b="b"/>
              <a:pathLst>
                <a:path w="94" h="105" extrusionOk="0">
                  <a:moveTo>
                    <a:pt x="84" y="0"/>
                  </a:moveTo>
                  <a:lnTo>
                    <a:pt x="0" y="21"/>
                  </a:lnTo>
                  <a:lnTo>
                    <a:pt x="21" y="105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3246750" y="2007400"/>
              <a:ext cx="101750" cy="587950"/>
            </a:xfrm>
            <a:custGeom>
              <a:avLst/>
              <a:gdLst/>
              <a:ahLst/>
              <a:cxnLst/>
              <a:rect l="l" t="t" r="r" b="b"/>
              <a:pathLst>
                <a:path w="4070" h="23518" extrusionOk="0">
                  <a:moveTo>
                    <a:pt x="302" y="0"/>
                  </a:moveTo>
                  <a:lnTo>
                    <a:pt x="146" y="21"/>
                  </a:lnTo>
                  <a:lnTo>
                    <a:pt x="84" y="31"/>
                  </a:lnTo>
                  <a:lnTo>
                    <a:pt x="73" y="31"/>
                  </a:lnTo>
                  <a:lnTo>
                    <a:pt x="0" y="136"/>
                  </a:lnTo>
                  <a:lnTo>
                    <a:pt x="73" y="585"/>
                  </a:lnTo>
                  <a:lnTo>
                    <a:pt x="2567" y="16037"/>
                  </a:lnTo>
                  <a:lnTo>
                    <a:pt x="3766" y="23518"/>
                  </a:lnTo>
                  <a:lnTo>
                    <a:pt x="3923" y="23497"/>
                  </a:lnTo>
                  <a:lnTo>
                    <a:pt x="3933" y="23330"/>
                  </a:lnTo>
                  <a:lnTo>
                    <a:pt x="4069" y="23330"/>
                  </a:lnTo>
                  <a:lnTo>
                    <a:pt x="1440" y="7022"/>
                  </a:lnTo>
                  <a:lnTo>
                    <a:pt x="334" y="157"/>
                  </a:lnTo>
                  <a:lnTo>
                    <a:pt x="313" y="42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1695525" y="2755500"/>
              <a:ext cx="737425" cy="689675"/>
            </a:xfrm>
            <a:custGeom>
              <a:avLst/>
              <a:gdLst/>
              <a:ahLst/>
              <a:cxnLst/>
              <a:rect l="l" t="t" r="r" b="b"/>
              <a:pathLst>
                <a:path w="29497" h="27587" extrusionOk="0">
                  <a:moveTo>
                    <a:pt x="4059" y="668"/>
                  </a:moveTo>
                  <a:lnTo>
                    <a:pt x="28766" y="24269"/>
                  </a:lnTo>
                  <a:lnTo>
                    <a:pt x="376" y="27221"/>
                  </a:lnTo>
                  <a:lnTo>
                    <a:pt x="4059" y="668"/>
                  </a:lnTo>
                  <a:close/>
                  <a:moveTo>
                    <a:pt x="3830" y="0"/>
                  </a:moveTo>
                  <a:lnTo>
                    <a:pt x="0" y="27586"/>
                  </a:lnTo>
                  <a:lnTo>
                    <a:pt x="29152" y="24561"/>
                  </a:lnTo>
                  <a:lnTo>
                    <a:pt x="29496" y="24519"/>
                  </a:lnTo>
                  <a:lnTo>
                    <a:pt x="383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1791250" y="2760950"/>
              <a:ext cx="635425" cy="607275"/>
            </a:xfrm>
            <a:custGeom>
              <a:avLst/>
              <a:gdLst/>
              <a:ahLst/>
              <a:cxnLst/>
              <a:rect l="l" t="t" r="r" b="b"/>
              <a:pathLst>
                <a:path w="25417" h="24291" extrusionOk="0">
                  <a:moveTo>
                    <a:pt x="230" y="1"/>
                  </a:moveTo>
                  <a:lnTo>
                    <a:pt x="1" y="230"/>
                  </a:lnTo>
                  <a:lnTo>
                    <a:pt x="25197" y="24290"/>
                  </a:lnTo>
                  <a:lnTo>
                    <a:pt x="25417" y="24061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3344825" y="1906200"/>
              <a:ext cx="1201975" cy="701925"/>
            </a:xfrm>
            <a:custGeom>
              <a:avLst/>
              <a:gdLst/>
              <a:ahLst/>
              <a:cxnLst/>
              <a:rect l="l" t="t" r="r" b="b"/>
              <a:pathLst>
                <a:path w="48079" h="28077" extrusionOk="0">
                  <a:moveTo>
                    <a:pt x="26449" y="0"/>
                  </a:moveTo>
                  <a:lnTo>
                    <a:pt x="26188" y="198"/>
                  </a:lnTo>
                  <a:lnTo>
                    <a:pt x="47420" y="27754"/>
                  </a:lnTo>
                  <a:lnTo>
                    <a:pt x="10" y="27378"/>
                  </a:lnTo>
                  <a:lnTo>
                    <a:pt x="0" y="27701"/>
                  </a:lnTo>
                  <a:lnTo>
                    <a:pt x="48078" y="28077"/>
                  </a:lnTo>
                  <a:lnTo>
                    <a:pt x="48078" y="28077"/>
                  </a:lnTo>
                  <a:lnTo>
                    <a:pt x="26449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2"/>
            <p:cNvSpPr/>
            <p:nvPr/>
          </p:nvSpPr>
          <p:spPr>
            <a:xfrm>
              <a:off x="3864650" y="2608100"/>
              <a:ext cx="670900" cy="897075"/>
            </a:xfrm>
            <a:custGeom>
              <a:avLst/>
              <a:gdLst/>
              <a:ahLst/>
              <a:cxnLst/>
              <a:rect l="l" t="t" r="r" b="b"/>
              <a:pathLst>
                <a:path w="26836" h="35883" extrusionOk="0">
                  <a:moveTo>
                    <a:pt x="26638" y="1"/>
                  </a:moveTo>
                  <a:lnTo>
                    <a:pt x="1" y="35882"/>
                  </a:lnTo>
                  <a:lnTo>
                    <a:pt x="335" y="35704"/>
                  </a:lnTo>
                  <a:lnTo>
                    <a:pt x="26836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2"/>
            <p:cNvSpPr/>
            <p:nvPr/>
          </p:nvSpPr>
          <p:spPr>
            <a:xfrm>
              <a:off x="3873000" y="2608100"/>
              <a:ext cx="667000" cy="892625"/>
            </a:xfrm>
            <a:custGeom>
              <a:avLst/>
              <a:gdLst/>
              <a:ahLst/>
              <a:cxnLst/>
              <a:rect l="l" t="t" r="r" b="b"/>
              <a:pathLst>
                <a:path w="26680" h="35705" extrusionOk="0">
                  <a:moveTo>
                    <a:pt x="26502" y="1"/>
                  </a:moveTo>
                  <a:lnTo>
                    <a:pt x="1" y="35704"/>
                  </a:lnTo>
                  <a:lnTo>
                    <a:pt x="1" y="35704"/>
                  </a:lnTo>
                  <a:lnTo>
                    <a:pt x="335" y="35537"/>
                  </a:lnTo>
                  <a:lnTo>
                    <a:pt x="26680" y="32"/>
                  </a:lnTo>
                  <a:lnTo>
                    <a:pt x="26669" y="32"/>
                  </a:lnTo>
                  <a:lnTo>
                    <a:pt x="26617" y="95"/>
                  </a:lnTo>
                  <a:lnTo>
                    <a:pt x="26544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858675" y="3496525"/>
              <a:ext cx="22700" cy="21675"/>
            </a:xfrm>
            <a:custGeom>
              <a:avLst/>
              <a:gdLst/>
              <a:ahLst/>
              <a:cxnLst/>
              <a:rect l="l" t="t" r="r" b="b"/>
              <a:pathLst>
                <a:path w="908" h="867" extrusionOk="0">
                  <a:moveTo>
                    <a:pt x="908" y="0"/>
                  </a:moveTo>
                  <a:lnTo>
                    <a:pt x="574" y="167"/>
                  </a:lnTo>
                  <a:lnTo>
                    <a:pt x="240" y="345"/>
                  </a:lnTo>
                  <a:lnTo>
                    <a:pt x="0" y="668"/>
                  </a:lnTo>
                  <a:lnTo>
                    <a:pt x="261" y="867"/>
                  </a:lnTo>
                  <a:lnTo>
                    <a:pt x="908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4530600" y="2605775"/>
              <a:ext cx="6000" cy="2350"/>
            </a:xfrm>
            <a:custGeom>
              <a:avLst/>
              <a:gdLst/>
              <a:ahLst/>
              <a:cxnLst/>
              <a:rect l="l" t="t" r="r" b="b"/>
              <a:pathLst>
                <a:path w="240" h="94" extrusionOk="0">
                  <a:moveTo>
                    <a:pt x="63" y="0"/>
                  </a:moveTo>
                  <a:lnTo>
                    <a:pt x="0" y="94"/>
                  </a:lnTo>
                  <a:lnTo>
                    <a:pt x="240" y="94"/>
                  </a:lnTo>
                  <a:lnTo>
                    <a:pt x="219" y="6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5282325" y="840925"/>
              <a:ext cx="709250" cy="476325"/>
            </a:xfrm>
            <a:custGeom>
              <a:avLst/>
              <a:gdLst/>
              <a:ahLst/>
              <a:cxnLst/>
              <a:rect l="l" t="t" r="r" b="b"/>
              <a:pathLst>
                <a:path w="28370" h="19053" extrusionOk="0">
                  <a:moveTo>
                    <a:pt x="10455" y="439"/>
                  </a:moveTo>
                  <a:lnTo>
                    <a:pt x="27170" y="18238"/>
                  </a:lnTo>
                  <a:lnTo>
                    <a:pt x="648" y="8065"/>
                  </a:lnTo>
                  <a:lnTo>
                    <a:pt x="10455" y="439"/>
                  </a:lnTo>
                  <a:close/>
                  <a:moveTo>
                    <a:pt x="10497" y="0"/>
                  </a:moveTo>
                  <a:lnTo>
                    <a:pt x="1" y="8170"/>
                  </a:lnTo>
                  <a:lnTo>
                    <a:pt x="28369" y="19052"/>
                  </a:lnTo>
                  <a:lnTo>
                    <a:pt x="28369" y="19052"/>
                  </a:lnTo>
                  <a:lnTo>
                    <a:pt x="10497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991950" y="1901225"/>
              <a:ext cx="939325" cy="709250"/>
            </a:xfrm>
            <a:custGeom>
              <a:avLst/>
              <a:gdLst/>
              <a:ahLst/>
              <a:cxnLst/>
              <a:rect l="l" t="t" r="r" b="b"/>
              <a:pathLst>
                <a:path w="37573" h="28370" extrusionOk="0">
                  <a:moveTo>
                    <a:pt x="867" y="596"/>
                  </a:moveTo>
                  <a:lnTo>
                    <a:pt x="36988" y="11280"/>
                  </a:lnTo>
                  <a:lnTo>
                    <a:pt x="21880" y="27858"/>
                  </a:lnTo>
                  <a:lnTo>
                    <a:pt x="867" y="596"/>
                  </a:lnTo>
                  <a:close/>
                  <a:moveTo>
                    <a:pt x="0" y="1"/>
                  </a:moveTo>
                  <a:lnTo>
                    <a:pt x="21734" y="28213"/>
                  </a:lnTo>
                  <a:lnTo>
                    <a:pt x="21859" y="28370"/>
                  </a:lnTo>
                  <a:lnTo>
                    <a:pt x="37572" y="111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4920025" y="1042550"/>
              <a:ext cx="374325" cy="1139900"/>
            </a:xfrm>
            <a:custGeom>
              <a:avLst/>
              <a:gdLst/>
              <a:ahLst/>
              <a:cxnLst/>
              <a:rect l="l" t="t" r="r" b="b"/>
              <a:pathLst>
                <a:path w="14973" h="45596" extrusionOk="0">
                  <a:moveTo>
                    <a:pt x="14670" y="0"/>
                  </a:moveTo>
                  <a:lnTo>
                    <a:pt x="0" y="45491"/>
                  </a:lnTo>
                  <a:lnTo>
                    <a:pt x="313" y="45595"/>
                  </a:lnTo>
                  <a:lnTo>
                    <a:pt x="14973" y="105"/>
                  </a:lnTo>
                  <a:lnTo>
                    <a:pt x="1467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2"/>
            <p:cNvSpPr/>
            <p:nvPr/>
          </p:nvSpPr>
          <p:spPr>
            <a:xfrm>
              <a:off x="4531625" y="2174350"/>
              <a:ext cx="862625" cy="785900"/>
            </a:xfrm>
            <a:custGeom>
              <a:avLst/>
              <a:gdLst/>
              <a:ahLst/>
              <a:cxnLst/>
              <a:rect l="l" t="t" r="r" b="b"/>
              <a:pathLst>
                <a:path w="34505" h="31436" extrusionOk="0">
                  <a:moveTo>
                    <a:pt x="15661" y="543"/>
                  </a:moveTo>
                  <a:lnTo>
                    <a:pt x="33722" y="30768"/>
                  </a:lnTo>
                  <a:lnTo>
                    <a:pt x="33722" y="30768"/>
                  </a:lnTo>
                  <a:lnTo>
                    <a:pt x="553" y="17132"/>
                  </a:lnTo>
                  <a:lnTo>
                    <a:pt x="15661" y="543"/>
                  </a:lnTo>
                  <a:close/>
                  <a:moveTo>
                    <a:pt x="15724" y="0"/>
                  </a:moveTo>
                  <a:lnTo>
                    <a:pt x="1" y="17246"/>
                  </a:lnTo>
                  <a:lnTo>
                    <a:pt x="34056" y="31248"/>
                  </a:lnTo>
                  <a:lnTo>
                    <a:pt x="34504" y="31436"/>
                  </a:lnTo>
                  <a:lnTo>
                    <a:pt x="15828" y="188"/>
                  </a:lnTo>
                  <a:lnTo>
                    <a:pt x="15724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2"/>
            <p:cNvSpPr/>
            <p:nvPr/>
          </p:nvSpPr>
          <p:spPr>
            <a:xfrm>
              <a:off x="5971200" y="1297400"/>
              <a:ext cx="368075" cy="697225"/>
            </a:xfrm>
            <a:custGeom>
              <a:avLst/>
              <a:gdLst/>
              <a:ahLst/>
              <a:cxnLst/>
              <a:rect l="l" t="t" r="r" b="b"/>
              <a:pathLst>
                <a:path w="14723" h="27889" extrusionOk="0">
                  <a:moveTo>
                    <a:pt x="429" y="772"/>
                  </a:moveTo>
                  <a:lnTo>
                    <a:pt x="14284" y="12072"/>
                  </a:lnTo>
                  <a:lnTo>
                    <a:pt x="4080" y="27012"/>
                  </a:lnTo>
                  <a:lnTo>
                    <a:pt x="429" y="772"/>
                  </a:lnTo>
                  <a:close/>
                  <a:moveTo>
                    <a:pt x="0" y="0"/>
                  </a:moveTo>
                  <a:lnTo>
                    <a:pt x="3819" y="27471"/>
                  </a:lnTo>
                  <a:lnTo>
                    <a:pt x="3872" y="27889"/>
                  </a:lnTo>
                  <a:lnTo>
                    <a:pt x="14723" y="120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2"/>
            <p:cNvSpPr/>
            <p:nvPr/>
          </p:nvSpPr>
          <p:spPr>
            <a:xfrm>
              <a:off x="4928875" y="2181125"/>
              <a:ext cx="718900" cy="762725"/>
            </a:xfrm>
            <a:custGeom>
              <a:avLst/>
              <a:gdLst/>
              <a:ahLst/>
              <a:cxnLst/>
              <a:rect l="l" t="t" r="r" b="b"/>
              <a:pathLst>
                <a:path w="28756" h="30509" extrusionOk="0">
                  <a:moveTo>
                    <a:pt x="22" y="0"/>
                  </a:moveTo>
                  <a:lnTo>
                    <a:pt x="1" y="21"/>
                  </a:lnTo>
                  <a:lnTo>
                    <a:pt x="95" y="167"/>
                  </a:lnTo>
                  <a:lnTo>
                    <a:pt x="28526" y="532"/>
                  </a:lnTo>
                  <a:lnTo>
                    <a:pt x="18187" y="30446"/>
                  </a:lnTo>
                  <a:lnTo>
                    <a:pt x="18218" y="30508"/>
                  </a:lnTo>
                  <a:lnTo>
                    <a:pt x="18333" y="30508"/>
                  </a:lnTo>
                  <a:lnTo>
                    <a:pt x="28756" y="376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2"/>
            <p:cNvSpPr/>
            <p:nvPr/>
          </p:nvSpPr>
          <p:spPr>
            <a:xfrm>
              <a:off x="5387200" y="2190500"/>
              <a:ext cx="262425" cy="753350"/>
            </a:xfrm>
            <a:custGeom>
              <a:avLst/>
              <a:gdLst/>
              <a:ahLst/>
              <a:cxnLst/>
              <a:rect l="l" t="t" r="r" b="b"/>
              <a:pathLst>
                <a:path w="10497" h="30134" extrusionOk="0">
                  <a:moveTo>
                    <a:pt x="10423" y="1"/>
                  </a:moveTo>
                  <a:lnTo>
                    <a:pt x="0" y="30133"/>
                  </a:lnTo>
                  <a:lnTo>
                    <a:pt x="177" y="30133"/>
                  </a:lnTo>
                  <a:lnTo>
                    <a:pt x="10496" y="282"/>
                  </a:lnTo>
                  <a:lnTo>
                    <a:pt x="10423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2"/>
            <p:cNvSpPr/>
            <p:nvPr/>
          </p:nvSpPr>
          <p:spPr>
            <a:xfrm>
              <a:off x="5647750" y="2190500"/>
              <a:ext cx="3150" cy="7075"/>
            </a:xfrm>
            <a:custGeom>
              <a:avLst/>
              <a:gdLst/>
              <a:ahLst/>
              <a:cxnLst/>
              <a:rect l="l" t="t" r="r" b="b"/>
              <a:pathLst>
                <a:path w="126" h="283" extrusionOk="0">
                  <a:moveTo>
                    <a:pt x="1" y="1"/>
                  </a:moveTo>
                  <a:lnTo>
                    <a:pt x="74" y="282"/>
                  </a:lnTo>
                  <a:lnTo>
                    <a:pt x="126" y="1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2"/>
            <p:cNvSpPr/>
            <p:nvPr/>
          </p:nvSpPr>
          <p:spPr>
            <a:xfrm>
              <a:off x="5647750" y="2186575"/>
              <a:ext cx="5525" cy="3950"/>
            </a:xfrm>
            <a:custGeom>
              <a:avLst/>
              <a:gdLst/>
              <a:ahLst/>
              <a:cxnLst/>
              <a:rect l="l" t="t" r="r" b="b"/>
              <a:pathLst>
                <a:path w="221" h="158" extrusionOk="0">
                  <a:moveTo>
                    <a:pt x="53" y="1"/>
                  </a:moveTo>
                  <a:lnTo>
                    <a:pt x="1" y="158"/>
                  </a:lnTo>
                  <a:lnTo>
                    <a:pt x="199" y="54"/>
                  </a:lnTo>
                  <a:lnTo>
                    <a:pt x="22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2"/>
            <p:cNvSpPr/>
            <p:nvPr/>
          </p:nvSpPr>
          <p:spPr>
            <a:xfrm>
              <a:off x="4929150" y="2177200"/>
              <a:ext cx="719950" cy="13325"/>
            </a:xfrm>
            <a:custGeom>
              <a:avLst/>
              <a:gdLst/>
              <a:ahLst/>
              <a:cxnLst/>
              <a:rect l="l" t="t" r="r" b="b"/>
              <a:pathLst>
                <a:path w="28798" h="533" extrusionOk="0">
                  <a:moveTo>
                    <a:pt x="11" y="0"/>
                  </a:moveTo>
                  <a:lnTo>
                    <a:pt x="1" y="53"/>
                  </a:lnTo>
                  <a:lnTo>
                    <a:pt x="84" y="74"/>
                  </a:lnTo>
                  <a:lnTo>
                    <a:pt x="11" y="157"/>
                  </a:lnTo>
                  <a:lnTo>
                    <a:pt x="28745" y="533"/>
                  </a:lnTo>
                  <a:lnTo>
                    <a:pt x="28797" y="37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2"/>
            <p:cNvSpPr/>
            <p:nvPr/>
          </p:nvSpPr>
          <p:spPr>
            <a:xfrm>
              <a:off x="5647750" y="2187900"/>
              <a:ext cx="5000" cy="5250"/>
            </a:xfrm>
            <a:custGeom>
              <a:avLst/>
              <a:gdLst/>
              <a:ahLst/>
              <a:cxnLst/>
              <a:rect l="l" t="t" r="r" b="b"/>
              <a:pathLst>
                <a:path w="200" h="210" extrusionOk="0">
                  <a:moveTo>
                    <a:pt x="199" y="1"/>
                  </a:moveTo>
                  <a:lnTo>
                    <a:pt x="1" y="105"/>
                  </a:lnTo>
                  <a:lnTo>
                    <a:pt x="126" y="209"/>
                  </a:lnTo>
                  <a:lnTo>
                    <a:pt x="199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2"/>
            <p:cNvSpPr/>
            <p:nvPr/>
          </p:nvSpPr>
          <p:spPr>
            <a:xfrm>
              <a:off x="5384300" y="2943825"/>
              <a:ext cx="7325" cy="7575"/>
            </a:xfrm>
            <a:custGeom>
              <a:avLst/>
              <a:gdLst/>
              <a:ahLst/>
              <a:cxnLst/>
              <a:rect l="l" t="t" r="r" b="b"/>
              <a:pathLst>
                <a:path w="293" h="303" extrusionOk="0">
                  <a:moveTo>
                    <a:pt x="1" y="0"/>
                  </a:moveTo>
                  <a:lnTo>
                    <a:pt x="189" y="302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2"/>
            <p:cNvSpPr/>
            <p:nvPr/>
          </p:nvSpPr>
          <p:spPr>
            <a:xfrm>
              <a:off x="4923150" y="2187900"/>
              <a:ext cx="157050" cy="262675"/>
            </a:xfrm>
            <a:custGeom>
              <a:avLst/>
              <a:gdLst/>
              <a:ahLst/>
              <a:cxnLst/>
              <a:rect l="l" t="t" r="r" b="b"/>
              <a:pathLst>
                <a:path w="6282" h="10507" extrusionOk="0">
                  <a:moveTo>
                    <a:pt x="0" y="1"/>
                  </a:moveTo>
                  <a:lnTo>
                    <a:pt x="0" y="1"/>
                  </a:lnTo>
                  <a:lnTo>
                    <a:pt x="6281" y="10507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2"/>
            <p:cNvSpPr/>
            <p:nvPr/>
          </p:nvSpPr>
          <p:spPr>
            <a:xfrm>
              <a:off x="5384575" y="2959975"/>
              <a:ext cx="1325" cy="1325"/>
            </a:xfrm>
            <a:custGeom>
              <a:avLst/>
              <a:gdLst/>
              <a:ahLst/>
              <a:cxnLst/>
              <a:rect l="l" t="t" r="r" b="b"/>
              <a:pathLst>
                <a:path w="53" h="53" extrusionOk="0">
                  <a:moveTo>
                    <a:pt x="1" y="1"/>
                  </a:moveTo>
                  <a:lnTo>
                    <a:pt x="32" y="53"/>
                  </a:lnTo>
                  <a:lnTo>
                    <a:pt x="52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2"/>
            <p:cNvSpPr/>
            <p:nvPr/>
          </p:nvSpPr>
          <p:spPr>
            <a:xfrm>
              <a:off x="5381700" y="2955025"/>
              <a:ext cx="5250" cy="4975"/>
            </a:xfrm>
            <a:custGeom>
              <a:avLst/>
              <a:gdLst/>
              <a:ahLst/>
              <a:cxnLst/>
              <a:rect l="l" t="t" r="r" b="b"/>
              <a:pathLst>
                <a:path w="210" h="199" extrusionOk="0">
                  <a:moveTo>
                    <a:pt x="1" y="0"/>
                  </a:moveTo>
                  <a:lnTo>
                    <a:pt x="116" y="199"/>
                  </a:lnTo>
                  <a:lnTo>
                    <a:pt x="167" y="199"/>
                  </a:lnTo>
                  <a:lnTo>
                    <a:pt x="209" y="84"/>
                  </a:lnTo>
                  <a:lnTo>
                    <a:pt x="53" y="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2"/>
            <p:cNvSpPr/>
            <p:nvPr/>
          </p:nvSpPr>
          <p:spPr>
            <a:xfrm>
              <a:off x="4916625" y="2176950"/>
              <a:ext cx="14650" cy="4725"/>
            </a:xfrm>
            <a:custGeom>
              <a:avLst/>
              <a:gdLst/>
              <a:ahLst/>
              <a:cxnLst/>
              <a:rect l="l" t="t" r="r" b="b"/>
              <a:pathLst>
                <a:path w="586" h="189" extrusionOk="0">
                  <a:moveTo>
                    <a:pt x="1" y="0"/>
                  </a:moveTo>
                  <a:lnTo>
                    <a:pt x="94" y="146"/>
                  </a:lnTo>
                  <a:lnTo>
                    <a:pt x="147" y="84"/>
                  </a:lnTo>
                  <a:lnTo>
                    <a:pt x="178" y="0"/>
                  </a:lnTo>
                  <a:close/>
                  <a:moveTo>
                    <a:pt x="502" y="63"/>
                  </a:moveTo>
                  <a:lnTo>
                    <a:pt x="470" y="146"/>
                  </a:lnTo>
                  <a:lnTo>
                    <a:pt x="491" y="188"/>
                  </a:lnTo>
                  <a:lnTo>
                    <a:pt x="512" y="167"/>
                  </a:lnTo>
                  <a:lnTo>
                    <a:pt x="585" y="84"/>
                  </a:lnTo>
                  <a:lnTo>
                    <a:pt x="502" y="63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2"/>
            <p:cNvSpPr/>
            <p:nvPr/>
          </p:nvSpPr>
          <p:spPr>
            <a:xfrm>
              <a:off x="4920275" y="2176950"/>
              <a:ext cx="9150" cy="3675"/>
            </a:xfrm>
            <a:custGeom>
              <a:avLst/>
              <a:gdLst/>
              <a:ahLst/>
              <a:cxnLst/>
              <a:rect l="l" t="t" r="r" b="b"/>
              <a:pathLst>
                <a:path w="366" h="147" extrusionOk="0">
                  <a:moveTo>
                    <a:pt x="32" y="0"/>
                  </a:moveTo>
                  <a:lnTo>
                    <a:pt x="1" y="84"/>
                  </a:lnTo>
                  <a:lnTo>
                    <a:pt x="74" y="0"/>
                  </a:lnTo>
                  <a:close/>
                  <a:moveTo>
                    <a:pt x="240" y="10"/>
                  </a:moveTo>
                  <a:lnTo>
                    <a:pt x="282" y="84"/>
                  </a:lnTo>
                  <a:lnTo>
                    <a:pt x="324" y="146"/>
                  </a:lnTo>
                  <a:lnTo>
                    <a:pt x="356" y="63"/>
                  </a:lnTo>
                  <a:lnTo>
                    <a:pt x="366" y="1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4918975" y="2176950"/>
              <a:ext cx="470050" cy="780175"/>
            </a:xfrm>
            <a:custGeom>
              <a:avLst/>
              <a:gdLst/>
              <a:ahLst/>
              <a:cxnLst/>
              <a:rect l="l" t="t" r="r" b="b"/>
              <a:pathLst>
                <a:path w="18802" h="31207" extrusionOk="0">
                  <a:moveTo>
                    <a:pt x="126" y="0"/>
                  </a:moveTo>
                  <a:lnTo>
                    <a:pt x="53" y="84"/>
                  </a:lnTo>
                  <a:lnTo>
                    <a:pt x="0" y="146"/>
                  </a:lnTo>
                  <a:lnTo>
                    <a:pt x="167" y="439"/>
                  </a:lnTo>
                  <a:lnTo>
                    <a:pt x="6448" y="10945"/>
                  </a:lnTo>
                  <a:lnTo>
                    <a:pt x="18510" y="31123"/>
                  </a:lnTo>
                  <a:lnTo>
                    <a:pt x="18562" y="31144"/>
                  </a:lnTo>
                  <a:lnTo>
                    <a:pt x="18718" y="31207"/>
                  </a:lnTo>
                  <a:lnTo>
                    <a:pt x="18802" y="30977"/>
                  </a:lnTo>
                  <a:lnTo>
                    <a:pt x="18614" y="30675"/>
                  </a:lnTo>
                  <a:lnTo>
                    <a:pt x="18583" y="30613"/>
                  </a:lnTo>
                  <a:lnTo>
                    <a:pt x="491" y="334"/>
                  </a:lnTo>
                  <a:lnTo>
                    <a:pt x="397" y="188"/>
                  </a:lnTo>
                  <a:lnTo>
                    <a:pt x="376" y="146"/>
                  </a:lnTo>
                  <a:lnTo>
                    <a:pt x="334" y="84"/>
                  </a:lnTo>
                  <a:lnTo>
                    <a:pt x="292" y="10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2"/>
            <p:cNvSpPr/>
            <p:nvPr/>
          </p:nvSpPr>
          <p:spPr>
            <a:xfrm>
              <a:off x="6067175" y="1589775"/>
              <a:ext cx="448950" cy="461200"/>
            </a:xfrm>
            <a:custGeom>
              <a:avLst/>
              <a:gdLst/>
              <a:ahLst/>
              <a:cxnLst/>
              <a:rect l="l" t="t" r="r" b="b"/>
              <a:pathLst>
                <a:path w="17958" h="18448" extrusionOk="0">
                  <a:moveTo>
                    <a:pt x="10706" y="1"/>
                  </a:moveTo>
                  <a:lnTo>
                    <a:pt x="1" y="15672"/>
                  </a:lnTo>
                  <a:lnTo>
                    <a:pt x="272" y="15850"/>
                  </a:lnTo>
                  <a:lnTo>
                    <a:pt x="10622" y="690"/>
                  </a:lnTo>
                  <a:lnTo>
                    <a:pt x="17655" y="18447"/>
                  </a:lnTo>
                  <a:lnTo>
                    <a:pt x="17958" y="18333"/>
                  </a:lnTo>
                  <a:lnTo>
                    <a:pt x="10706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2"/>
            <p:cNvSpPr/>
            <p:nvPr/>
          </p:nvSpPr>
          <p:spPr>
            <a:xfrm>
              <a:off x="5643850" y="1290600"/>
              <a:ext cx="430675" cy="901225"/>
            </a:xfrm>
            <a:custGeom>
              <a:avLst/>
              <a:gdLst/>
              <a:ahLst/>
              <a:cxnLst/>
              <a:rect l="l" t="t" r="r" b="b"/>
              <a:pathLst>
                <a:path w="17227" h="36049" extrusionOk="0">
                  <a:moveTo>
                    <a:pt x="13387" y="1"/>
                  </a:moveTo>
                  <a:lnTo>
                    <a:pt x="1" y="35944"/>
                  </a:lnTo>
                  <a:lnTo>
                    <a:pt x="303" y="36049"/>
                  </a:lnTo>
                  <a:lnTo>
                    <a:pt x="13240" y="1316"/>
                  </a:lnTo>
                  <a:lnTo>
                    <a:pt x="16913" y="27743"/>
                  </a:lnTo>
                  <a:lnTo>
                    <a:pt x="17226" y="27702"/>
                  </a:lnTo>
                  <a:lnTo>
                    <a:pt x="13387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2"/>
            <p:cNvSpPr/>
            <p:nvPr/>
          </p:nvSpPr>
          <p:spPr>
            <a:xfrm>
              <a:off x="4912975" y="1294275"/>
              <a:ext cx="1072600" cy="900425"/>
            </a:xfrm>
            <a:custGeom>
              <a:avLst/>
              <a:gdLst/>
              <a:ahLst/>
              <a:cxnLst/>
              <a:rect l="l" t="t" r="r" b="b"/>
              <a:pathLst>
                <a:path w="42904" h="36017" extrusionOk="0">
                  <a:moveTo>
                    <a:pt x="42183" y="1023"/>
                  </a:moveTo>
                  <a:lnTo>
                    <a:pt x="29277" y="35683"/>
                  </a:lnTo>
                  <a:lnTo>
                    <a:pt x="877" y="35317"/>
                  </a:lnTo>
                  <a:lnTo>
                    <a:pt x="42183" y="1023"/>
                  </a:lnTo>
                  <a:close/>
                  <a:moveTo>
                    <a:pt x="42904" y="0"/>
                  </a:moveTo>
                  <a:lnTo>
                    <a:pt x="335" y="35349"/>
                  </a:lnTo>
                  <a:lnTo>
                    <a:pt x="1" y="35630"/>
                  </a:lnTo>
                  <a:lnTo>
                    <a:pt x="29382" y="36017"/>
                  </a:lnTo>
                  <a:lnTo>
                    <a:pt x="29496" y="36017"/>
                  </a:lnTo>
                  <a:lnTo>
                    <a:pt x="42904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2"/>
            <p:cNvSpPr/>
            <p:nvPr/>
          </p:nvSpPr>
          <p:spPr>
            <a:xfrm>
              <a:off x="2780075" y="3511925"/>
              <a:ext cx="1082800" cy="280425"/>
            </a:xfrm>
            <a:custGeom>
              <a:avLst/>
              <a:gdLst/>
              <a:ahLst/>
              <a:cxnLst/>
              <a:rect l="l" t="t" r="r" b="b"/>
              <a:pathLst>
                <a:path w="43312" h="11217" extrusionOk="0">
                  <a:moveTo>
                    <a:pt x="43228" y="0"/>
                  </a:moveTo>
                  <a:lnTo>
                    <a:pt x="1" y="10903"/>
                  </a:lnTo>
                  <a:lnTo>
                    <a:pt x="74" y="11216"/>
                  </a:lnTo>
                  <a:lnTo>
                    <a:pt x="43311" y="313"/>
                  </a:lnTo>
                  <a:lnTo>
                    <a:pt x="43228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1694475" y="3360125"/>
              <a:ext cx="740550" cy="538650"/>
            </a:xfrm>
            <a:custGeom>
              <a:avLst/>
              <a:gdLst/>
              <a:ahLst/>
              <a:cxnLst/>
              <a:rect l="l" t="t" r="r" b="b"/>
              <a:pathLst>
                <a:path w="29622" h="21546" extrusionOk="0">
                  <a:moveTo>
                    <a:pt x="28724" y="417"/>
                  </a:moveTo>
                  <a:lnTo>
                    <a:pt x="7429" y="20982"/>
                  </a:lnTo>
                  <a:lnTo>
                    <a:pt x="459" y="3360"/>
                  </a:lnTo>
                  <a:lnTo>
                    <a:pt x="28724" y="417"/>
                  </a:lnTo>
                  <a:close/>
                  <a:moveTo>
                    <a:pt x="29622" y="0"/>
                  </a:moveTo>
                  <a:lnTo>
                    <a:pt x="0" y="3078"/>
                  </a:lnTo>
                  <a:lnTo>
                    <a:pt x="7304" y="21545"/>
                  </a:lnTo>
                  <a:lnTo>
                    <a:pt x="29622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2"/>
            <p:cNvSpPr/>
            <p:nvPr/>
          </p:nvSpPr>
          <p:spPr>
            <a:xfrm>
              <a:off x="1867425" y="3359600"/>
              <a:ext cx="921550" cy="537600"/>
            </a:xfrm>
            <a:custGeom>
              <a:avLst/>
              <a:gdLst/>
              <a:ahLst/>
              <a:cxnLst/>
              <a:rect l="l" t="t" r="r" b="b"/>
              <a:pathLst>
                <a:path w="36862" h="21504" extrusionOk="0">
                  <a:moveTo>
                    <a:pt x="22245" y="469"/>
                  </a:moveTo>
                  <a:lnTo>
                    <a:pt x="36226" y="17028"/>
                  </a:lnTo>
                  <a:lnTo>
                    <a:pt x="908" y="21065"/>
                  </a:lnTo>
                  <a:lnTo>
                    <a:pt x="22245" y="469"/>
                  </a:lnTo>
                  <a:close/>
                  <a:moveTo>
                    <a:pt x="22266" y="0"/>
                  </a:moveTo>
                  <a:lnTo>
                    <a:pt x="0" y="21503"/>
                  </a:lnTo>
                  <a:lnTo>
                    <a:pt x="36560" y="17309"/>
                  </a:lnTo>
                  <a:lnTo>
                    <a:pt x="36862" y="17278"/>
                  </a:lnTo>
                  <a:lnTo>
                    <a:pt x="22266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2"/>
            <p:cNvSpPr/>
            <p:nvPr/>
          </p:nvSpPr>
          <p:spPr>
            <a:xfrm>
              <a:off x="2768600" y="3508800"/>
              <a:ext cx="1103900" cy="566575"/>
            </a:xfrm>
            <a:custGeom>
              <a:avLst/>
              <a:gdLst/>
              <a:ahLst/>
              <a:cxnLst/>
              <a:rect l="l" t="t" r="r" b="b"/>
              <a:pathLst>
                <a:path w="44156" h="22663" extrusionOk="0">
                  <a:moveTo>
                    <a:pt x="43311" y="553"/>
                  </a:moveTo>
                  <a:lnTo>
                    <a:pt x="26012" y="22266"/>
                  </a:lnTo>
                  <a:lnTo>
                    <a:pt x="993" y="11227"/>
                  </a:lnTo>
                  <a:lnTo>
                    <a:pt x="43311" y="553"/>
                  </a:lnTo>
                  <a:close/>
                  <a:moveTo>
                    <a:pt x="44156" y="0"/>
                  </a:moveTo>
                  <a:lnTo>
                    <a:pt x="1" y="11143"/>
                  </a:lnTo>
                  <a:lnTo>
                    <a:pt x="26106" y="22662"/>
                  </a:lnTo>
                  <a:lnTo>
                    <a:pt x="44156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2"/>
            <p:cNvSpPr/>
            <p:nvPr/>
          </p:nvSpPr>
          <p:spPr>
            <a:xfrm>
              <a:off x="1864025" y="3783450"/>
              <a:ext cx="923400" cy="449975"/>
            </a:xfrm>
            <a:custGeom>
              <a:avLst/>
              <a:gdLst/>
              <a:ahLst/>
              <a:cxnLst/>
              <a:rect l="l" t="t" r="r" b="b"/>
              <a:pathLst>
                <a:path w="36936" h="17999" extrusionOk="0">
                  <a:moveTo>
                    <a:pt x="36424" y="387"/>
                  </a:moveTo>
                  <a:lnTo>
                    <a:pt x="29079" y="17571"/>
                  </a:lnTo>
                  <a:lnTo>
                    <a:pt x="1169" y="4424"/>
                  </a:lnTo>
                  <a:lnTo>
                    <a:pt x="36424" y="387"/>
                  </a:lnTo>
                  <a:close/>
                  <a:moveTo>
                    <a:pt x="36935" y="0"/>
                  </a:moveTo>
                  <a:lnTo>
                    <a:pt x="0" y="4236"/>
                  </a:lnTo>
                  <a:lnTo>
                    <a:pt x="29246" y="17999"/>
                  </a:lnTo>
                  <a:lnTo>
                    <a:pt x="36935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2"/>
            <p:cNvSpPr/>
            <p:nvPr/>
          </p:nvSpPr>
          <p:spPr>
            <a:xfrm>
              <a:off x="2586300" y="3782925"/>
              <a:ext cx="847475" cy="450500"/>
            </a:xfrm>
            <a:custGeom>
              <a:avLst/>
              <a:gdLst/>
              <a:ahLst/>
              <a:cxnLst/>
              <a:rect l="l" t="t" r="r" b="b"/>
              <a:pathLst>
                <a:path w="33899" h="18020" extrusionOk="0">
                  <a:moveTo>
                    <a:pt x="7877" y="429"/>
                  </a:moveTo>
                  <a:lnTo>
                    <a:pt x="32813" y="11436"/>
                  </a:lnTo>
                  <a:lnTo>
                    <a:pt x="543" y="17592"/>
                  </a:lnTo>
                  <a:lnTo>
                    <a:pt x="7877" y="429"/>
                  </a:lnTo>
                  <a:close/>
                  <a:moveTo>
                    <a:pt x="7700" y="1"/>
                  </a:moveTo>
                  <a:lnTo>
                    <a:pt x="0" y="18020"/>
                  </a:lnTo>
                  <a:lnTo>
                    <a:pt x="33899" y="11551"/>
                  </a:lnTo>
                  <a:lnTo>
                    <a:pt x="7856" y="63"/>
                  </a:lnTo>
                  <a:lnTo>
                    <a:pt x="770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2"/>
            <p:cNvSpPr/>
            <p:nvPr/>
          </p:nvSpPr>
          <p:spPr>
            <a:xfrm>
              <a:off x="4528750" y="2595575"/>
              <a:ext cx="871500" cy="435900"/>
            </a:xfrm>
            <a:custGeom>
              <a:avLst/>
              <a:gdLst/>
              <a:ahLst/>
              <a:cxnLst/>
              <a:rect l="l" t="t" r="r" b="b"/>
              <a:pathLst>
                <a:path w="34860" h="17436" extrusionOk="0">
                  <a:moveTo>
                    <a:pt x="784" y="679"/>
                  </a:moveTo>
                  <a:lnTo>
                    <a:pt x="33597" y="14170"/>
                  </a:lnTo>
                  <a:lnTo>
                    <a:pt x="10633" y="17081"/>
                  </a:lnTo>
                  <a:lnTo>
                    <a:pt x="784" y="679"/>
                  </a:lnTo>
                  <a:close/>
                  <a:moveTo>
                    <a:pt x="1" y="1"/>
                  </a:moveTo>
                  <a:lnTo>
                    <a:pt x="10403" y="17341"/>
                  </a:lnTo>
                  <a:lnTo>
                    <a:pt x="10455" y="17436"/>
                  </a:lnTo>
                  <a:lnTo>
                    <a:pt x="34860" y="14337"/>
                  </a:lnTo>
                  <a:lnTo>
                    <a:pt x="460" y="1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3847975" y="2596900"/>
              <a:ext cx="950000" cy="930700"/>
            </a:xfrm>
            <a:custGeom>
              <a:avLst/>
              <a:gdLst/>
              <a:ahLst/>
              <a:cxnLst/>
              <a:rect l="l" t="t" r="r" b="b"/>
              <a:pathLst>
                <a:path w="38000" h="37228" extrusionOk="0">
                  <a:moveTo>
                    <a:pt x="27607" y="574"/>
                  </a:moveTo>
                  <a:lnTo>
                    <a:pt x="37551" y="17142"/>
                  </a:lnTo>
                  <a:lnTo>
                    <a:pt x="1106" y="36278"/>
                  </a:lnTo>
                  <a:lnTo>
                    <a:pt x="27607" y="574"/>
                  </a:lnTo>
                  <a:close/>
                  <a:moveTo>
                    <a:pt x="27639" y="0"/>
                  </a:moveTo>
                  <a:lnTo>
                    <a:pt x="428" y="36653"/>
                  </a:lnTo>
                  <a:lnTo>
                    <a:pt x="0" y="37227"/>
                  </a:lnTo>
                  <a:lnTo>
                    <a:pt x="37999" y="17268"/>
                  </a:lnTo>
                  <a:lnTo>
                    <a:pt x="27639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2"/>
            <p:cNvSpPr/>
            <p:nvPr/>
          </p:nvSpPr>
          <p:spPr>
            <a:xfrm>
              <a:off x="3412625" y="3505675"/>
              <a:ext cx="533950" cy="663325"/>
            </a:xfrm>
            <a:custGeom>
              <a:avLst/>
              <a:gdLst/>
              <a:ahLst/>
              <a:cxnLst/>
              <a:rect l="l" t="t" r="r" b="b"/>
              <a:pathLst>
                <a:path w="21358" h="26533" extrusionOk="0">
                  <a:moveTo>
                    <a:pt x="17852" y="803"/>
                  </a:moveTo>
                  <a:lnTo>
                    <a:pt x="20982" y="26136"/>
                  </a:lnTo>
                  <a:lnTo>
                    <a:pt x="595" y="22474"/>
                  </a:lnTo>
                  <a:lnTo>
                    <a:pt x="17852" y="803"/>
                  </a:lnTo>
                  <a:close/>
                  <a:moveTo>
                    <a:pt x="18082" y="0"/>
                  </a:moveTo>
                  <a:lnTo>
                    <a:pt x="1" y="22693"/>
                  </a:lnTo>
                  <a:lnTo>
                    <a:pt x="21139" y="26491"/>
                  </a:lnTo>
                  <a:lnTo>
                    <a:pt x="21358" y="26532"/>
                  </a:lnTo>
                  <a:lnTo>
                    <a:pt x="18134" y="386"/>
                  </a:lnTo>
                  <a:lnTo>
                    <a:pt x="18082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2"/>
            <p:cNvSpPr/>
            <p:nvPr/>
          </p:nvSpPr>
          <p:spPr>
            <a:xfrm>
              <a:off x="3414725" y="4065150"/>
              <a:ext cx="537075" cy="410875"/>
            </a:xfrm>
            <a:custGeom>
              <a:avLst/>
              <a:gdLst/>
              <a:ahLst/>
              <a:cxnLst/>
              <a:rect l="l" t="t" r="r" b="b"/>
              <a:pathLst>
                <a:path w="21483" h="16435" extrusionOk="0">
                  <a:moveTo>
                    <a:pt x="439" y="408"/>
                  </a:moveTo>
                  <a:lnTo>
                    <a:pt x="20680" y="4049"/>
                  </a:lnTo>
                  <a:lnTo>
                    <a:pt x="4267" y="15892"/>
                  </a:lnTo>
                  <a:lnTo>
                    <a:pt x="439" y="408"/>
                  </a:lnTo>
                  <a:close/>
                  <a:moveTo>
                    <a:pt x="0" y="1"/>
                  </a:moveTo>
                  <a:lnTo>
                    <a:pt x="4069" y="16434"/>
                  </a:lnTo>
                  <a:lnTo>
                    <a:pt x="21483" y="38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2"/>
            <p:cNvSpPr/>
            <p:nvPr/>
          </p:nvSpPr>
          <p:spPr>
            <a:xfrm>
              <a:off x="3508875" y="4157250"/>
              <a:ext cx="539950" cy="421025"/>
            </a:xfrm>
            <a:custGeom>
              <a:avLst/>
              <a:gdLst/>
              <a:ahLst/>
              <a:cxnLst/>
              <a:rect l="l" t="t" r="r" b="b"/>
              <a:pathLst>
                <a:path w="21598" h="16841" extrusionOk="0">
                  <a:moveTo>
                    <a:pt x="17216" y="543"/>
                  </a:moveTo>
                  <a:lnTo>
                    <a:pt x="21160" y="16423"/>
                  </a:lnTo>
                  <a:lnTo>
                    <a:pt x="793" y="12395"/>
                  </a:lnTo>
                  <a:lnTo>
                    <a:pt x="17216" y="543"/>
                  </a:lnTo>
                  <a:close/>
                  <a:moveTo>
                    <a:pt x="17414" y="0"/>
                  </a:moveTo>
                  <a:lnTo>
                    <a:pt x="0" y="12562"/>
                  </a:lnTo>
                  <a:lnTo>
                    <a:pt x="21598" y="16840"/>
                  </a:lnTo>
                  <a:lnTo>
                    <a:pt x="17414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2"/>
            <p:cNvSpPr/>
            <p:nvPr/>
          </p:nvSpPr>
          <p:spPr>
            <a:xfrm>
              <a:off x="3855550" y="3498350"/>
              <a:ext cx="311450" cy="673250"/>
            </a:xfrm>
            <a:custGeom>
              <a:avLst/>
              <a:gdLst/>
              <a:ahLst/>
              <a:cxnLst/>
              <a:rect l="l" t="t" r="r" b="b"/>
              <a:pathLst>
                <a:path w="12458" h="26930" extrusionOk="0">
                  <a:moveTo>
                    <a:pt x="501" y="1388"/>
                  </a:moveTo>
                  <a:lnTo>
                    <a:pt x="12030" y="19512"/>
                  </a:lnTo>
                  <a:lnTo>
                    <a:pt x="3578" y="26314"/>
                  </a:lnTo>
                  <a:lnTo>
                    <a:pt x="501" y="1388"/>
                  </a:lnTo>
                  <a:close/>
                  <a:moveTo>
                    <a:pt x="0" y="1"/>
                  </a:moveTo>
                  <a:lnTo>
                    <a:pt x="3328" y="26930"/>
                  </a:lnTo>
                  <a:lnTo>
                    <a:pt x="12458" y="195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2"/>
            <p:cNvSpPr/>
            <p:nvPr/>
          </p:nvSpPr>
          <p:spPr>
            <a:xfrm>
              <a:off x="3937175" y="3976750"/>
              <a:ext cx="230875" cy="614800"/>
            </a:xfrm>
            <a:custGeom>
              <a:avLst/>
              <a:gdLst/>
              <a:ahLst/>
              <a:cxnLst/>
              <a:rect l="l" t="t" r="r" b="b"/>
              <a:pathLst>
                <a:path w="9235" h="24592" extrusionOk="0">
                  <a:moveTo>
                    <a:pt x="8734" y="814"/>
                  </a:moveTo>
                  <a:lnTo>
                    <a:pt x="4226" y="23110"/>
                  </a:lnTo>
                  <a:lnTo>
                    <a:pt x="366" y="7554"/>
                  </a:lnTo>
                  <a:lnTo>
                    <a:pt x="8734" y="814"/>
                  </a:lnTo>
                  <a:close/>
                  <a:moveTo>
                    <a:pt x="9234" y="0"/>
                  </a:moveTo>
                  <a:lnTo>
                    <a:pt x="0" y="7429"/>
                  </a:lnTo>
                  <a:lnTo>
                    <a:pt x="4257" y="24592"/>
                  </a:lnTo>
                  <a:lnTo>
                    <a:pt x="9234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2"/>
            <p:cNvSpPr/>
            <p:nvPr/>
          </p:nvSpPr>
          <p:spPr>
            <a:xfrm>
              <a:off x="3514875" y="4464250"/>
              <a:ext cx="538125" cy="499775"/>
            </a:xfrm>
            <a:custGeom>
              <a:avLst/>
              <a:gdLst/>
              <a:ahLst/>
              <a:cxnLst/>
              <a:rect l="l" t="t" r="r" b="b"/>
              <a:pathLst>
                <a:path w="21525" h="19991" extrusionOk="0">
                  <a:moveTo>
                    <a:pt x="324" y="397"/>
                  </a:moveTo>
                  <a:lnTo>
                    <a:pt x="20743" y="4435"/>
                  </a:lnTo>
                  <a:lnTo>
                    <a:pt x="324" y="19355"/>
                  </a:lnTo>
                  <a:lnTo>
                    <a:pt x="324" y="397"/>
                  </a:lnTo>
                  <a:close/>
                  <a:moveTo>
                    <a:pt x="1" y="0"/>
                  </a:moveTo>
                  <a:lnTo>
                    <a:pt x="1" y="19991"/>
                  </a:lnTo>
                  <a:lnTo>
                    <a:pt x="21525" y="4268"/>
                  </a:lnTo>
                  <a:lnTo>
                    <a:pt x="189" y="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2"/>
            <p:cNvSpPr/>
            <p:nvPr/>
          </p:nvSpPr>
          <p:spPr>
            <a:xfrm>
              <a:off x="3972400" y="1879850"/>
              <a:ext cx="62625" cy="48525"/>
            </a:xfrm>
            <a:custGeom>
              <a:avLst/>
              <a:gdLst/>
              <a:ahLst/>
              <a:cxnLst/>
              <a:rect l="l" t="t" r="r" b="b"/>
              <a:pathLst>
                <a:path w="2505" h="1941" extrusionOk="0">
                  <a:moveTo>
                    <a:pt x="1252" y="0"/>
                  </a:moveTo>
                  <a:cubicBezTo>
                    <a:pt x="0" y="0"/>
                    <a:pt x="0" y="1941"/>
                    <a:pt x="1252" y="1941"/>
                  </a:cubicBezTo>
                  <a:cubicBezTo>
                    <a:pt x="2493" y="1941"/>
                    <a:pt x="2504" y="0"/>
                    <a:pt x="1252" y="0"/>
                  </a:cubicBez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2"/>
            <p:cNvSpPr/>
            <p:nvPr/>
          </p:nvSpPr>
          <p:spPr>
            <a:xfrm>
              <a:off x="4899675" y="2160250"/>
              <a:ext cx="62625" cy="48550"/>
            </a:xfrm>
            <a:custGeom>
              <a:avLst/>
              <a:gdLst/>
              <a:ahLst/>
              <a:cxnLst/>
              <a:rect l="l" t="t" r="r" b="b"/>
              <a:pathLst>
                <a:path w="2505" h="1942" extrusionOk="0">
                  <a:moveTo>
                    <a:pt x="1252" y="1"/>
                  </a:moveTo>
                  <a:cubicBezTo>
                    <a:pt x="0" y="1"/>
                    <a:pt x="0" y="1941"/>
                    <a:pt x="1252" y="1941"/>
                  </a:cubicBezTo>
                  <a:cubicBezTo>
                    <a:pt x="2504" y="1941"/>
                    <a:pt x="2504" y="1"/>
                    <a:pt x="1252" y="1"/>
                  </a:cubicBez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2"/>
            <p:cNvSpPr/>
            <p:nvPr/>
          </p:nvSpPr>
          <p:spPr>
            <a:xfrm>
              <a:off x="3175275" y="196357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1"/>
                  </a:moveTo>
                  <a:cubicBezTo>
                    <a:pt x="10" y="1"/>
                    <a:pt x="0" y="3882"/>
                    <a:pt x="2504" y="3882"/>
                  </a:cubicBezTo>
                  <a:cubicBezTo>
                    <a:pt x="5008" y="3882"/>
                    <a:pt x="5008" y="1"/>
                    <a:pt x="2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2"/>
            <p:cNvSpPr/>
            <p:nvPr/>
          </p:nvSpPr>
          <p:spPr>
            <a:xfrm>
              <a:off x="3347950" y="690925"/>
              <a:ext cx="125225" cy="97075"/>
            </a:xfrm>
            <a:custGeom>
              <a:avLst/>
              <a:gdLst/>
              <a:ahLst/>
              <a:cxnLst/>
              <a:rect l="l" t="t" r="r" b="b"/>
              <a:pathLst>
                <a:path w="5009" h="3883" extrusionOk="0">
                  <a:moveTo>
                    <a:pt x="2504" y="1"/>
                  </a:moveTo>
                  <a:cubicBezTo>
                    <a:pt x="0" y="1"/>
                    <a:pt x="0" y="3882"/>
                    <a:pt x="2504" y="3882"/>
                  </a:cubicBezTo>
                  <a:cubicBezTo>
                    <a:pt x="4998" y="3882"/>
                    <a:pt x="5008" y="1"/>
                    <a:pt x="2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2"/>
            <p:cNvSpPr/>
            <p:nvPr/>
          </p:nvSpPr>
          <p:spPr>
            <a:xfrm>
              <a:off x="3542000" y="23812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5" y="0"/>
                  </a:moveTo>
                  <a:cubicBezTo>
                    <a:pt x="11" y="0"/>
                    <a:pt x="1" y="3881"/>
                    <a:pt x="2505" y="3881"/>
                  </a:cubicBezTo>
                  <a:cubicBezTo>
                    <a:pt x="4998" y="3881"/>
                    <a:pt x="5009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2"/>
            <p:cNvSpPr/>
            <p:nvPr/>
          </p:nvSpPr>
          <p:spPr>
            <a:xfrm>
              <a:off x="2452750" y="442875"/>
              <a:ext cx="125225" cy="97075"/>
            </a:xfrm>
            <a:custGeom>
              <a:avLst/>
              <a:gdLst/>
              <a:ahLst/>
              <a:cxnLst/>
              <a:rect l="l" t="t" r="r" b="b"/>
              <a:pathLst>
                <a:path w="5009" h="3883" extrusionOk="0">
                  <a:moveTo>
                    <a:pt x="2504" y="1"/>
                  </a:moveTo>
                  <a:cubicBezTo>
                    <a:pt x="10" y="1"/>
                    <a:pt x="0" y="3882"/>
                    <a:pt x="2504" y="3882"/>
                  </a:cubicBezTo>
                  <a:cubicBezTo>
                    <a:pt x="5008" y="3882"/>
                    <a:pt x="5008" y="1"/>
                    <a:pt x="2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2"/>
            <p:cNvSpPr/>
            <p:nvPr/>
          </p:nvSpPr>
          <p:spPr>
            <a:xfrm>
              <a:off x="2226325" y="615550"/>
              <a:ext cx="125250" cy="97075"/>
            </a:xfrm>
            <a:custGeom>
              <a:avLst/>
              <a:gdLst/>
              <a:ahLst/>
              <a:cxnLst/>
              <a:rect l="l" t="t" r="r" b="b"/>
              <a:pathLst>
                <a:path w="5010" h="3883" extrusionOk="0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5009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2"/>
            <p:cNvSpPr/>
            <p:nvPr/>
          </p:nvSpPr>
          <p:spPr>
            <a:xfrm>
              <a:off x="5321450" y="2912525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505" y="0"/>
                  </a:moveTo>
                  <a:cubicBezTo>
                    <a:pt x="1" y="0"/>
                    <a:pt x="1" y="3881"/>
                    <a:pt x="2505" y="3881"/>
                  </a:cubicBezTo>
                  <a:cubicBezTo>
                    <a:pt x="4998" y="3881"/>
                    <a:pt x="4998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2"/>
            <p:cNvSpPr/>
            <p:nvPr/>
          </p:nvSpPr>
          <p:spPr>
            <a:xfrm>
              <a:off x="4717350" y="2998850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5" y="0"/>
                  </a:moveTo>
                  <a:cubicBezTo>
                    <a:pt x="11" y="0"/>
                    <a:pt x="1" y="3881"/>
                    <a:pt x="2505" y="3881"/>
                  </a:cubicBezTo>
                  <a:cubicBezTo>
                    <a:pt x="5009" y="3881"/>
                    <a:pt x="5009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2"/>
            <p:cNvSpPr/>
            <p:nvPr/>
          </p:nvSpPr>
          <p:spPr>
            <a:xfrm>
              <a:off x="4102825" y="3926150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0"/>
                  </a:moveTo>
                  <a:cubicBezTo>
                    <a:pt x="0" y="0"/>
                    <a:pt x="0" y="3881"/>
                    <a:pt x="2504" y="3881"/>
                  </a:cubicBezTo>
                  <a:cubicBezTo>
                    <a:pt x="4997" y="3881"/>
                    <a:pt x="5008" y="0"/>
                    <a:pt x="250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2"/>
            <p:cNvSpPr/>
            <p:nvPr/>
          </p:nvSpPr>
          <p:spPr>
            <a:xfrm>
              <a:off x="3347950" y="4033850"/>
              <a:ext cx="125225" cy="97325"/>
            </a:xfrm>
            <a:custGeom>
              <a:avLst/>
              <a:gdLst/>
              <a:ahLst/>
              <a:cxnLst/>
              <a:rect l="l" t="t" r="r" b="b"/>
              <a:pathLst>
                <a:path w="5009" h="3893" extrusionOk="0">
                  <a:moveTo>
                    <a:pt x="2504" y="1"/>
                  </a:moveTo>
                  <a:cubicBezTo>
                    <a:pt x="0" y="1"/>
                    <a:pt x="0" y="3893"/>
                    <a:pt x="2504" y="3893"/>
                  </a:cubicBezTo>
                  <a:cubicBezTo>
                    <a:pt x="4998" y="3893"/>
                    <a:pt x="5008" y="1"/>
                    <a:pt x="2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2"/>
            <p:cNvSpPr/>
            <p:nvPr/>
          </p:nvSpPr>
          <p:spPr>
            <a:xfrm>
              <a:off x="2528375" y="4184900"/>
              <a:ext cx="125250" cy="97050"/>
            </a:xfrm>
            <a:custGeom>
              <a:avLst/>
              <a:gdLst/>
              <a:ahLst/>
              <a:cxnLst/>
              <a:rect l="l" t="t" r="r" b="b"/>
              <a:pathLst>
                <a:path w="5010" h="3882" extrusionOk="0">
                  <a:moveTo>
                    <a:pt x="2505" y="0"/>
                  </a:moveTo>
                  <a:cubicBezTo>
                    <a:pt x="1" y="0"/>
                    <a:pt x="1" y="3881"/>
                    <a:pt x="2505" y="3881"/>
                  </a:cubicBezTo>
                  <a:cubicBezTo>
                    <a:pt x="4998" y="3881"/>
                    <a:pt x="5009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2"/>
            <p:cNvSpPr/>
            <p:nvPr/>
          </p:nvSpPr>
          <p:spPr>
            <a:xfrm>
              <a:off x="6453750" y="2006600"/>
              <a:ext cx="124975" cy="97075"/>
            </a:xfrm>
            <a:custGeom>
              <a:avLst/>
              <a:gdLst/>
              <a:ahLst/>
              <a:cxnLst/>
              <a:rect l="l" t="t" r="r" b="b"/>
              <a:pathLst>
                <a:path w="4999" h="3883" extrusionOk="0">
                  <a:moveTo>
                    <a:pt x="2495" y="1"/>
                  </a:moveTo>
                  <a:cubicBezTo>
                    <a:pt x="1" y="1"/>
                    <a:pt x="1" y="3882"/>
                    <a:pt x="2495" y="3882"/>
                  </a:cubicBezTo>
                  <a:cubicBezTo>
                    <a:pt x="4999" y="3882"/>
                    <a:pt x="4999" y="1"/>
                    <a:pt x="249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2"/>
            <p:cNvSpPr/>
            <p:nvPr/>
          </p:nvSpPr>
          <p:spPr>
            <a:xfrm>
              <a:off x="5892950" y="1262450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504" y="0"/>
                  </a:moveTo>
                  <a:cubicBezTo>
                    <a:pt x="0" y="0"/>
                    <a:pt x="0" y="3881"/>
                    <a:pt x="2504" y="3881"/>
                  </a:cubicBezTo>
                  <a:cubicBezTo>
                    <a:pt x="4998" y="3881"/>
                    <a:pt x="4998" y="0"/>
                    <a:pt x="250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2"/>
            <p:cNvSpPr/>
            <p:nvPr/>
          </p:nvSpPr>
          <p:spPr>
            <a:xfrm>
              <a:off x="5224425" y="1014375"/>
              <a:ext cx="124950" cy="97325"/>
            </a:xfrm>
            <a:custGeom>
              <a:avLst/>
              <a:gdLst/>
              <a:ahLst/>
              <a:cxnLst/>
              <a:rect l="l" t="t" r="r" b="b"/>
              <a:pathLst>
                <a:path w="4998" h="3893" extrusionOk="0">
                  <a:moveTo>
                    <a:pt x="2494" y="0"/>
                  </a:moveTo>
                  <a:cubicBezTo>
                    <a:pt x="0" y="0"/>
                    <a:pt x="0" y="3893"/>
                    <a:pt x="2494" y="3893"/>
                  </a:cubicBezTo>
                  <a:cubicBezTo>
                    <a:pt x="4998" y="3893"/>
                    <a:pt x="4998" y="0"/>
                    <a:pt x="249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2"/>
            <p:cNvSpPr/>
            <p:nvPr/>
          </p:nvSpPr>
          <p:spPr>
            <a:xfrm>
              <a:off x="2053900" y="2146700"/>
              <a:ext cx="124975" cy="97300"/>
            </a:xfrm>
            <a:custGeom>
              <a:avLst/>
              <a:gdLst/>
              <a:ahLst/>
              <a:cxnLst/>
              <a:rect l="l" t="t" r="r" b="b"/>
              <a:pathLst>
                <a:path w="4999" h="3892" extrusionOk="0">
                  <a:moveTo>
                    <a:pt x="2505" y="0"/>
                  </a:moveTo>
                  <a:cubicBezTo>
                    <a:pt x="1" y="0"/>
                    <a:pt x="1" y="3891"/>
                    <a:pt x="2505" y="3891"/>
                  </a:cubicBezTo>
                  <a:cubicBezTo>
                    <a:pt x="4999" y="3891"/>
                    <a:pt x="4999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2"/>
            <p:cNvSpPr/>
            <p:nvPr/>
          </p:nvSpPr>
          <p:spPr>
            <a:xfrm>
              <a:off x="1396075" y="2071300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0"/>
                  </a:moveTo>
                  <a:cubicBezTo>
                    <a:pt x="0" y="0"/>
                    <a:pt x="0" y="3882"/>
                    <a:pt x="2504" y="3882"/>
                  </a:cubicBezTo>
                  <a:cubicBezTo>
                    <a:pt x="4998" y="3882"/>
                    <a:pt x="5009" y="0"/>
                    <a:pt x="250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2"/>
            <p:cNvSpPr/>
            <p:nvPr/>
          </p:nvSpPr>
          <p:spPr>
            <a:xfrm>
              <a:off x="1040275" y="1898900"/>
              <a:ext cx="125000" cy="97050"/>
            </a:xfrm>
            <a:custGeom>
              <a:avLst/>
              <a:gdLst/>
              <a:ahLst/>
              <a:cxnLst/>
              <a:rect l="l" t="t" r="r" b="b"/>
              <a:pathLst>
                <a:path w="5000" h="3882" extrusionOk="0">
                  <a:moveTo>
                    <a:pt x="2495" y="0"/>
                  </a:moveTo>
                  <a:cubicBezTo>
                    <a:pt x="1" y="0"/>
                    <a:pt x="1" y="3881"/>
                    <a:pt x="2495" y="3881"/>
                  </a:cubicBezTo>
                  <a:cubicBezTo>
                    <a:pt x="4999" y="3881"/>
                    <a:pt x="4999" y="0"/>
                    <a:pt x="249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2"/>
            <p:cNvSpPr/>
            <p:nvPr/>
          </p:nvSpPr>
          <p:spPr>
            <a:xfrm>
              <a:off x="1299050" y="3246650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504" y="0"/>
                  </a:moveTo>
                  <a:cubicBezTo>
                    <a:pt x="0" y="0"/>
                    <a:pt x="0" y="3881"/>
                    <a:pt x="2504" y="3881"/>
                  </a:cubicBezTo>
                  <a:cubicBezTo>
                    <a:pt x="4998" y="3881"/>
                    <a:pt x="4998" y="0"/>
                    <a:pt x="250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2"/>
            <p:cNvSpPr/>
            <p:nvPr/>
          </p:nvSpPr>
          <p:spPr>
            <a:xfrm>
              <a:off x="1816550" y="3850750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0"/>
                  </a:moveTo>
                  <a:cubicBezTo>
                    <a:pt x="11" y="0"/>
                    <a:pt x="0" y="3882"/>
                    <a:pt x="2504" y="3882"/>
                  </a:cubicBezTo>
                  <a:cubicBezTo>
                    <a:pt x="4998" y="3882"/>
                    <a:pt x="5008" y="0"/>
                    <a:pt x="250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2"/>
            <p:cNvSpPr/>
            <p:nvPr/>
          </p:nvSpPr>
          <p:spPr>
            <a:xfrm>
              <a:off x="3455650" y="4443650"/>
              <a:ext cx="125250" cy="97300"/>
            </a:xfrm>
            <a:custGeom>
              <a:avLst/>
              <a:gdLst/>
              <a:ahLst/>
              <a:cxnLst/>
              <a:rect l="l" t="t" r="r" b="b"/>
              <a:pathLst>
                <a:path w="5010" h="3892" extrusionOk="0">
                  <a:moveTo>
                    <a:pt x="2505" y="0"/>
                  </a:moveTo>
                  <a:cubicBezTo>
                    <a:pt x="12" y="0"/>
                    <a:pt x="1" y="3892"/>
                    <a:pt x="2505" y="3892"/>
                  </a:cubicBezTo>
                  <a:cubicBezTo>
                    <a:pt x="5009" y="3892"/>
                    <a:pt x="5009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2"/>
            <p:cNvSpPr/>
            <p:nvPr/>
          </p:nvSpPr>
          <p:spPr>
            <a:xfrm>
              <a:off x="3434275" y="4907425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494" y="0"/>
                  </a:moveTo>
                  <a:cubicBezTo>
                    <a:pt x="0" y="0"/>
                    <a:pt x="0" y="3882"/>
                    <a:pt x="2494" y="3882"/>
                  </a:cubicBezTo>
                  <a:cubicBezTo>
                    <a:pt x="4998" y="3882"/>
                    <a:pt x="4998" y="0"/>
                    <a:pt x="249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2"/>
            <p:cNvSpPr/>
            <p:nvPr/>
          </p:nvSpPr>
          <p:spPr>
            <a:xfrm>
              <a:off x="3973450" y="4529975"/>
              <a:ext cx="124950" cy="97050"/>
            </a:xfrm>
            <a:custGeom>
              <a:avLst/>
              <a:gdLst/>
              <a:ahLst/>
              <a:cxnLst/>
              <a:rect l="l" t="t" r="r" b="b"/>
              <a:pathLst>
                <a:path w="4998" h="3882" extrusionOk="0">
                  <a:moveTo>
                    <a:pt x="2504" y="0"/>
                  </a:moveTo>
                  <a:cubicBezTo>
                    <a:pt x="0" y="0"/>
                    <a:pt x="0" y="3882"/>
                    <a:pt x="2504" y="3882"/>
                  </a:cubicBezTo>
                  <a:cubicBezTo>
                    <a:pt x="4997" y="3882"/>
                    <a:pt x="4997" y="0"/>
                    <a:pt x="250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2"/>
            <p:cNvSpPr/>
            <p:nvPr/>
          </p:nvSpPr>
          <p:spPr>
            <a:xfrm>
              <a:off x="4393900" y="432175"/>
              <a:ext cx="125250" cy="97050"/>
            </a:xfrm>
            <a:custGeom>
              <a:avLst/>
              <a:gdLst/>
              <a:ahLst/>
              <a:cxnLst/>
              <a:rect l="l" t="t" r="r" b="b"/>
              <a:pathLst>
                <a:path w="5010" h="3882" extrusionOk="0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4998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2"/>
            <p:cNvSpPr/>
            <p:nvPr/>
          </p:nvSpPr>
          <p:spPr>
            <a:xfrm>
              <a:off x="5461525" y="79892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0"/>
                  </a:moveTo>
                  <a:cubicBezTo>
                    <a:pt x="11" y="0"/>
                    <a:pt x="0" y="3882"/>
                    <a:pt x="2504" y="3882"/>
                  </a:cubicBezTo>
                  <a:cubicBezTo>
                    <a:pt x="4998" y="3882"/>
                    <a:pt x="5008" y="0"/>
                    <a:pt x="250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2"/>
            <p:cNvSpPr/>
            <p:nvPr/>
          </p:nvSpPr>
          <p:spPr>
            <a:xfrm>
              <a:off x="2582375" y="1154700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494" y="1"/>
                  </a:moveTo>
                  <a:cubicBezTo>
                    <a:pt x="0" y="1"/>
                    <a:pt x="0" y="3882"/>
                    <a:pt x="2494" y="3882"/>
                  </a:cubicBezTo>
                  <a:cubicBezTo>
                    <a:pt x="4998" y="3882"/>
                    <a:pt x="4998" y="1"/>
                    <a:pt x="249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2"/>
            <p:cNvSpPr/>
            <p:nvPr/>
          </p:nvSpPr>
          <p:spPr>
            <a:xfrm>
              <a:off x="1676475" y="1111675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505" y="1"/>
                  </a:moveTo>
                  <a:cubicBezTo>
                    <a:pt x="1" y="1"/>
                    <a:pt x="1" y="3882"/>
                    <a:pt x="2505" y="3882"/>
                  </a:cubicBezTo>
                  <a:cubicBezTo>
                    <a:pt x="4998" y="3882"/>
                    <a:pt x="4998" y="1"/>
                    <a:pt x="250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2"/>
            <p:cNvSpPr/>
            <p:nvPr/>
          </p:nvSpPr>
          <p:spPr>
            <a:xfrm>
              <a:off x="1827500" y="1575175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495" y="1"/>
                  </a:moveTo>
                  <a:cubicBezTo>
                    <a:pt x="1" y="1"/>
                    <a:pt x="1" y="3882"/>
                    <a:pt x="2495" y="3882"/>
                  </a:cubicBezTo>
                  <a:cubicBezTo>
                    <a:pt x="4999" y="3882"/>
                    <a:pt x="4999" y="1"/>
                    <a:pt x="249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2"/>
            <p:cNvSpPr/>
            <p:nvPr/>
          </p:nvSpPr>
          <p:spPr>
            <a:xfrm>
              <a:off x="1114625" y="2861125"/>
              <a:ext cx="62650" cy="48525"/>
            </a:xfrm>
            <a:custGeom>
              <a:avLst/>
              <a:gdLst/>
              <a:ahLst/>
              <a:cxnLst/>
              <a:rect l="l" t="t" r="r" b="b"/>
              <a:pathLst>
                <a:path w="2506" h="1941" extrusionOk="0">
                  <a:moveTo>
                    <a:pt x="1253" y="0"/>
                  </a:moveTo>
                  <a:cubicBezTo>
                    <a:pt x="1" y="0"/>
                    <a:pt x="1" y="1941"/>
                    <a:pt x="1253" y="1941"/>
                  </a:cubicBezTo>
                  <a:cubicBezTo>
                    <a:pt x="2494" y="1941"/>
                    <a:pt x="2505" y="0"/>
                    <a:pt x="125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2"/>
            <p:cNvSpPr/>
            <p:nvPr/>
          </p:nvSpPr>
          <p:spPr>
            <a:xfrm>
              <a:off x="1082300" y="2365275"/>
              <a:ext cx="62625" cy="48550"/>
            </a:xfrm>
            <a:custGeom>
              <a:avLst/>
              <a:gdLst/>
              <a:ahLst/>
              <a:cxnLst/>
              <a:rect l="l" t="t" r="r" b="b"/>
              <a:pathLst>
                <a:path w="2505" h="1942" extrusionOk="0">
                  <a:moveTo>
                    <a:pt x="1252" y="0"/>
                  </a:moveTo>
                  <a:cubicBezTo>
                    <a:pt x="0" y="0"/>
                    <a:pt x="0" y="1941"/>
                    <a:pt x="1252" y="1941"/>
                  </a:cubicBezTo>
                  <a:cubicBezTo>
                    <a:pt x="2493" y="1941"/>
                    <a:pt x="2504" y="0"/>
                    <a:pt x="1252" y="0"/>
                  </a:cubicBez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2"/>
            <p:cNvSpPr/>
            <p:nvPr/>
          </p:nvSpPr>
          <p:spPr>
            <a:xfrm>
              <a:off x="1750825" y="2753400"/>
              <a:ext cx="62625" cy="48550"/>
            </a:xfrm>
            <a:custGeom>
              <a:avLst/>
              <a:gdLst/>
              <a:ahLst/>
              <a:cxnLst/>
              <a:rect l="l" t="t" r="r" b="b"/>
              <a:pathLst>
                <a:path w="2505" h="1942" extrusionOk="0">
                  <a:moveTo>
                    <a:pt x="1252" y="1"/>
                  </a:moveTo>
                  <a:cubicBezTo>
                    <a:pt x="0" y="1"/>
                    <a:pt x="0" y="1941"/>
                    <a:pt x="1252" y="1941"/>
                  </a:cubicBezTo>
                  <a:cubicBezTo>
                    <a:pt x="2504" y="1941"/>
                    <a:pt x="2504" y="1"/>
                    <a:pt x="1252" y="1"/>
                  </a:cubicBez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2"/>
            <p:cNvSpPr/>
            <p:nvPr/>
          </p:nvSpPr>
          <p:spPr>
            <a:xfrm>
              <a:off x="2387000" y="3335600"/>
              <a:ext cx="62650" cy="48800"/>
            </a:xfrm>
            <a:custGeom>
              <a:avLst/>
              <a:gdLst/>
              <a:ahLst/>
              <a:cxnLst/>
              <a:rect l="l" t="t" r="r" b="b"/>
              <a:pathLst>
                <a:path w="2506" h="1952" extrusionOk="0">
                  <a:moveTo>
                    <a:pt x="1253" y="0"/>
                  </a:moveTo>
                  <a:cubicBezTo>
                    <a:pt x="11" y="0"/>
                    <a:pt x="1" y="1951"/>
                    <a:pt x="1253" y="1951"/>
                  </a:cubicBezTo>
                  <a:cubicBezTo>
                    <a:pt x="2505" y="1951"/>
                    <a:pt x="2505" y="0"/>
                    <a:pt x="1253" y="0"/>
                  </a:cubicBez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2"/>
            <p:cNvSpPr/>
            <p:nvPr/>
          </p:nvSpPr>
          <p:spPr>
            <a:xfrm>
              <a:off x="3325250" y="2570025"/>
              <a:ext cx="62625" cy="48525"/>
            </a:xfrm>
            <a:custGeom>
              <a:avLst/>
              <a:gdLst/>
              <a:ahLst/>
              <a:cxnLst/>
              <a:rect l="l" t="t" r="r" b="b"/>
              <a:pathLst>
                <a:path w="2505" h="1941" extrusionOk="0">
                  <a:moveTo>
                    <a:pt x="1252" y="0"/>
                  </a:moveTo>
                  <a:cubicBezTo>
                    <a:pt x="0" y="0"/>
                    <a:pt x="0" y="1941"/>
                    <a:pt x="1252" y="1941"/>
                  </a:cubicBezTo>
                  <a:cubicBezTo>
                    <a:pt x="2504" y="1941"/>
                    <a:pt x="2504" y="0"/>
                    <a:pt x="1252" y="0"/>
                  </a:cubicBez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2"/>
            <p:cNvSpPr/>
            <p:nvPr/>
          </p:nvSpPr>
          <p:spPr>
            <a:xfrm>
              <a:off x="2606125" y="2589325"/>
              <a:ext cx="224350" cy="424425"/>
            </a:xfrm>
            <a:custGeom>
              <a:avLst/>
              <a:gdLst/>
              <a:ahLst/>
              <a:cxnLst/>
              <a:rect l="l" t="t" r="r" b="b"/>
              <a:pathLst>
                <a:path w="8974" h="16977" extrusionOk="0">
                  <a:moveTo>
                    <a:pt x="8795" y="0"/>
                  </a:moveTo>
                  <a:lnTo>
                    <a:pt x="0" y="16976"/>
                  </a:lnTo>
                  <a:lnTo>
                    <a:pt x="8973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2"/>
            <p:cNvSpPr/>
            <p:nvPr/>
          </p:nvSpPr>
          <p:spPr>
            <a:xfrm>
              <a:off x="2426150" y="2589325"/>
              <a:ext cx="399875" cy="751250"/>
            </a:xfrm>
            <a:custGeom>
              <a:avLst/>
              <a:gdLst/>
              <a:ahLst/>
              <a:cxnLst/>
              <a:rect l="l" t="t" r="r" b="b"/>
              <a:pathLst>
                <a:path w="15995" h="30050" extrusionOk="0">
                  <a:moveTo>
                    <a:pt x="15806" y="0"/>
                  </a:moveTo>
                  <a:lnTo>
                    <a:pt x="0" y="29903"/>
                  </a:lnTo>
                  <a:cubicBezTo>
                    <a:pt x="104" y="29935"/>
                    <a:pt x="198" y="29987"/>
                    <a:pt x="281" y="30049"/>
                  </a:cubicBezTo>
                  <a:lnTo>
                    <a:pt x="7199" y="16976"/>
                  </a:lnTo>
                  <a:lnTo>
                    <a:pt x="15994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2"/>
            <p:cNvSpPr/>
            <p:nvPr/>
          </p:nvSpPr>
          <p:spPr>
            <a:xfrm>
              <a:off x="2821300" y="2583325"/>
              <a:ext cx="10200" cy="6025"/>
            </a:xfrm>
            <a:custGeom>
              <a:avLst/>
              <a:gdLst/>
              <a:ahLst/>
              <a:cxnLst/>
              <a:rect l="l" t="t" r="r" b="b"/>
              <a:pathLst>
                <a:path w="408" h="241" extrusionOk="0">
                  <a:moveTo>
                    <a:pt x="126" y="1"/>
                  </a:moveTo>
                  <a:lnTo>
                    <a:pt x="0" y="240"/>
                  </a:lnTo>
                  <a:lnTo>
                    <a:pt x="366" y="240"/>
                  </a:lnTo>
                  <a:lnTo>
                    <a:pt x="408" y="157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2"/>
            <p:cNvSpPr/>
            <p:nvPr/>
          </p:nvSpPr>
          <p:spPr>
            <a:xfrm>
              <a:off x="2414650" y="3336900"/>
              <a:ext cx="18550" cy="25050"/>
            </a:xfrm>
            <a:custGeom>
              <a:avLst/>
              <a:gdLst/>
              <a:ahLst/>
              <a:cxnLst/>
              <a:rect l="l" t="t" r="r" b="b"/>
              <a:pathLst>
                <a:path w="742" h="1002" extrusionOk="0">
                  <a:moveTo>
                    <a:pt x="460" y="0"/>
                  </a:moveTo>
                  <a:lnTo>
                    <a:pt x="1" y="846"/>
                  </a:lnTo>
                  <a:lnTo>
                    <a:pt x="293" y="1002"/>
                  </a:lnTo>
                  <a:lnTo>
                    <a:pt x="741" y="146"/>
                  </a:lnTo>
                  <a:cubicBezTo>
                    <a:pt x="658" y="84"/>
                    <a:pt x="564" y="32"/>
                    <a:pt x="460" y="0"/>
                  </a:cubicBez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2"/>
            <p:cNvSpPr/>
            <p:nvPr/>
          </p:nvSpPr>
          <p:spPr>
            <a:xfrm>
              <a:off x="4229575" y="933500"/>
              <a:ext cx="124975" cy="97075"/>
            </a:xfrm>
            <a:custGeom>
              <a:avLst/>
              <a:gdLst/>
              <a:ahLst/>
              <a:cxnLst/>
              <a:rect l="l" t="t" r="r" b="b"/>
              <a:pathLst>
                <a:path w="4999" h="3883" extrusionOk="0">
                  <a:moveTo>
                    <a:pt x="2505" y="1"/>
                  </a:moveTo>
                  <a:cubicBezTo>
                    <a:pt x="1" y="1"/>
                    <a:pt x="1" y="3882"/>
                    <a:pt x="2505" y="3882"/>
                  </a:cubicBezTo>
                  <a:cubicBezTo>
                    <a:pt x="4998" y="3882"/>
                    <a:pt x="4998" y="1"/>
                    <a:pt x="250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2"/>
            <p:cNvSpPr/>
            <p:nvPr/>
          </p:nvSpPr>
          <p:spPr>
            <a:xfrm>
              <a:off x="3792675" y="347332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0"/>
                  </a:moveTo>
                  <a:cubicBezTo>
                    <a:pt x="11" y="0"/>
                    <a:pt x="0" y="3882"/>
                    <a:pt x="2504" y="3882"/>
                  </a:cubicBezTo>
                  <a:cubicBezTo>
                    <a:pt x="5008" y="3882"/>
                    <a:pt x="5008" y="0"/>
                    <a:pt x="250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2"/>
            <p:cNvSpPr/>
            <p:nvPr/>
          </p:nvSpPr>
          <p:spPr>
            <a:xfrm>
              <a:off x="2716975" y="3748250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0"/>
                  </a:moveTo>
                  <a:cubicBezTo>
                    <a:pt x="11" y="0"/>
                    <a:pt x="0" y="3882"/>
                    <a:pt x="2504" y="3882"/>
                  </a:cubicBezTo>
                  <a:cubicBezTo>
                    <a:pt x="5008" y="3882"/>
                    <a:pt x="5008" y="0"/>
                    <a:pt x="250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2"/>
            <p:cNvSpPr/>
            <p:nvPr/>
          </p:nvSpPr>
          <p:spPr>
            <a:xfrm>
              <a:off x="2749300" y="254317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5" y="0"/>
                  </a:moveTo>
                  <a:cubicBezTo>
                    <a:pt x="12" y="0"/>
                    <a:pt x="1" y="3881"/>
                    <a:pt x="2505" y="3881"/>
                  </a:cubicBezTo>
                  <a:cubicBezTo>
                    <a:pt x="5009" y="3881"/>
                    <a:pt x="5009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2"/>
            <p:cNvSpPr/>
            <p:nvPr/>
          </p:nvSpPr>
          <p:spPr>
            <a:xfrm>
              <a:off x="1374425" y="1475525"/>
              <a:ext cx="125225" cy="97075"/>
            </a:xfrm>
            <a:custGeom>
              <a:avLst/>
              <a:gdLst/>
              <a:ahLst/>
              <a:cxnLst/>
              <a:rect l="l" t="t" r="r" b="b"/>
              <a:pathLst>
                <a:path w="5009" h="3883" extrusionOk="0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4998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2"/>
            <p:cNvSpPr/>
            <p:nvPr/>
          </p:nvSpPr>
          <p:spPr>
            <a:xfrm>
              <a:off x="3016400" y="407925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495" y="1"/>
                  </a:moveTo>
                  <a:cubicBezTo>
                    <a:pt x="1" y="1"/>
                    <a:pt x="1" y="3882"/>
                    <a:pt x="2495" y="3882"/>
                  </a:cubicBezTo>
                  <a:cubicBezTo>
                    <a:pt x="4999" y="3882"/>
                    <a:pt x="4999" y="1"/>
                    <a:pt x="249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2"/>
            <p:cNvSpPr/>
            <p:nvPr/>
          </p:nvSpPr>
          <p:spPr>
            <a:xfrm>
              <a:off x="5774275" y="290702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5" y="1"/>
                  </a:moveTo>
                  <a:cubicBezTo>
                    <a:pt x="0" y="1"/>
                    <a:pt x="0" y="3882"/>
                    <a:pt x="2505" y="3882"/>
                  </a:cubicBezTo>
                  <a:cubicBezTo>
                    <a:pt x="4998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2"/>
            <p:cNvSpPr/>
            <p:nvPr/>
          </p:nvSpPr>
          <p:spPr>
            <a:xfrm>
              <a:off x="6186650" y="2607850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5009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2"/>
            <p:cNvSpPr/>
            <p:nvPr/>
          </p:nvSpPr>
          <p:spPr>
            <a:xfrm>
              <a:off x="6267775" y="1556400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494" y="0"/>
                  </a:moveTo>
                  <a:cubicBezTo>
                    <a:pt x="1" y="0"/>
                    <a:pt x="1" y="3882"/>
                    <a:pt x="2494" y="3882"/>
                  </a:cubicBezTo>
                  <a:cubicBezTo>
                    <a:pt x="4998" y="3882"/>
                    <a:pt x="4998" y="0"/>
                    <a:pt x="249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3881625" y="413637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1"/>
                  </a:moveTo>
                  <a:cubicBezTo>
                    <a:pt x="10" y="1"/>
                    <a:pt x="0" y="3882"/>
                    <a:pt x="2504" y="3882"/>
                  </a:cubicBezTo>
                  <a:cubicBezTo>
                    <a:pt x="5009" y="3882"/>
                    <a:pt x="5009" y="1"/>
                    <a:pt x="2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2"/>
            <p:cNvSpPr/>
            <p:nvPr/>
          </p:nvSpPr>
          <p:spPr>
            <a:xfrm>
              <a:off x="1633175" y="3392450"/>
              <a:ext cx="125250" cy="97075"/>
            </a:xfrm>
            <a:custGeom>
              <a:avLst/>
              <a:gdLst/>
              <a:ahLst/>
              <a:cxnLst/>
              <a:rect l="l" t="t" r="r" b="b"/>
              <a:pathLst>
                <a:path w="5010" h="3883" extrusionOk="0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5009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2"/>
            <p:cNvSpPr/>
            <p:nvPr/>
          </p:nvSpPr>
          <p:spPr>
            <a:xfrm>
              <a:off x="2021575" y="860750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504" y="0"/>
                  </a:moveTo>
                  <a:cubicBezTo>
                    <a:pt x="0" y="0"/>
                    <a:pt x="0" y="3882"/>
                    <a:pt x="2504" y="3882"/>
                  </a:cubicBezTo>
                  <a:cubicBezTo>
                    <a:pt x="4998" y="3882"/>
                    <a:pt x="4998" y="0"/>
                    <a:pt x="250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2"/>
            <p:cNvSpPr/>
            <p:nvPr/>
          </p:nvSpPr>
          <p:spPr>
            <a:xfrm>
              <a:off x="1801425" y="5462725"/>
              <a:ext cx="5225" cy="1600"/>
            </a:xfrm>
            <a:custGeom>
              <a:avLst/>
              <a:gdLst/>
              <a:ahLst/>
              <a:cxnLst/>
              <a:rect l="l" t="t" r="r" b="b"/>
              <a:pathLst>
                <a:path w="209" h="64" extrusionOk="0">
                  <a:moveTo>
                    <a:pt x="105" y="1"/>
                  </a:moveTo>
                  <a:lnTo>
                    <a:pt x="157" y="22"/>
                  </a:lnTo>
                  <a:lnTo>
                    <a:pt x="209" y="1"/>
                  </a:lnTo>
                  <a:close/>
                  <a:moveTo>
                    <a:pt x="0" y="1"/>
                  </a:moveTo>
                  <a:lnTo>
                    <a:pt x="21" y="64"/>
                  </a:lnTo>
                  <a:lnTo>
                    <a:pt x="84" y="64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1803500" y="5462725"/>
              <a:ext cx="1875" cy="1600"/>
            </a:xfrm>
            <a:custGeom>
              <a:avLst/>
              <a:gdLst/>
              <a:ahLst/>
              <a:cxnLst/>
              <a:rect l="l" t="t" r="r" b="b"/>
              <a:pathLst>
                <a:path w="75" h="64" extrusionOk="0">
                  <a:moveTo>
                    <a:pt x="22" y="1"/>
                  </a:moveTo>
                  <a:lnTo>
                    <a:pt x="1" y="64"/>
                  </a:lnTo>
                  <a:lnTo>
                    <a:pt x="74" y="22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1800375" y="5464050"/>
              <a:ext cx="2100" cy="3925"/>
            </a:xfrm>
            <a:custGeom>
              <a:avLst/>
              <a:gdLst/>
              <a:ahLst/>
              <a:cxnLst/>
              <a:rect l="l" t="t" r="r" b="b"/>
              <a:pathLst>
                <a:path w="84" h="157" extrusionOk="0">
                  <a:moveTo>
                    <a:pt x="0" y="1"/>
                  </a:moveTo>
                  <a:lnTo>
                    <a:pt x="0" y="157"/>
                  </a:lnTo>
                  <a:lnTo>
                    <a:pt x="84" y="63"/>
                  </a:lnTo>
                  <a:lnTo>
                    <a:pt x="63" y="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1801950" y="5464300"/>
              <a:ext cx="1575" cy="1350"/>
            </a:xfrm>
            <a:custGeom>
              <a:avLst/>
              <a:gdLst/>
              <a:ahLst/>
              <a:cxnLst/>
              <a:rect l="l" t="t" r="r" b="b"/>
              <a:pathLst>
                <a:path w="63" h="54" extrusionOk="0">
                  <a:moveTo>
                    <a:pt x="0" y="1"/>
                  </a:moveTo>
                  <a:lnTo>
                    <a:pt x="21" y="53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1803500" y="5464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2"/>
            <p:cNvSpPr/>
            <p:nvPr/>
          </p:nvSpPr>
          <p:spPr>
            <a:xfrm>
              <a:off x="1807150" y="5464825"/>
              <a:ext cx="4475" cy="1075"/>
            </a:xfrm>
            <a:custGeom>
              <a:avLst/>
              <a:gdLst/>
              <a:ahLst/>
              <a:cxnLst/>
              <a:rect l="l" t="t" r="r" b="b"/>
              <a:pathLst>
                <a:path w="179" h="43" extrusionOk="0">
                  <a:moveTo>
                    <a:pt x="84" y="0"/>
                  </a:moveTo>
                  <a:lnTo>
                    <a:pt x="1" y="42"/>
                  </a:lnTo>
                  <a:lnTo>
                    <a:pt x="179" y="4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2"/>
            <p:cNvSpPr/>
            <p:nvPr/>
          </p:nvSpPr>
          <p:spPr>
            <a:xfrm>
              <a:off x="1806375" y="5465875"/>
              <a:ext cx="800" cy="275"/>
            </a:xfrm>
            <a:custGeom>
              <a:avLst/>
              <a:gdLst/>
              <a:ahLst/>
              <a:cxnLst/>
              <a:rect l="l" t="t" r="r" b="b"/>
              <a:pathLst>
                <a:path w="32" h="11" extrusionOk="0">
                  <a:moveTo>
                    <a:pt x="1" y="0"/>
                  </a:moveTo>
                  <a:lnTo>
                    <a:pt x="1" y="1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1805350" y="5462725"/>
              <a:ext cx="8100" cy="2125"/>
            </a:xfrm>
            <a:custGeom>
              <a:avLst/>
              <a:gdLst/>
              <a:ahLst/>
              <a:cxnLst/>
              <a:rect l="l" t="t" r="r" b="b"/>
              <a:pathLst>
                <a:path w="324" h="85" extrusionOk="0">
                  <a:moveTo>
                    <a:pt x="52" y="1"/>
                  </a:moveTo>
                  <a:lnTo>
                    <a:pt x="0" y="22"/>
                  </a:lnTo>
                  <a:lnTo>
                    <a:pt x="156" y="84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2"/>
            <p:cNvSpPr/>
            <p:nvPr/>
          </p:nvSpPr>
          <p:spPr>
            <a:xfrm>
              <a:off x="1803500" y="5463250"/>
              <a:ext cx="5775" cy="2650"/>
            </a:xfrm>
            <a:custGeom>
              <a:avLst/>
              <a:gdLst/>
              <a:ahLst/>
              <a:cxnLst/>
              <a:rect l="l" t="t" r="r" b="b"/>
              <a:pathLst>
                <a:path w="231" h="106" extrusionOk="0">
                  <a:moveTo>
                    <a:pt x="74" y="1"/>
                  </a:moveTo>
                  <a:lnTo>
                    <a:pt x="1" y="43"/>
                  </a:lnTo>
                  <a:lnTo>
                    <a:pt x="126" y="43"/>
                  </a:lnTo>
                  <a:lnTo>
                    <a:pt x="116" y="105"/>
                  </a:lnTo>
                  <a:lnTo>
                    <a:pt x="147" y="105"/>
                  </a:lnTo>
                  <a:lnTo>
                    <a:pt x="230" y="63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1806100" y="5466900"/>
              <a:ext cx="300" cy="1075"/>
            </a:xfrm>
            <a:custGeom>
              <a:avLst/>
              <a:gdLst/>
              <a:ahLst/>
              <a:cxnLst/>
              <a:rect l="l" t="t" r="r" b="b"/>
              <a:pathLst>
                <a:path w="12" h="43" extrusionOk="0">
                  <a:moveTo>
                    <a:pt x="1" y="1"/>
                  </a:moveTo>
                  <a:lnTo>
                    <a:pt x="12" y="43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1805850" y="5466125"/>
              <a:ext cx="550" cy="800"/>
            </a:xfrm>
            <a:custGeom>
              <a:avLst/>
              <a:gdLst/>
              <a:ahLst/>
              <a:cxnLst/>
              <a:rect l="l" t="t" r="r" b="b"/>
              <a:pathLst>
                <a:path w="22" h="32" extrusionOk="0">
                  <a:moveTo>
                    <a:pt x="22" y="1"/>
                  </a:moveTo>
                  <a:lnTo>
                    <a:pt x="1" y="11"/>
                  </a:lnTo>
                  <a:lnTo>
                    <a:pt x="11" y="32"/>
                  </a:lnTo>
                  <a:lnTo>
                    <a:pt x="22" y="32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1803500" y="5466650"/>
              <a:ext cx="2900" cy="9425"/>
            </a:xfrm>
            <a:custGeom>
              <a:avLst/>
              <a:gdLst/>
              <a:ahLst/>
              <a:cxnLst/>
              <a:rect l="l" t="t" r="r" b="b"/>
              <a:pathLst>
                <a:path w="116" h="377" extrusionOk="0">
                  <a:moveTo>
                    <a:pt x="74" y="1"/>
                  </a:moveTo>
                  <a:lnTo>
                    <a:pt x="1" y="84"/>
                  </a:lnTo>
                  <a:lnTo>
                    <a:pt x="105" y="376"/>
                  </a:lnTo>
                  <a:lnTo>
                    <a:pt x="116" y="53"/>
                  </a:lnTo>
                  <a:lnTo>
                    <a:pt x="105" y="1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1805600" y="5466375"/>
              <a:ext cx="525" cy="550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11" y="1"/>
                  </a:moveTo>
                  <a:lnTo>
                    <a:pt x="0" y="12"/>
                  </a:lnTo>
                  <a:lnTo>
                    <a:pt x="21" y="22"/>
                  </a:lnTo>
                  <a:lnTo>
                    <a:pt x="21" y="22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1800125" y="5465625"/>
              <a:ext cx="3400" cy="7050"/>
            </a:xfrm>
            <a:custGeom>
              <a:avLst/>
              <a:gdLst/>
              <a:ahLst/>
              <a:cxnLst/>
              <a:rect l="l" t="t" r="r" b="b"/>
              <a:pathLst>
                <a:path w="136" h="282" extrusionOk="0">
                  <a:moveTo>
                    <a:pt x="94" y="0"/>
                  </a:moveTo>
                  <a:lnTo>
                    <a:pt x="10" y="94"/>
                  </a:lnTo>
                  <a:lnTo>
                    <a:pt x="0" y="281"/>
                  </a:lnTo>
                  <a:lnTo>
                    <a:pt x="136" y="125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1805600" y="5465875"/>
              <a:ext cx="800" cy="525"/>
            </a:xfrm>
            <a:custGeom>
              <a:avLst/>
              <a:gdLst/>
              <a:ahLst/>
              <a:cxnLst/>
              <a:rect l="l" t="t" r="r" b="b"/>
              <a:pathLst>
                <a:path w="32" h="21" extrusionOk="0">
                  <a:moveTo>
                    <a:pt x="0" y="0"/>
                  </a:moveTo>
                  <a:lnTo>
                    <a:pt x="11" y="21"/>
                  </a:lnTo>
                  <a:lnTo>
                    <a:pt x="32" y="1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1802450" y="5464300"/>
              <a:ext cx="3175" cy="4475"/>
            </a:xfrm>
            <a:custGeom>
              <a:avLst/>
              <a:gdLst/>
              <a:ahLst/>
              <a:cxnLst/>
              <a:rect l="l" t="t" r="r" b="b"/>
              <a:pathLst>
                <a:path w="127" h="179" extrusionOk="0">
                  <a:moveTo>
                    <a:pt x="43" y="1"/>
                  </a:moveTo>
                  <a:lnTo>
                    <a:pt x="1" y="53"/>
                  </a:lnTo>
                  <a:lnTo>
                    <a:pt x="43" y="178"/>
                  </a:lnTo>
                  <a:lnTo>
                    <a:pt x="116" y="95"/>
                  </a:lnTo>
                  <a:lnTo>
                    <a:pt x="126" y="95"/>
                  </a:lnTo>
                  <a:lnTo>
                    <a:pt x="22" y="53"/>
                  </a:lnTo>
                  <a:lnTo>
                    <a:pt x="43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1802975" y="5464300"/>
              <a:ext cx="3675" cy="2375"/>
            </a:xfrm>
            <a:custGeom>
              <a:avLst/>
              <a:gdLst/>
              <a:ahLst/>
              <a:cxnLst/>
              <a:rect l="l" t="t" r="r" b="b"/>
              <a:pathLst>
                <a:path w="147" h="95" extrusionOk="0">
                  <a:moveTo>
                    <a:pt x="22" y="1"/>
                  </a:moveTo>
                  <a:lnTo>
                    <a:pt x="1" y="53"/>
                  </a:lnTo>
                  <a:lnTo>
                    <a:pt x="105" y="95"/>
                  </a:lnTo>
                  <a:lnTo>
                    <a:pt x="116" y="84"/>
                  </a:lnTo>
                  <a:lnTo>
                    <a:pt x="105" y="63"/>
                  </a:lnTo>
                  <a:lnTo>
                    <a:pt x="137" y="63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36" name="Google Shape;636;p32"/>
          <p:cNvCxnSpPr>
            <a:cxnSpLocks/>
            <a:stCxn id="640" idx="1"/>
          </p:cNvCxnSpPr>
          <p:nvPr/>
        </p:nvCxnSpPr>
        <p:spPr>
          <a:xfrm rot="10800000" flipV="1">
            <a:off x="5172581" y="1772950"/>
            <a:ext cx="902395" cy="46898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637" name="Google Shape;637;p32"/>
          <p:cNvCxnSpPr>
            <a:cxnSpLocks/>
          </p:cNvCxnSpPr>
          <p:nvPr/>
        </p:nvCxnSpPr>
        <p:spPr>
          <a:xfrm rot="10800000">
            <a:off x="4590274" y="3202463"/>
            <a:ext cx="1484700" cy="4425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39" name="Google Shape;639;p32"/>
          <p:cNvSpPr txBox="1">
            <a:spLocks noGrp="1"/>
          </p:cNvSpPr>
          <p:nvPr>
            <p:ph type="subTitle" idx="4294967295"/>
          </p:nvPr>
        </p:nvSpPr>
        <p:spPr>
          <a:xfrm>
            <a:off x="631980" y="1457026"/>
            <a:ext cx="2208600" cy="1177639"/>
          </a:xfrm>
          <a:prstGeom prst="rect">
            <a:avLst/>
          </a:prstGeom>
        </p:spPr>
        <p:txBody>
          <a:bodyPr spcFirstLastPara="1" wrap="square" lIns="91425" tIns="27430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latin typeface="Rajdhani"/>
                <a:ea typeface="Rajdhani"/>
                <a:cs typeface="Rajdhani"/>
                <a:sym typeface="Rajdhani"/>
              </a:rPr>
              <a:t>Su ciclo de vida es independiente del POD</a:t>
            </a:r>
            <a:endParaRPr sz="1600" b="1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40" name="Google Shape;640;p32"/>
          <p:cNvSpPr txBox="1">
            <a:spLocks noGrp="1"/>
          </p:cNvSpPr>
          <p:nvPr>
            <p:ph type="subTitle" idx="4294967295"/>
          </p:nvPr>
        </p:nvSpPr>
        <p:spPr>
          <a:xfrm>
            <a:off x="6074975" y="1328160"/>
            <a:ext cx="2208600" cy="889580"/>
          </a:xfrm>
          <a:prstGeom prst="rect">
            <a:avLst/>
          </a:prstGeom>
        </p:spPr>
        <p:txBody>
          <a:bodyPr spcFirstLastPara="1" wrap="square" lIns="91425" tIns="2743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latin typeface="Rajdhani"/>
                <a:ea typeface="Rajdhani"/>
                <a:cs typeface="Rajdhani"/>
                <a:sym typeface="Rajdhani"/>
              </a:rPr>
              <a:t>Pueden ser reclamados por diversos pod a lo largo del tiempo</a:t>
            </a:r>
            <a:endParaRPr sz="1600" b="1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41" name="Google Shape;641;p32"/>
          <p:cNvSpPr txBox="1">
            <a:spLocks noGrp="1"/>
          </p:cNvSpPr>
          <p:nvPr>
            <p:ph type="subTitle" idx="4294967295"/>
          </p:nvPr>
        </p:nvSpPr>
        <p:spPr>
          <a:xfrm>
            <a:off x="6074974" y="3373364"/>
            <a:ext cx="2208600" cy="496500"/>
          </a:xfrm>
          <a:prstGeom prst="rect">
            <a:avLst/>
          </a:prstGeom>
        </p:spPr>
        <p:txBody>
          <a:bodyPr spcFirstLastPara="1" wrap="square" lIns="91425" tIns="2743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latin typeface="Rajdhani"/>
                <a:ea typeface="Rajdhani"/>
                <a:cs typeface="Rajdhani"/>
                <a:sym typeface="Rajdhani"/>
              </a:rPr>
              <a:t>Pueden ser mondatos en múltiples PODS y en diferentes nodos</a:t>
            </a:r>
            <a:endParaRPr sz="1600" b="1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3" name="Google Shape;641;p32">
            <a:extLst>
              <a:ext uri="{FF2B5EF4-FFF2-40B4-BE49-F238E27FC236}">
                <a16:creationId xmlns:a16="http://schemas.microsoft.com/office/drawing/2014/main" id="{CFF84A5B-A7C3-45DD-9AFC-6B74F9D3CC04}"/>
              </a:ext>
            </a:extLst>
          </p:cNvPr>
          <p:cNvSpPr txBox="1">
            <a:spLocks/>
          </p:cNvSpPr>
          <p:nvPr/>
        </p:nvSpPr>
        <p:spPr>
          <a:xfrm>
            <a:off x="1416443" y="3016227"/>
            <a:ext cx="2208600" cy="1543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>
              <a:spcAft>
                <a:spcPts val="1600"/>
              </a:spcAft>
              <a:buFont typeface="Fira Sans Condensed Light"/>
              <a:buNone/>
            </a:pPr>
            <a:r>
              <a:rPr lang="es-MX" sz="1600" b="1" dirty="0">
                <a:latin typeface="Rajdhani"/>
                <a:ea typeface="Rajdhani"/>
                <a:cs typeface="Rajdhani"/>
                <a:sym typeface="Rajdhani"/>
              </a:rPr>
              <a:t>Pueden ser provisionados de manera estática o dinámica</a:t>
            </a:r>
          </a:p>
        </p:txBody>
      </p:sp>
      <p:cxnSp>
        <p:nvCxnSpPr>
          <p:cNvPr id="244" name="Google Shape;637;p32">
            <a:extLst>
              <a:ext uri="{FF2B5EF4-FFF2-40B4-BE49-F238E27FC236}">
                <a16:creationId xmlns:a16="http://schemas.microsoft.com/office/drawing/2014/main" id="{79E8289D-CB70-4635-9159-45B289555C3A}"/>
              </a:ext>
            </a:extLst>
          </p:cNvPr>
          <p:cNvCxnSpPr>
            <a:cxnSpLocks/>
          </p:cNvCxnSpPr>
          <p:nvPr/>
        </p:nvCxnSpPr>
        <p:spPr>
          <a:xfrm flipV="1">
            <a:off x="3259552" y="3385962"/>
            <a:ext cx="583652" cy="496456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48" name="Google Shape;637;p32">
            <a:extLst>
              <a:ext uri="{FF2B5EF4-FFF2-40B4-BE49-F238E27FC236}">
                <a16:creationId xmlns:a16="http://schemas.microsoft.com/office/drawing/2014/main" id="{8B2209DB-7171-44BC-A3B9-07B3D49BDF62}"/>
              </a:ext>
            </a:extLst>
          </p:cNvPr>
          <p:cNvCxnSpPr>
            <a:cxnSpLocks/>
            <a:stCxn id="639" idx="3"/>
          </p:cNvCxnSpPr>
          <p:nvPr/>
        </p:nvCxnSpPr>
        <p:spPr>
          <a:xfrm>
            <a:off x="2840580" y="2045846"/>
            <a:ext cx="661148" cy="54418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9" grpId="0" build="p"/>
      <p:bldP spid="640" grpId="0" build="p"/>
      <p:bldP spid="641" grpId="0" build="p"/>
      <p:bldP spid="24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9577DAE-E166-43CF-9F7A-885DB5727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" y="1195387"/>
            <a:ext cx="745807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164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36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Persistent Volume Claims</a:t>
            </a:r>
            <a:endParaRPr dirty="0"/>
          </a:p>
        </p:txBody>
      </p:sp>
      <p:sp>
        <p:nvSpPr>
          <p:cNvPr id="700" name="Google Shape;700;p36"/>
          <p:cNvSpPr txBox="1">
            <a:spLocks noGrp="1"/>
          </p:cNvSpPr>
          <p:nvPr>
            <p:ph type="subTitle" idx="4294967295"/>
          </p:nvPr>
        </p:nvSpPr>
        <p:spPr>
          <a:xfrm>
            <a:off x="430772" y="1530776"/>
            <a:ext cx="1532400" cy="7839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Describen las solicitudes del POD para el PV</a:t>
            </a:r>
            <a:endParaRPr sz="1400" dirty="0"/>
          </a:p>
        </p:txBody>
      </p:sp>
      <p:sp>
        <p:nvSpPr>
          <p:cNvPr id="701" name="Google Shape;701;p36"/>
          <p:cNvSpPr txBox="1">
            <a:spLocks noGrp="1"/>
          </p:cNvSpPr>
          <p:nvPr>
            <p:ph type="subTitle" idx="4294967295"/>
          </p:nvPr>
        </p:nvSpPr>
        <p:spPr>
          <a:xfrm>
            <a:off x="2255987" y="1568010"/>
            <a:ext cx="1532400" cy="7839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Incluen el tipo, la capacidad y el modo de acceso</a:t>
            </a:r>
            <a:endParaRPr sz="1400" dirty="0"/>
          </a:p>
        </p:txBody>
      </p:sp>
      <p:sp>
        <p:nvSpPr>
          <p:cNvPr id="702" name="Google Shape;702;p36"/>
          <p:cNvSpPr txBox="1">
            <a:spLocks noGrp="1"/>
          </p:cNvSpPr>
          <p:nvPr>
            <p:ph type="subTitle" idx="4294967295"/>
          </p:nvPr>
        </p:nvSpPr>
        <p:spPr>
          <a:xfrm>
            <a:off x="4281208" y="1520813"/>
            <a:ext cx="1532400" cy="987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Modo de acceso: Lectura-Escritura Unica, Escritura o Lectura y escritura</a:t>
            </a:r>
            <a:endParaRPr sz="1400" dirty="0"/>
          </a:p>
        </p:txBody>
      </p:sp>
      <p:sp>
        <p:nvSpPr>
          <p:cNvPr id="703" name="Google Shape;703;p36"/>
          <p:cNvSpPr txBox="1">
            <a:spLocks noGrp="1"/>
          </p:cNvSpPr>
          <p:nvPr>
            <p:ph type="subTitle" idx="4294967295"/>
          </p:nvPr>
        </p:nvSpPr>
        <p:spPr>
          <a:xfrm>
            <a:off x="7117117" y="3233236"/>
            <a:ext cx="1532400" cy="7839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Connecta a los pods con los Volumenes de tipo PVC</a:t>
            </a:r>
            <a:endParaRPr sz="1400" dirty="0"/>
          </a:p>
        </p:txBody>
      </p:sp>
      <p:sp>
        <p:nvSpPr>
          <p:cNvPr id="704" name="Google Shape;704;p36"/>
          <p:cNvSpPr txBox="1">
            <a:spLocks noGrp="1"/>
          </p:cNvSpPr>
          <p:nvPr>
            <p:ph type="subTitle" idx="4294967295"/>
          </p:nvPr>
        </p:nvSpPr>
        <p:spPr>
          <a:xfrm>
            <a:off x="5890336" y="1496529"/>
            <a:ext cx="2453563" cy="987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PVC está al pendiente si el PV puede o no satisfacer las provisiones sino está habilitado</a:t>
            </a:r>
            <a:endParaRPr sz="1400" dirty="0"/>
          </a:p>
        </p:txBody>
      </p:sp>
      <p:sp>
        <p:nvSpPr>
          <p:cNvPr id="705" name="Google Shape;705;p36"/>
          <p:cNvSpPr txBox="1">
            <a:spLocks noGrp="1"/>
          </p:cNvSpPr>
          <p:nvPr>
            <p:ph type="subTitle" idx="4294967295"/>
          </p:nvPr>
        </p:nvSpPr>
        <p:spPr>
          <a:xfrm>
            <a:off x="2672937" y="2837395"/>
            <a:ext cx="1658400" cy="371400"/>
          </a:xfrm>
          <a:prstGeom prst="rect">
            <a:avLst/>
          </a:prstGeom>
        </p:spPr>
        <p:txBody>
          <a:bodyPr spcFirstLastPara="1" wrap="square" lIns="91425" tIns="255600" rIns="91425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latin typeface="Rajdhani"/>
                <a:ea typeface="Rajdhani"/>
                <a:cs typeface="Rajdhani"/>
                <a:sym typeface="Rajdhani"/>
              </a:rPr>
              <a:t>Persistent Volumen Claim</a:t>
            </a:r>
            <a:endParaRPr sz="1800" b="1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06" name="Google Shape;706;p36"/>
          <p:cNvSpPr txBox="1">
            <a:spLocks noGrp="1"/>
          </p:cNvSpPr>
          <p:nvPr>
            <p:ph type="subTitle" idx="4294967295"/>
          </p:nvPr>
        </p:nvSpPr>
        <p:spPr>
          <a:xfrm>
            <a:off x="5764337" y="2837395"/>
            <a:ext cx="1658400" cy="371400"/>
          </a:xfrm>
          <a:prstGeom prst="rect">
            <a:avLst/>
          </a:prstGeom>
        </p:spPr>
        <p:txBody>
          <a:bodyPr spcFirstLastPara="1" wrap="square" lIns="91425" tIns="255600" rIns="91425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latin typeface="Rajdhani"/>
                <a:ea typeface="Rajdhani"/>
                <a:cs typeface="Rajdhani"/>
                <a:sym typeface="Rajdhani"/>
              </a:rPr>
              <a:t>PVC</a:t>
            </a:r>
            <a:endParaRPr sz="1800" b="1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07" name="Google Shape;707;p36"/>
          <p:cNvSpPr txBox="1">
            <a:spLocks noGrp="1"/>
          </p:cNvSpPr>
          <p:nvPr>
            <p:ph type="subTitle" idx="4294967295"/>
          </p:nvPr>
        </p:nvSpPr>
        <p:spPr>
          <a:xfrm>
            <a:off x="1127137" y="4112595"/>
            <a:ext cx="1658400" cy="371400"/>
          </a:xfrm>
          <a:prstGeom prst="rect">
            <a:avLst/>
          </a:prstGeom>
        </p:spPr>
        <p:txBody>
          <a:bodyPr spcFirstLastPara="1" wrap="square" lIns="91425" tIns="255600" rIns="91425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latin typeface="Rajdhani"/>
                <a:ea typeface="Rajdhani"/>
                <a:cs typeface="Rajdhani"/>
                <a:sym typeface="Rajdhani"/>
              </a:rPr>
              <a:t>Persistent Volumen</a:t>
            </a:r>
            <a:endParaRPr sz="1800" b="1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09" name="Google Shape;709;p36"/>
          <p:cNvSpPr txBox="1">
            <a:spLocks noGrp="1"/>
          </p:cNvSpPr>
          <p:nvPr>
            <p:ph type="subTitle" idx="4294967295"/>
          </p:nvPr>
        </p:nvSpPr>
        <p:spPr>
          <a:xfrm>
            <a:off x="4218637" y="4112595"/>
            <a:ext cx="1658400" cy="371400"/>
          </a:xfrm>
          <a:prstGeom prst="rect">
            <a:avLst/>
          </a:prstGeom>
        </p:spPr>
        <p:txBody>
          <a:bodyPr spcFirstLastPara="1" wrap="square" lIns="91425" tIns="255600" rIns="91425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latin typeface="Rajdhani"/>
                <a:ea typeface="Rajdhani"/>
                <a:cs typeface="Rajdhani"/>
                <a:sym typeface="Rajdhani"/>
              </a:rPr>
              <a:t>Pod</a:t>
            </a:r>
            <a:endParaRPr sz="1800" b="1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10" name="Google Shape;710;p36"/>
          <p:cNvSpPr/>
          <p:nvPr/>
        </p:nvSpPr>
        <p:spPr>
          <a:xfrm>
            <a:off x="1669987" y="3387956"/>
            <a:ext cx="572700" cy="5727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36"/>
          <p:cNvSpPr/>
          <p:nvPr/>
        </p:nvSpPr>
        <p:spPr>
          <a:xfrm>
            <a:off x="3215687" y="3387956"/>
            <a:ext cx="572700" cy="5727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36"/>
          <p:cNvSpPr/>
          <p:nvPr/>
        </p:nvSpPr>
        <p:spPr>
          <a:xfrm>
            <a:off x="4761387" y="3387956"/>
            <a:ext cx="572700" cy="5727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36"/>
          <p:cNvSpPr/>
          <p:nvPr/>
        </p:nvSpPr>
        <p:spPr>
          <a:xfrm>
            <a:off x="6307087" y="3387956"/>
            <a:ext cx="572700" cy="5727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5" name="Google Shape;715;p36"/>
          <p:cNvCxnSpPr>
            <a:cxnSpLocks/>
            <a:stCxn id="710" idx="6"/>
            <a:endCxn id="711" idx="2"/>
          </p:cNvCxnSpPr>
          <p:nvPr/>
        </p:nvCxnSpPr>
        <p:spPr>
          <a:xfrm>
            <a:off x="2242687" y="3674306"/>
            <a:ext cx="9729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6" name="Google Shape;716;p36"/>
          <p:cNvCxnSpPr>
            <a:stCxn id="711" idx="6"/>
            <a:endCxn id="712" idx="2"/>
          </p:cNvCxnSpPr>
          <p:nvPr/>
        </p:nvCxnSpPr>
        <p:spPr>
          <a:xfrm>
            <a:off x="3788387" y="3674306"/>
            <a:ext cx="9729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7" name="Google Shape;717;p36"/>
          <p:cNvCxnSpPr>
            <a:stCxn id="712" idx="6"/>
            <a:endCxn id="713" idx="2"/>
          </p:cNvCxnSpPr>
          <p:nvPr/>
        </p:nvCxnSpPr>
        <p:spPr>
          <a:xfrm>
            <a:off x="5334087" y="3674306"/>
            <a:ext cx="9729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9" name="Google Shape;719;p36"/>
          <p:cNvGrpSpPr/>
          <p:nvPr/>
        </p:nvGrpSpPr>
        <p:grpSpPr>
          <a:xfrm>
            <a:off x="1808471" y="3538546"/>
            <a:ext cx="288452" cy="275353"/>
            <a:chOff x="4126815" y="2760704"/>
            <a:chExt cx="380393" cy="363118"/>
          </a:xfrm>
        </p:grpSpPr>
        <p:sp>
          <p:nvSpPr>
            <p:cNvPr id="720" name="Google Shape;720;p36"/>
            <p:cNvSpPr/>
            <p:nvPr/>
          </p:nvSpPr>
          <p:spPr>
            <a:xfrm>
              <a:off x="4219825" y="2822435"/>
              <a:ext cx="103267" cy="29056"/>
            </a:xfrm>
            <a:custGeom>
              <a:avLst/>
              <a:gdLst/>
              <a:ahLst/>
              <a:cxnLst/>
              <a:rect l="l" t="t" r="r" b="b"/>
              <a:pathLst>
                <a:path w="3252" h="915" extrusionOk="0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6"/>
            <p:cNvSpPr/>
            <p:nvPr/>
          </p:nvSpPr>
          <p:spPr>
            <a:xfrm>
              <a:off x="4126815" y="2760704"/>
              <a:ext cx="380393" cy="363118"/>
            </a:xfrm>
            <a:custGeom>
              <a:avLst/>
              <a:gdLst/>
              <a:ahLst/>
              <a:cxnLst/>
              <a:rect l="l" t="t" r="r" b="b"/>
              <a:pathLst>
                <a:path w="11979" h="11435" extrusionOk="0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4278826" y="2791379"/>
              <a:ext cx="103998" cy="201962"/>
            </a:xfrm>
            <a:custGeom>
              <a:avLst/>
              <a:gdLst/>
              <a:ahLst/>
              <a:cxnLst/>
              <a:rect l="l" t="t" r="r" b="b"/>
              <a:pathLst>
                <a:path w="3275" h="6360" extrusionOk="0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4159332" y="2791379"/>
              <a:ext cx="105903" cy="201962"/>
            </a:xfrm>
            <a:custGeom>
              <a:avLst/>
              <a:gdLst/>
              <a:ahLst/>
              <a:cxnLst/>
              <a:rect l="l" t="t" r="r" b="b"/>
              <a:pathLst>
                <a:path w="3335" h="6360" extrusionOk="0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4" name="Google Shape;724;p36"/>
          <p:cNvGrpSpPr/>
          <p:nvPr/>
        </p:nvGrpSpPr>
        <p:grpSpPr>
          <a:xfrm>
            <a:off x="3361359" y="3535729"/>
            <a:ext cx="281276" cy="280987"/>
            <a:chOff x="2497275" y="2744159"/>
            <a:chExt cx="370930" cy="370549"/>
          </a:xfrm>
        </p:grpSpPr>
        <p:sp>
          <p:nvSpPr>
            <p:cNvPr id="725" name="Google Shape;725;p36"/>
            <p:cNvSpPr/>
            <p:nvPr/>
          </p:nvSpPr>
          <p:spPr>
            <a:xfrm>
              <a:off x="2497275" y="2744159"/>
              <a:ext cx="284366" cy="284747"/>
            </a:xfrm>
            <a:custGeom>
              <a:avLst/>
              <a:gdLst/>
              <a:ahLst/>
              <a:cxnLst/>
              <a:rect l="l" t="t" r="r" b="b"/>
              <a:pathLst>
                <a:path w="8955" h="8967" extrusionOk="0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2592191" y="2821673"/>
              <a:ext cx="113461" cy="98345"/>
            </a:xfrm>
            <a:custGeom>
              <a:avLst/>
              <a:gdLst/>
              <a:ahLst/>
              <a:cxnLst/>
              <a:rect l="l" t="t" r="r" b="b"/>
              <a:pathLst>
                <a:path w="3573" h="3097" extrusionOk="0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6"/>
            <p:cNvSpPr/>
            <p:nvPr/>
          </p:nvSpPr>
          <p:spPr>
            <a:xfrm>
              <a:off x="2574408" y="2862129"/>
              <a:ext cx="106665" cy="90756"/>
            </a:xfrm>
            <a:custGeom>
              <a:avLst/>
              <a:gdLst/>
              <a:ahLst/>
              <a:cxnLst/>
              <a:rect l="l" t="t" r="r" b="b"/>
              <a:pathLst>
                <a:path w="3359" h="2858" extrusionOk="0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6"/>
            <p:cNvSpPr/>
            <p:nvPr/>
          </p:nvSpPr>
          <p:spPr>
            <a:xfrm>
              <a:off x="2676881" y="2923385"/>
              <a:ext cx="191324" cy="191324"/>
            </a:xfrm>
            <a:custGeom>
              <a:avLst/>
              <a:gdLst/>
              <a:ahLst/>
              <a:cxnLst/>
              <a:rect l="l" t="t" r="r" b="b"/>
              <a:pathLst>
                <a:path w="6025" h="6025" extrusionOk="0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6"/>
            <p:cNvSpPr/>
            <p:nvPr/>
          </p:nvSpPr>
          <p:spPr>
            <a:xfrm>
              <a:off x="2738867" y="2986895"/>
              <a:ext cx="65066" cy="65066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2604670" y="2851904"/>
              <a:ext cx="70718" cy="71131"/>
            </a:xfrm>
            <a:custGeom>
              <a:avLst/>
              <a:gdLst/>
              <a:ahLst/>
              <a:cxnLst/>
              <a:rect l="l" t="t" r="r" b="b"/>
              <a:pathLst>
                <a:path w="2227" h="2240" extrusionOk="0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2" name="Google Shape;732;p36"/>
          <p:cNvGrpSpPr/>
          <p:nvPr/>
        </p:nvGrpSpPr>
        <p:grpSpPr>
          <a:xfrm>
            <a:off x="4892933" y="3545894"/>
            <a:ext cx="309505" cy="260656"/>
            <a:chOff x="2171474" y="3369229"/>
            <a:chExt cx="408156" cy="343737"/>
          </a:xfrm>
        </p:grpSpPr>
        <p:sp>
          <p:nvSpPr>
            <p:cNvPr id="733" name="Google Shape;733;p36"/>
            <p:cNvSpPr/>
            <p:nvPr/>
          </p:nvSpPr>
          <p:spPr>
            <a:xfrm>
              <a:off x="2171474" y="3369229"/>
              <a:ext cx="408156" cy="343737"/>
            </a:xfrm>
            <a:custGeom>
              <a:avLst/>
              <a:gdLst/>
              <a:ahLst/>
              <a:cxnLst/>
              <a:rect l="l" t="t" r="r" b="b"/>
              <a:pathLst>
                <a:path w="12824" h="10800" extrusionOk="0">
                  <a:moveTo>
                    <a:pt x="5395" y="345"/>
                  </a:moveTo>
                  <a:cubicBezTo>
                    <a:pt x="5561" y="345"/>
                    <a:pt x="5704" y="405"/>
                    <a:pt x="5823" y="536"/>
                  </a:cubicBezTo>
                  <a:lnTo>
                    <a:pt x="6478" y="1191"/>
                  </a:lnTo>
                  <a:lnTo>
                    <a:pt x="5645" y="1191"/>
                  </a:lnTo>
                  <a:cubicBezTo>
                    <a:pt x="5537" y="1191"/>
                    <a:pt x="5442" y="1143"/>
                    <a:pt x="5347" y="1072"/>
                  </a:cubicBezTo>
                  <a:lnTo>
                    <a:pt x="4633" y="357"/>
                  </a:lnTo>
                  <a:lnTo>
                    <a:pt x="5395" y="357"/>
                  </a:lnTo>
                  <a:lnTo>
                    <a:pt x="5395" y="345"/>
                  </a:lnTo>
                  <a:close/>
                  <a:moveTo>
                    <a:pt x="6883" y="357"/>
                  </a:moveTo>
                  <a:cubicBezTo>
                    <a:pt x="7049" y="357"/>
                    <a:pt x="7192" y="417"/>
                    <a:pt x="7311" y="536"/>
                  </a:cubicBezTo>
                  <a:lnTo>
                    <a:pt x="7966" y="1191"/>
                  </a:lnTo>
                  <a:lnTo>
                    <a:pt x="7823" y="1191"/>
                  </a:lnTo>
                  <a:cubicBezTo>
                    <a:pt x="7716" y="1191"/>
                    <a:pt x="7621" y="1274"/>
                    <a:pt x="7621" y="1381"/>
                  </a:cubicBezTo>
                  <a:cubicBezTo>
                    <a:pt x="7621" y="1488"/>
                    <a:pt x="7716" y="1572"/>
                    <a:pt x="7823" y="1572"/>
                  </a:cubicBezTo>
                  <a:lnTo>
                    <a:pt x="12026" y="1572"/>
                  </a:lnTo>
                  <a:cubicBezTo>
                    <a:pt x="12253" y="1572"/>
                    <a:pt x="12443" y="1750"/>
                    <a:pt x="12443" y="1988"/>
                  </a:cubicBezTo>
                  <a:lnTo>
                    <a:pt x="12431" y="10001"/>
                  </a:lnTo>
                  <a:cubicBezTo>
                    <a:pt x="12431" y="10216"/>
                    <a:pt x="12253" y="10418"/>
                    <a:pt x="12014" y="10418"/>
                  </a:cubicBezTo>
                  <a:lnTo>
                    <a:pt x="775" y="10418"/>
                  </a:lnTo>
                  <a:cubicBezTo>
                    <a:pt x="561" y="10418"/>
                    <a:pt x="358" y="10239"/>
                    <a:pt x="358" y="10001"/>
                  </a:cubicBezTo>
                  <a:lnTo>
                    <a:pt x="358" y="774"/>
                  </a:lnTo>
                  <a:cubicBezTo>
                    <a:pt x="358" y="548"/>
                    <a:pt x="537" y="357"/>
                    <a:pt x="775" y="357"/>
                  </a:cubicBezTo>
                  <a:lnTo>
                    <a:pt x="3859" y="357"/>
                  </a:lnTo>
                  <a:cubicBezTo>
                    <a:pt x="4025" y="357"/>
                    <a:pt x="4168" y="417"/>
                    <a:pt x="4287" y="536"/>
                  </a:cubicBezTo>
                  <a:lnTo>
                    <a:pt x="5085" y="1322"/>
                  </a:lnTo>
                  <a:cubicBezTo>
                    <a:pt x="5228" y="1465"/>
                    <a:pt x="5418" y="1560"/>
                    <a:pt x="5645" y="1560"/>
                  </a:cubicBezTo>
                  <a:lnTo>
                    <a:pt x="6942" y="1560"/>
                  </a:lnTo>
                  <a:cubicBezTo>
                    <a:pt x="7014" y="1560"/>
                    <a:pt x="7085" y="1512"/>
                    <a:pt x="7121" y="1441"/>
                  </a:cubicBezTo>
                  <a:cubicBezTo>
                    <a:pt x="7145" y="1369"/>
                    <a:pt x="7133" y="1286"/>
                    <a:pt x="7073" y="1226"/>
                  </a:cubicBezTo>
                  <a:lnTo>
                    <a:pt x="6192" y="357"/>
                  </a:lnTo>
                  <a:close/>
                  <a:moveTo>
                    <a:pt x="799" y="0"/>
                  </a:moveTo>
                  <a:cubicBezTo>
                    <a:pt x="358" y="0"/>
                    <a:pt x="1" y="345"/>
                    <a:pt x="1" y="786"/>
                  </a:cubicBezTo>
                  <a:lnTo>
                    <a:pt x="1" y="10013"/>
                  </a:lnTo>
                  <a:cubicBezTo>
                    <a:pt x="1" y="10442"/>
                    <a:pt x="358" y="10799"/>
                    <a:pt x="799" y="10799"/>
                  </a:cubicBezTo>
                  <a:lnTo>
                    <a:pt x="12026" y="10799"/>
                  </a:lnTo>
                  <a:cubicBezTo>
                    <a:pt x="12467" y="10799"/>
                    <a:pt x="12824" y="10442"/>
                    <a:pt x="12824" y="10013"/>
                  </a:cubicBezTo>
                  <a:lnTo>
                    <a:pt x="12824" y="1988"/>
                  </a:lnTo>
                  <a:cubicBezTo>
                    <a:pt x="12824" y="1524"/>
                    <a:pt x="12467" y="1191"/>
                    <a:pt x="12026" y="1191"/>
                  </a:cubicBezTo>
                  <a:lnTo>
                    <a:pt x="8490" y="1191"/>
                  </a:lnTo>
                  <a:lnTo>
                    <a:pt x="7585" y="274"/>
                  </a:lnTo>
                  <a:cubicBezTo>
                    <a:pt x="7383" y="83"/>
                    <a:pt x="7145" y="0"/>
                    <a:pt x="68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2292737" y="3477220"/>
              <a:ext cx="164898" cy="164866"/>
            </a:xfrm>
            <a:custGeom>
              <a:avLst/>
              <a:gdLst/>
              <a:ahLst/>
              <a:cxnLst/>
              <a:rect l="l" t="t" r="r" b="b"/>
              <a:pathLst>
                <a:path w="5181" h="5180" extrusionOk="0">
                  <a:moveTo>
                    <a:pt x="2799" y="1382"/>
                  </a:moveTo>
                  <a:cubicBezTo>
                    <a:pt x="3025" y="1382"/>
                    <a:pt x="3216" y="1560"/>
                    <a:pt x="3216" y="1798"/>
                  </a:cubicBezTo>
                  <a:lnTo>
                    <a:pt x="3216" y="2203"/>
                  </a:lnTo>
                  <a:cubicBezTo>
                    <a:pt x="3204" y="2525"/>
                    <a:pt x="2942" y="2810"/>
                    <a:pt x="2597" y="2810"/>
                  </a:cubicBezTo>
                  <a:cubicBezTo>
                    <a:pt x="2251" y="2810"/>
                    <a:pt x="1977" y="2525"/>
                    <a:pt x="1977" y="2203"/>
                  </a:cubicBezTo>
                  <a:lnTo>
                    <a:pt x="1977" y="1798"/>
                  </a:lnTo>
                  <a:cubicBezTo>
                    <a:pt x="1977" y="1572"/>
                    <a:pt x="2156" y="1382"/>
                    <a:pt x="2406" y="1382"/>
                  </a:cubicBezTo>
                  <a:close/>
                  <a:moveTo>
                    <a:pt x="2799" y="3156"/>
                  </a:moveTo>
                  <a:lnTo>
                    <a:pt x="2799" y="3275"/>
                  </a:lnTo>
                  <a:cubicBezTo>
                    <a:pt x="2799" y="3346"/>
                    <a:pt x="2835" y="3406"/>
                    <a:pt x="2858" y="3465"/>
                  </a:cubicBezTo>
                  <a:lnTo>
                    <a:pt x="2608" y="3715"/>
                  </a:lnTo>
                  <a:lnTo>
                    <a:pt x="2573" y="3715"/>
                  </a:lnTo>
                  <a:lnTo>
                    <a:pt x="2323" y="3465"/>
                  </a:lnTo>
                  <a:cubicBezTo>
                    <a:pt x="2358" y="3406"/>
                    <a:pt x="2382" y="3346"/>
                    <a:pt x="2382" y="3275"/>
                  </a:cubicBezTo>
                  <a:lnTo>
                    <a:pt x="2382" y="3156"/>
                  </a:lnTo>
                  <a:cubicBezTo>
                    <a:pt x="2454" y="3167"/>
                    <a:pt x="2513" y="3179"/>
                    <a:pt x="2597" y="3179"/>
                  </a:cubicBezTo>
                  <a:cubicBezTo>
                    <a:pt x="2668" y="3179"/>
                    <a:pt x="2739" y="3167"/>
                    <a:pt x="2799" y="3156"/>
                  </a:cubicBezTo>
                  <a:close/>
                  <a:moveTo>
                    <a:pt x="2573" y="381"/>
                  </a:moveTo>
                  <a:cubicBezTo>
                    <a:pt x="3799" y="381"/>
                    <a:pt x="4799" y="1382"/>
                    <a:pt x="4799" y="2596"/>
                  </a:cubicBezTo>
                  <a:cubicBezTo>
                    <a:pt x="4811" y="3287"/>
                    <a:pt x="4490" y="3906"/>
                    <a:pt x="3978" y="4322"/>
                  </a:cubicBezTo>
                  <a:lnTo>
                    <a:pt x="3978" y="4049"/>
                  </a:lnTo>
                  <a:cubicBezTo>
                    <a:pt x="3978" y="3822"/>
                    <a:pt x="3859" y="3608"/>
                    <a:pt x="3656" y="3525"/>
                  </a:cubicBezTo>
                  <a:lnTo>
                    <a:pt x="3180" y="3287"/>
                  </a:lnTo>
                  <a:lnTo>
                    <a:pt x="3180" y="3275"/>
                  </a:lnTo>
                  <a:lnTo>
                    <a:pt x="3180" y="2989"/>
                  </a:lnTo>
                  <a:cubicBezTo>
                    <a:pt x="3418" y="2810"/>
                    <a:pt x="3573" y="2513"/>
                    <a:pt x="3573" y="2203"/>
                  </a:cubicBezTo>
                  <a:lnTo>
                    <a:pt x="3573" y="1798"/>
                  </a:lnTo>
                  <a:cubicBezTo>
                    <a:pt x="3573" y="1370"/>
                    <a:pt x="3216" y="1012"/>
                    <a:pt x="2787" y="1012"/>
                  </a:cubicBezTo>
                  <a:lnTo>
                    <a:pt x="2382" y="1012"/>
                  </a:lnTo>
                  <a:cubicBezTo>
                    <a:pt x="1954" y="1012"/>
                    <a:pt x="1596" y="1370"/>
                    <a:pt x="1596" y="1798"/>
                  </a:cubicBezTo>
                  <a:lnTo>
                    <a:pt x="1596" y="2203"/>
                  </a:lnTo>
                  <a:cubicBezTo>
                    <a:pt x="1596" y="2525"/>
                    <a:pt x="1763" y="2810"/>
                    <a:pt x="2001" y="2989"/>
                  </a:cubicBezTo>
                  <a:lnTo>
                    <a:pt x="2001" y="3275"/>
                  </a:lnTo>
                  <a:lnTo>
                    <a:pt x="2001" y="3287"/>
                  </a:lnTo>
                  <a:lnTo>
                    <a:pt x="1525" y="3525"/>
                  </a:lnTo>
                  <a:cubicBezTo>
                    <a:pt x="1334" y="3632"/>
                    <a:pt x="1192" y="3822"/>
                    <a:pt x="1192" y="4049"/>
                  </a:cubicBezTo>
                  <a:lnTo>
                    <a:pt x="1192" y="4322"/>
                  </a:lnTo>
                  <a:cubicBezTo>
                    <a:pt x="692" y="3918"/>
                    <a:pt x="358" y="3298"/>
                    <a:pt x="358" y="2596"/>
                  </a:cubicBezTo>
                  <a:cubicBezTo>
                    <a:pt x="358" y="1382"/>
                    <a:pt x="1358" y="381"/>
                    <a:pt x="2573" y="381"/>
                  </a:cubicBezTo>
                  <a:close/>
                  <a:moveTo>
                    <a:pt x="3156" y="3691"/>
                  </a:moveTo>
                  <a:lnTo>
                    <a:pt x="3490" y="3846"/>
                  </a:lnTo>
                  <a:cubicBezTo>
                    <a:pt x="3561" y="3882"/>
                    <a:pt x="3609" y="3953"/>
                    <a:pt x="3609" y="4049"/>
                  </a:cubicBezTo>
                  <a:lnTo>
                    <a:pt x="3609" y="4560"/>
                  </a:lnTo>
                  <a:cubicBezTo>
                    <a:pt x="3311" y="4727"/>
                    <a:pt x="2954" y="4822"/>
                    <a:pt x="2597" y="4822"/>
                  </a:cubicBezTo>
                  <a:cubicBezTo>
                    <a:pt x="2227" y="4822"/>
                    <a:pt x="1882" y="4727"/>
                    <a:pt x="1585" y="4560"/>
                  </a:cubicBezTo>
                  <a:lnTo>
                    <a:pt x="1585" y="4049"/>
                  </a:lnTo>
                  <a:cubicBezTo>
                    <a:pt x="1585" y="3965"/>
                    <a:pt x="1632" y="3894"/>
                    <a:pt x="1704" y="3846"/>
                  </a:cubicBezTo>
                  <a:lnTo>
                    <a:pt x="2025" y="3691"/>
                  </a:lnTo>
                  <a:lnTo>
                    <a:pt x="2323" y="3989"/>
                  </a:lnTo>
                  <a:cubicBezTo>
                    <a:pt x="2406" y="4060"/>
                    <a:pt x="2489" y="4108"/>
                    <a:pt x="2597" y="4108"/>
                  </a:cubicBezTo>
                  <a:cubicBezTo>
                    <a:pt x="2704" y="4108"/>
                    <a:pt x="2799" y="4060"/>
                    <a:pt x="2858" y="3989"/>
                  </a:cubicBezTo>
                  <a:lnTo>
                    <a:pt x="3156" y="3691"/>
                  </a:lnTo>
                  <a:close/>
                  <a:moveTo>
                    <a:pt x="2597" y="0"/>
                  </a:moveTo>
                  <a:cubicBezTo>
                    <a:pt x="1168" y="0"/>
                    <a:pt x="1" y="1155"/>
                    <a:pt x="1" y="2584"/>
                  </a:cubicBezTo>
                  <a:cubicBezTo>
                    <a:pt x="1" y="4013"/>
                    <a:pt x="1168" y="5180"/>
                    <a:pt x="2597" y="5180"/>
                  </a:cubicBezTo>
                  <a:cubicBezTo>
                    <a:pt x="4025" y="5180"/>
                    <a:pt x="5180" y="4013"/>
                    <a:pt x="5180" y="2584"/>
                  </a:cubicBezTo>
                  <a:cubicBezTo>
                    <a:pt x="5180" y="1155"/>
                    <a:pt x="4025" y="0"/>
                    <a:pt x="25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2256358" y="3451503"/>
              <a:ext cx="188769" cy="177311"/>
            </a:xfrm>
            <a:custGeom>
              <a:avLst/>
              <a:gdLst/>
              <a:ahLst/>
              <a:cxnLst/>
              <a:rect l="l" t="t" r="r" b="b"/>
              <a:pathLst>
                <a:path w="5931" h="5571" extrusionOk="0">
                  <a:moveTo>
                    <a:pt x="3751" y="0"/>
                  </a:moveTo>
                  <a:cubicBezTo>
                    <a:pt x="2872" y="0"/>
                    <a:pt x="1994" y="341"/>
                    <a:pt x="1323" y="999"/>
                  </a:cubicBezTo>
                  <a:cubicBezTo>
                    <a:pt x="120" y="2201"/>
                    <a:pt x="1" y="4142"/>
                    <a:pt x="1049" y="5488"/>
                  </a:cubicBezTo>
                  <a:cubicBezTo>
                    <a:pt x="1073" y="5535"/>
                    <a:pt x="1132" y="5571"/>
                    <a:pt x="1192" y="5571"/>
                  </a:cubicBezTo>
                  <a:cubicBezTo>
                    <a:pt x="1239" y="5571"/>
                    <a:pt x="1263" y="5547"/>
                    <a:pt x="1311" y="5523"/>
                  </a:cubicBezTo>
                  <a:cubicBezTo>
                    <a:pt x="1382" y="5464"/>
                    <a:pt x="1406" y="5345"/>
                    <a:pt x="1346" y="5249"/>
                  </a:cubicBezTo>
                  <a:cubicBezTo>
                    <a:pt x="406" y="4047"/>
                    <a:pt x="525" y="2332"/>
                    <a:pt x="1596" y="1261"/>
                  </a:cubicBezTo>
                  <a:cubicBezTo>
                    <a:pt x="2181" y="676"/>
                    <a:pt x="2961" y="375"/>
                    <a:pt x="3742" y="375"/>
                  </a:cubicBezTo>
                  <a:cubicBezTo>
                    <a:pt x="4393" y="375"/>
                    <a:pt x="5044" y="584"/>
                    <a:pt x="5585" y="1011"/>
                  </a:cubicBezTo>
                  <a:cubicBezTo>
                    <a:pt x="5616" y="1037"/>
                    <a:pt x="5656" y="1049"/>
                    <a:pt x="5697" y="1049"/>
                  </a:cubicBezTo>
                  <a:cubicBezTo>
                    <a:pt x="5750" y="1049"/>
                    <a:pt x="5806" y="1028"/>
                    <a:pt x="5847" y="987"/>
                  </a:cubicBezTo>
                  <a:cubicBezTo>
                    <a:pt x="5930" y="904"/>
                    <a:pt x="5895" y="773"/>
                    <a:pt x="5823" y="713"/>
                  </a:cubicBezTo>
                  <a:cubicBezTo>
                    <a:pt x="5209" y="233"/>
                    <a:pt x="4479" y="0"/>
                    <a:pt x="37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2305245" y="3491160"/>
              <a:ext cx="189151" cy="176706"/>
            </a:xfrm>
            <a:custGeom>
              <a:avLst/>
              <a:gdLst/>
              <a:ahLst/>
              <a:cxnLst/>
              <a:rect l="l" t="t" r="r" b="b"/>
              <a:pathLst>
                <a:path w="5943" h="5552" extrusionOk="0">
                  <a:moveTo>
                    <a:pt x="4739" y="1"/>
                  </a:moveTo>
                  <a:cubicBezTo>
                    <a:pt x="4695" y="1"/>
                    <a:pt x="4650" y="13"/>
                    <a:pt x="4609" y="39"/>
                  </a:cubicBezTo>
                  <a:cubicBezTo>
                    <a:pt x="4537" y="98"/>
                    <a:pt x="4525" y="217"/>
                    <a:pt x="4585" y="301"/>
                  </a:cubicBezTo>
                  <a:cubicBezTo>
                    <a:pt x="5513" y="1503"/>
                    <a:pt x="5406" y="3218"/>
                    <a:pt x="4335" y="4289"/>
                  </a:cubicBezTo>
                  <a:cubicBezTo>
                    <a:pt x="3750" y="4874"/>
                    <a:pt x="2970" y="5175"/>
                    <a:pt x="2189" y="5175"/>
                  </a:cubicBezTo>
                  <a:cubicBezTo>
                    <a:pt x="1538" y="5175"/>
                    <a:pt x="887" y="4966"/>
                    <a:pt x="346" y="4539"/>
                  </a:cubicBezTo>
                  <a:cubicBezTo>
                    <a:pt x="314" y="4516"/>
                    <a:pt x="276" y="4505"/>
                    <a:pt x="237" y="4505"/>
                  </a:cubicBezTo>
                  <a:cubicBezTo>
                    <a:pt x="177" y="4505"/>
                    <a:pt x="116" y="4531"/>
                    <a:pt x="72" y="4575"/>
                  </a:cubicBezTo>
                  <a:cubicBezTo>
                    <a:pt x="1" y="4646"/>
                    <a:pt x="25" y="4765"/>
                    <a:pt x="96" y="4837"/>
                  </a:cubicBezTo>
                  <a:cubicBezTo>
                    <a:pt x="715" y="5313"/>
                    <a:pt x="1453" y="5551"/>
                    <a:pt x="2180" y="5551"/>
                  </a:cubicBezTo>
                  <a:cubicBezTo>
                    <a:pt x="3061" y="5551"/>
                    <a:pt x="3930" y="5218"/>
                    <a:pt x="4597" y="4551"/>
                  </a:cubicBezTo>
                  <a:cubicBezTo>
                    <a:pt x="5823" y="3349"/>
                    <a:pt x="5942" y="1420"/>
                    <a:pt x="4882" y="62"/>
                  </a:cubicBezTo>
                  <a:cubicBezTo>
                    <a:pt x="4849" y="22"/>
                    <a:pt x="4796" y="1"/>
                    <a:pt x="47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7" name="Google Shape;737;p36"/>
          <p:cNvGrpSpPr/>
          <p:nvPr/>
        </p:nvGrpSpPr>
        <p:grpSpPr>
          <a:xfrm>
            <a:off x="6451223" y="3532009"/>
            <a:ext cx="273857" cy="274147"/>
            <a:chOff x="7538896" y="1970156"/>
            <a:chExt cx="361147" cy="361529"/>
          </a:xfrm>
        </p:grpSpPr>
        <p:sp>
          <p:nvSpPr>
            <p:cNvPr id="738" name="Google Shape;738;p36"/>
            <p:cNvSpPr/>
            <p:nvPr/>
          </p:nvSpPr>
          <p:spPr>
            <a:xfrm>
              <a:off x="7538896" y="1970156"/>
              <a:ext cx="361147" cy="361529"/>
            </a:xfrm>
            <a:custGeom>
              <a:avLst/>
              <a:gdLst/>
              <a:ahLst/>
              <a:cxnLst/>
              <a:rect l="l" t="t" r="r" b="b"/>
              <a:pathLst>
                <a:path w="11347" h="11359" extrusionOk="0">
                  <a:moveTo>
                    <a:pt x="8918" y="584"/>
                  </a:moveTo>
                  <a:lnTo>
                    <a:pt x="9477" y="1155"/>
                  </a:lnTo>
                  <a:lnTo>
                    <a:pt x="9632" y="1298"/>
                  </a:lnTo>
                  <a:lnTo>
                    <a:pt x="10239" y="1905"/>
                  </a:lnTo>
                  <a:lnTo>
                    <a:pt x="10704" y="2370"/>
                  </a:lnTo>
                  <a:lnTo>
                    <a:pt x="8918" y="2370"/>
                  </a:lnTo>
                  <a:lnTo>
                    <a:pt x="8918" y="584"/>
                  </a:lnTo>
                  <a:close/>
                  <a:moveTo>
                    <a:pt x="2631" y="4644"/>
                  </a:moveTo>
                  <a:cubicBezTo>
                    <a:pt x="3322" y="4644"/>
                    <a:pt x="3882" y="5215"/>
                    <a:pt x="3882" y="5894"/>
                  </a:cubicBezTo>
                  <a:lnTo>
                    <a:pt x="3882" y="6192"/>
                  </a:lnTo>
                  <a:lnTo>
                    <a:pt x="3810" y="6192"/>
                  </a:lnTo>
                  <a:cubicBezTo>
                    <a:pt x="3429" y="6108"/>
                    <a:pt x="3310" y="5596"/>
                    <a:pt x="3286" y="5596"/>
                  </a:cubicBezTo>
                  <a:cubicBezTo>
                    <a:pt x="3274" y="5525"/>
                    <a:pt x="3215" y="5477"/>
                    <a:pt x="3155" y="5465"/>
                  </a:cubicBezTo>
                  <a:cubicBezTo>
                    <a:pt x="3143" y="5463"/>
                    <a:pt x="3132" y="5462"/>
                    <a:pt x="3121" y="5462"/>
                  </a:cubicBezTo>
                  <a:cubicBezTo>
                    <a:pt x="3064" y="5462"/>
                    <a:pt x="3016" y="5487"/>
                    <a:pt x="2977" y="5537"/>
                  </a:cubicBezTo>
                  <a:cubicBezTo>
                    <a:pt x="2477" y="6156"/>
                    <a:pt x="1429" y="6156"/>
                    <a:pt x="1417" y="6156"/>
                  </a:cubicBezTo>
                  <a:lnTo>
                    <a:pt x="1298" y="6156"/>
                  </a:lnTo>
                  <a:lnTo>
                    <a:pt x="1286" y="6168"/>
                  </a:lnTo>
                  <a:lnTo>
                    <a:pt x="1262" y="6180"/>
                  </a:lnTo>
                  <a:lnTo>
                    <a:pt x="1262" y="5894"/>
                  </a:lnTo>
                  <a:cubicBezTo>
                    <a:pt x="1262" y="5215"/>
                    <a:pt x="1834" y="4644"/>
                    <a:pt x="2512" y="4644"/>
                  </a:cubicBezTo>
                  <a:close/>
                  <a:moveTo>
                    <a:pt x="1238" y="6644"/>
                  </a:moveTo>
                  <a:lnTo>
                    <a:pt x="1238" y="7192"/>
                  </a:lnTo>
                  <a:cubicBezTo>
                    <a:pt x="1107" y="7180"/>
                    <a:pt x="1000" y="7061"/>
                    <a:pt x="1000" y="6930"/>
                  </a:cubicBezTo>
                  <a:cubicBezTo>
                    <a:pt x="1000" y="6846"/>
                    <a:pt x="1024" y="6775"/>
                    <a:pt x="1084" y="6715"/>
                  </a:cubicBezTo>
                  <a:cubicBezTo>
                    <a:pt x="1143" y="6715"/>
                    <a:pt x="1191" y="6692"/>
                    <a:pt x="1226" y="6644"/>
                  </a:cubicBezTo>
                  <a:close/>
                  <a:moveTo>
                    <a:pt x="3929" y="6656"/>
                  </a:moveTo>
                  <a:cubicBezTo>
                    <a:pt x="3965" y="6680"/>
                    <a:pt x="4001" y="6715"/>
                    <a:pt x="4048" y="6715"/>
                  </a:cubicBezTo>
                  <a:cubicBezTo>
                    <a:pt x="4108" y="6763"/>
                    <a:pt x="4132" y="6835"/>
                    <a:pt x="4132" y="6918"/>
                  </a:cubicBezTo>
                  <a:cubicBezTo>
                    <a:pt x="4155" y="7061"/>
                    <a:pt x="4048" y="7180"/>
                    <a:pt x="3917" y="7192"/>
                  </a:cubicBezTo>
                  <a:lnTo>
                    <a:pt x="3917" y="6656"/>
                  </a:lnTo>
                  <a:close/>
                  <a:moveTo>
                    <a:pt x="3036" y="5942"/>
                  </a:moveTo>
                  <a:cubicBezTo>
                    <a:pt x="3120" y="6132"/>
                    <a:pt x="3286" y="6358"/>
                    <a:pt x="3572" y="6465"/>
                  </a:cubicBezTo>
                  <a:lnTo>
                    <a:pt x="3572" y="7227"/>
                  </a:lnTo>
                  <a:cubicBezTo>
                    <a:pt x="3560" y="7704"/>
                    <a:pt x="3167" y="8085"/>
                    <a:pt x="2691" y="8085"/>
                  </a:cubicBezTo>
                  <a:lnTo>
                    <a:pt x="2477" y="8085"/>
                  </a:lnTo>
                  <a:cubicBezTo>
                    <a:pt x="2000" y="8085"/>
                    <a:pt x="1607" y="7692"/>
                    <a:pt x="1607" y="7227"/>
                  </a:cubicBezTo>
                  <a:lnTo>
                    <a:pt x="1607" y="6501"/>
                  </a:lnTo>
                  <a:cubicBezTo>
                    <a:pt x="1917" y="6477"/>
                    <a:pt x="2572" y="6370"/>
                    <a:pt x="3036" y="5942"/>
                  </a:cubicBezTo>
                  <a:close/>
                  <a:moveTo>
                    <a:pt x="2917" y="8418"/>
                  </a:moveTo>
                  <a:lnTo>
                    <a:pt x="2917" y="8656"/>
                  </a:lnTo>
                  <a:lnTo>
                    <a:pt x="2917" y="8668"/>
                  </a:lnTo>
                  <a:lnTo>
                    <a:pt x="2572" y="9025"/>
                  </a:lnTo>
                  <a:lnTo>
                    <a:pt x="2250" y="8692"/>
                  </a:lnTo>
                  <a:lnTo>
                    <a:pt x="2250" y="8418"/>
                  </a:lnTo>
                  <a:cubicBezTo>
                    <a:pt x="2322" y="8430"/>
                    <a:pt x="2393" y="8430"/>
                    <a:pt x="2477" y="8430"/>
                  </a:cubicBezTo>
                  <a:lnTo>
                    <a:pt x="2691" y="8430"/>
                  </a:lnTo>
                  <a:cubicBezTo>
                    <a:pt x="2774" y="8430"/>
                    <a:pt x="2846" y="8418"/>
                    <a:pt x="2917" y="8418"/>
                  </a:cubicBezTo>
                  <a:close/>
                  <a:moveTo>
                    <a:pt x="8561" y="346"/>
                  </a:moveTo>
                  <a:lnTo>
                    <a:pt x="8561" y="2560"/>
                  </a:lnTo>
                  <a:cubicBezTo>
                    <a:pt x="8561" y="2667"/>
                    <a:pt x="8632" y="2739"/>
                    <a:pt x="8739" y="2739"/>
                  </a:cubicBezTo>
                  <a:lnTo>
                    <a:pt x="10954" y="2739"/>
                  </a:lnTo>
                  <a:lnTo>
                    <a:pt x="10954" y="10954"/>
                  </a:lnTo>
                  <a:lnTo>
                    <a:pt x="5167" y="10954"/>
                  </a:lnTo>
                  <a:lnTo>
                    <a:pt x="5167" y="10263"/>
                  </a:lnTo>
                  <a:cubicBezTo>
                    <a:pt x="5167" y="9454"/>
                    <a:pt x="4608" y="9049"/>
                    <a:pt x="4310" y="8954"/>
                  </a:cubicBezTo>
                  <a:lnTo>
                    <a:pt x="3274" y="8537"/>
                  </a:lnTo>
                  <a:lnTo>
                    <a:pt x="3274" y="8311"/>
                  </a:lnTo>
                  <a:cubicBezTo>
                    <a:pt x="3560" y="8156"/>
                    <a:pt x="3786" y="7894"/>
                    <a:pt x="3870" y="7561"/>
                  </a:cubicBezTo>
                  <a:cubicBezTo>
                    <a:pt x="4215" y="7561"/>
                    <a:pt x="4489" y="7287"/>
                    <a:pt x="4489" y="6930"/>
                  </a:cubicBezTo>
                  <a:cubicBezTo>
                    <a:pt x="4489" y="6715"/>
                    <a:pt x="4394" y="6525"/>
                    <a:pt x="4239" y="6418"/>
                  </a:cubicBezTo>
                  <a:lnTo>
                    <a:pt x="4239" y="5942"/>
                  </a:lnTo>
                  <a:cubicBezTo>
                    <a:pt x="4239" y="5108"/>
                    <a:pt x="3620" y="4429"/>
                    <a:pt x="2810" y="4346"/>
                  </a:cubicBezTo>
                  <a:lnTo>
                    <a:pt x="2810" y="346"/>
                  </a:lnTo>
                  <a:close/>
                  <a:moveTo>
                    <a:pt x="2679" y="0"/>
                  </a:moveTo>
                  <a:cubicBezTo>
                    <a:pt x="2572" y="0"/>
                    <a:pt x="2500" y="72"/>
                    <a:pt x="2500" y="179"/>
                  </a:cubicBezTo>
                  <a:lnTo>
                    <a:pt x="2500" y="4358"/>
                  </a:lnTo>
                  <a:cubicBezTo>
                    <a:pt x="1643" y="4394"/>
                    <a:pt x="953" y="5108"/>
                    <a:pt x="953" y="5965"/>
                  </a:cubicBezTo>
                  <a:lnTo>
                    <a:pt x="953" y="6442"/>
                  </a:lnTo>
                  <a:cubicBezTo>
                    <a:pt x="786" y="6561"/>
                    <a:pt x="691" y="6739"/>
                    <a:pt x="691" y="6954"/>
                  </a:cubicBezTo>
                  <a:cubicBezTo>
                    <a:pt x="691" y="7299"/>
                    <a:pt x="965" y="7597"/>
                    <a:pt x="1322" y="7597"/>
                  </a:cubicBezTo>
                  <a:cubicBezTo>
                    <a:pt x="1417" y="7918"/>
                    <a:pt x="1643" y="8192"/>
                    <a:pt x="1917" y="8335"/>
                  </a:cubicBezTo>
                  <a:lnTo>
                    <a:pt x="1917" y="8561"/>
                  </a:lnTo>
                  <a:lnTo>
                    <a:pt x="845" y="8978"/>
                  </a:lnTo>
                  <a:cubicBezTo>
                    <a:pt x="548" y="9085"/>
                    <a:pt x="0" y="9478"/>
                    <a:pt x="0" y="10287"/>
                  </a:cubicBezTo>
                  <a:lnTo>
                    <a:pt x="0" y="11180"/>
                  </a:lnTo>
                  <a:cubicBezTo>
                    <a:pt x="0" y="11287"/>
                    <a:pt x="72" y="11359"/>
                    <a:pt x="179" y="11359"/>
                  </a:cubicBezTo>
                  <a:lnTo>
                    <a:pt x="965" y="11359"/>
                  </a:lnTo>
                  <a:cubicBezTo>
                    <a:pt x="1072" y="11359"/>
                    <a:pt x="1143" y="11287"/>
                    <a:pt x="1143" y="11180"/>
                  </a:cubicBezTo>
                  <a:cubicBezTo>
                    <a:pt x="1143" y="11073"/>
                    <a:pt x="1072" y="11002"/>
                    <a:pt x="965" y="11002"/>
                  </a:cubicBezTo>
                  <a:lnTo>
                    <a:pt x="357" y="11002"/>
                  </a:lnTo>
                  <a:lnTo>
                    <a:pt x="357" y="10263"/>
                  </a:lnTo>
                  <a:cubicBezTo>
                    <a:pt x="357" y="9513"/>
                    <a:pt x="941" y="9287"/>
                    <a:pt x="965" y="9287"/>
                  </a:cubicBezTo>
                  <a:lnTo>
                    <a:pt x="988" y="9287"/>
                  </a:lnTo>
                  <a:lnTo>
                    <a:pt x="1965" y="8906"/>
                  </a:lnTo>
                  <a:lnTo>
                    <a:pt x="1977" y="8918"/>
                  </a:lnTo>
                  <a:lnTo>
                    <a:pt x="2500" y="9430"/>
                  </a:lnTo>
                  <a:cubicBezTo>
                    <a:pt x="2536" y="9454"/>
                    <a:pt x="2572" y="9466"/>
                    <a:pt x="2619" y="9466"/>
                  </a:cubicBezTo>
                  <a:cubicBezTo>
                    <a:pt x="2667" y="9466"/>
                    <a:pt x="2715" y="9454"/>
                    <a:pt x="2739" y="9406"/>
                  </a:cubicBezTo>
                  <a:lnTo>
                    <a:pt x="3251" y="8894"/>
                  </a:lnTo>
                  <a:lnTo>
                    <a:pt x="4227" y="9275"/>
                  </a:lnTo>
                  <a:lnTo>
                    <a:pt x="4239" y="9275"/>
                  </a:lnTo>
                  <a:cubicBezTo>
                    <a:pt x="4239" y="9275"/>
                    <a:pt x="4858" y="9490"/>
                    <a:pt x="4858" y="10240"/>
                  </a:cubicBezTo>
                  <a:lnTo>
                    <a:pt x="4858" y="10954"/>
                  </a:lnTo>
                  <a:lnTo>
                    <a:pt x="1607" y="10954"/>
                  </a:lnTo>
                  <a:cubicBezTo>
                    <a:pt x="1500" y="10954"/>
                    <a:pt x="1429" y="11037"/>
                    <a:pt x="1429" y="11133"/>
                  </a:cubicBezTo>
                  <a:cubicBezTo>
                    <a:pt x="1429" y="11240"/>
                    <a:pt x="1500" y="11311"/>
                    <a:pt x="1607" y="11311"/>
                  </a:cubicBezTo>
                  <a:lnTo>
                    <a:pt x="11168" y="11311"/>
                  </a:lnTo>
                  <a:cubicBezTo>
                    <a:pt x="11263" y="11311"/>
                    <a:pt x="11347" y="11240"/>
                    <a:pt x="11347" y="11133"/>
                  </a:cubicBezTo>
                  <a:lnTo>
                    <a:pt x="11311" y="2536"/>
                  </a:lnTo>
                  <a:lnTo>
                    <a:pt x="11311" y="2501"/>
                  </a:lnTo>
                  <a:lnTo>
                    <a:pt x="11311" y="2489"/>
                  </a:lnTo>
                  <a:cubicBezTo>
                    <a:pt x="11311" y="2489"/>
                    <a:pt x="11311" y="2477"/>
                    <a:pt x="11299" y="2477"/>
                  </a:cubicBezTo>
                  <a:lnTo>
                    <a:pt x="11287" y="2465"/>
                  </a:lnTo>
                  <a:lnTo>
                    <a:pt x="11263" y="2441"/>
                  </a:lnTo>
                  <a:lnTo>
                    <a:pt x="9882" y="1060"/>
                  </a:lnTo>
                  <a:lnTo>
                    <a:pt x="8870" y="48"/>
                  </a:lnTo>
                  <a:lnTo>
                    <a:pt x="8858" y="36"/>
                  </a:lnTo>
                  <a:lnTo>
                    <a:pt x="8846" y="12"/>
                  </a:lnTo>
                  <a:cubicBezTo>
                    <a:pt x="8846" y="12"/>
                    <a:pt x="8823" y="12"/>
                    <a:pt x="88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6"/>
            <p:cNvSpPr/>
            <p:nvPr/>
          </p:nvSpPr>
          <p:spPr>
            <a:xfrm>
              <a:off x="7685907" y="2066784"/>
              <a:ext cx="101211" cy="11394"/>
            </a:xfrm>
            <a:custGeom>
              <a:avLst/>
              <a:gdLst/>
              <a:ahLst/>
              <a:cxnLst/>
              <a:rect l="l" t="t" r="r" b="b"/>
              <a:pathLst>
                <a:path w="3180" h="358" extrusionOk="0">
                  <a:moveTo>
                    <a:pt x="179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3001" y="358"/>
                  </a:lnTo>
                  <a:cubicBezTo>
                    <a:pt x="3108" y="358"/>
                    <a:pt x="3180" y="286"/>
                    <a:pt x="3180" y="179"/>
                  </a:cubicBezTo>
                  <a:cubicBezTo>
                    <a:pt x="3180" y="84"/>
                    <a:pt x="3108" y="0"/>
                    <a:pt x="30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6"/>
            <p:cNvSpPr/>
            <p:nvPr/>
          </p:nvSpPr>
          <p:spPr>
            <a:xfrm>
              <a:off x="7685907" y="2106187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72"/>
                    <a:pt x="4549" y="1"/>
                    <a:pt x="44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6"/>
            <p:cNvSpPr/>
            <p:nvPr/>
          </p:nvSpPr>
          <p:spPr>
            <a:xfrm>
              <a:off x="7685907" y="2145239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0"/>
                  </a:moveTo>
                  <a:cubicBezTo>
                    <a:pt x="72" y="0"/>
                    <a:pt x="1" y="71"/>
                    <a:pt x="1" y="179"/>
                  </a:cubicBezTo>
                  <a:cubicBezTo>
                    <a:pt x="1" y="274"/>
                    <a:pt x="72" y="357"/>
                    <a:pt x="179" y="357"/>
                  </a:cubicBezTo>
                  <a:lnTo>
                    <a:pt x="4442" y="357"/>
                  </a:lnTo>
                  <a:cubicBezTo>
                    <a:pt x="4549" y="357"/>
                    <a:pt x="4620" y="274"/>
                    <a:pt x="4620" y="179"/>
                  </a:cubicBezTo>
                  <a:cubicBezTo>
                    <a:pt x="4620" y="83"/>
                    <a:pt x="4537" y="0"/>
                    <a:pt x="44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6"/>
            <p:cNvSpPr/>
            <p:nvPr/>
          </p:nvSpPr>
          <p:spPr>
            <a:xfrm>
              <a:off x="7685907" y="2184260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84"/>
                    <a:pt x="4537" y="0"/>
                    <a:pt x="44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6"/>
            <p:cNvSpPr/>
            <p:nvPr/>
          </p:nvSpPr>
          <p:spPr>
            <a:xfrm>
              <a:off x="7685907" y="2223280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84"/>
                    <a:pt x="4537" y="1"/>
                    <a:pt x="44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0" grpId="0" build="p"/>
      <p:bldP spid="701" grpId="0" build="p"/>
      <p:bldP spid="702" grpId="0" build="p"/>
      <p:bldP spid="703" grpId="0" build="p"/>
      <p:bldP spid="70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3DB5978-149F-40AE-AF29-252A1BAB9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1304925"/>
            <a:ext cx="53721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501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ConfigMaps y Secrets</a:t>
            </a:r>
            <a:endParaRPr dirty="0"/>
          </a:p>
        </p:txBody>
      </p:sp>
      <p:graphicFrame>
        <p:nvGraphicFramePr>
          <p:cNvPr id="647" name="Google Shape;647;p33"/>
          <p:cNvGraphicFramePr/>
          <p:nvPr>
            <p:extLst>
              <p:ext uri="{D42A27DB-BD31-4B8C-83A1-F6EECF244321}">
                <p14:modId xmlns:p14="http://schemas.microsoft.com/office/powerpoint/2010/main" val="1384885964"/>
              </p:ext>
            </p:extLst>
          </p:nvPr>
        </p:nvGraphicFramePr>
        <p:xfrm>
          <a:off x="984124" y="2070640"/>
          <a:ext cx="7175752" cy="2202010"/>
        </p:xfrm>
        <a:graphic>
          <a:graphicData uri="http://schemas.openxmlformats.org/drawingml/2006/table">
            <a:tbl>
              <a:tblPr>
                <a:noFill/>
                <a:tableStyleId>{1282992A-0855-4269-945A-FA377706F6F9}</a:tableStyleId>
              </a:tblPr>
              <a:tblGrid>
                <a:gridCol w="1793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3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3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39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9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01</a:t>
                      </a:r>
                      <a:endParaRPr sz="3000" b="1">
                        <a:solidFill>
                          <a:schemeClr val="lt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02</a:t>
                      </a:r>
                      <a:endParaRPr sz="3000" b="1">
                        <a:solidFill>
                          <a:schemeClr val="lt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 dirty="0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03</a:t>
                      </a:r>
                      <a:endParaRPr sz="3000" b="1" dirty="0">
                        <a:solidFill>
                          <a:schemeClr val="lt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04</a:t>
                      </a:r>
                      <a:endParaRPr sz="3000" b="1">
                        <a:solidFill>
                          <a:schemeClr val="lt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4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Son configuraciones separadas de los pods</a:t>
                      </a:r>
                      <a:endParaRPr dirty="0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Resulta más facil administrarlos de estas maneras que en los manifiestos</a:t>
                      </a:r>
                      <a:endParaRPr dirty="0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Ambos son similares con la única diferencia de la sensibilidad de la infomación</a:t>
                      </a:r>
                      <a:endParaRPr dirty="0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Existen tipos específicos de secretos para almacenar Credenciales del Docker Registry y TLS</a:t>
                      </a:r>
                      <a:endParaRPr dirty="0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Google Shape;1799;p48"/>
          <p:cNvSpPr txBox="1">
            <a:spLocks noGrp="1"/>
          </p:cNvSpPr>
          <p:nvPr>
            <p:ph type="body" idx="1"/>
          </p:nvPr>
        </p:nvSpPr>
        <p:spPr>
          <a:xfrm>
            <a:off x="719999" y="1152475"/>
            <a:ext cx="7826123" cy="102801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La información almacenada son pares de key-value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Los pods hacen referencia a estos para obtener información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Las referencias son realizadas mediante Mount Volumen o seteandolos como variables de entorno.</a:t>
            </a:r>
          </a:p>
        </p:txBody>
      </p:sp>
      <p:sp>
        <p:nvSpPr>
          <p:cNvPr id="1800" name="Google Shape;1800;p48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Caracteristicas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B05ED32-4622-4A5B-A91A-443D913928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095" y="2769371"/>
            <a:ext cx="3232639" cy="141575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546CB6B-E4DF-4E60-95B7-5FA85ABCC2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3747" y="2734806"/>
            <a:ext cx="3232639" cy="145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22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Google Shape;1799;p48"/>
          <p:cNvSpPr txBox="1">
            <a:spLocks noGrp="1"/>
          </p:cNvSpPr>
          <p:nvPr>
            <p:ph type="body" idx="1"/>
          </p:nvPr>
        </p:nvSpPr>
        <p:spPr>
          <a:xfrm>
            <a:off x="719999" y="1152475"/>
            <a:ext cx="7826123" cy="102801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La información almacenada son pares de key-value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Los pods hacen referencia a estos para obtener información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Las referencias son realizadas mediante Mount Volumen o seteandolos como variables de entorno.</a:t>
            </a:r>
          </a:p>
        </p:txBody>
      </p:sp>
      <p:sp>
        <p:nvSpPr>
          <p:cNvPr id="1800" name="Google Shape;1800;p48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Caracteristicas</a:t>
            </a:r>
            <a:endParaRPr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180B656-A001-4D5C-B6E7-EA33E1F60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143" y="2571750"/>
            <a:ext cx="2799440" cy="216926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712E196-1A47-4115-BF1C-683073DA66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5908" y="3118388"/>
            <a:ext cx="3718192" cy="872637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768;p46">
            <a:extLst>
              <a:ext uri="{FF2B5EF4-FFF2-40B4-BE49-F238E27FC236}">
                <a16:creationId xmlns:a16="http://schemas.microsoft.com/office/drawing/2014/main" id="{C1B22412-8CBE-430C-98F7-A1E35440495C}"/>
              </a:ext>
            </a:extLst>
          </p:cNvPr>
          <p:cNvSpPr txBox="1">
            <a:spLocks/>
          </p:cNvSpPr>
          <p:nvPr/>
        </p:nvSpPr>
        <p:spPr>
          <a:xfrm>
            <a:off x="2562000" y="734192"/>
            <a:ext cx="4020000" cy="14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s-PE" sz="7200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2377437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4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Probes</a:t>
            </a:r>
            <a:endParaRPr dirty="0"/>
          </a:p>
        </p:txBody>
      </p:sp>
      <p:sp>
        <p:nvSpPr>
          <p:cNvPr id="653" name="Google Shape;653;p34"/>
          <p:cNvSpPr/>
          <p:nvPr/>
        </p:nvSpPr>
        <p:spPr>
          <a:xfrm>
            <a:off x="4115925" y="2338950"/>
            <a:ext cx="912300" cy="9123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34"/>
          <p:cNvSpPr/>
          <p:nvPr/>
        </p:nvSpPr>
        <p:spPr>
          <a:xfrm>
            <a:off x="4285725" y="2508750"/>
            <a:ext cx="572700" cy="572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34"/>
          <p:cNvSpPr/>
          <p:nvPr/>
        </p:nvSpPr>
        <p:spPr>
          <a:xfrm>
            <a:off x="4385488" y="2569788"/>
            <a:ext cx="373167" cy="450621"/>
          </a:xfrm>
          <a:custGeom>
            <a:avLst/>
            <a:gdLst/>
            <a:ahLst/>
            <a:cxnLst/>
            <a:rect l="l" t="t" r="r" b="b"/>
            <a:pathLst>
              <a:path w="56519" h="68250" extrusionOk="0">
                <a:moveTo>
                  <a:pt x="28263" y="0"/>
                </a:moveTo>
                <a:lnTo>
                  <a:pt x="3305" y="24955"/>
                </a:lnTo>
                <a:lnTo>
                  <a:pt x="10602" y="32248"/>
                </a:lnTo>
                <a:lnTo>
                  <a:pt x="28263" y="14592"/>
                </a:lnTo>
                <a:lnTo>
                  <a:pt x="40244" y="26576"/>
                </a:lnTo>
                <a:lnTo>
                  <a:pt x="28263" y="38561"/>
                </a:lnTo>
                <a:lnTo>
                  <a:pt x="19050" y="29351"/>
                </a:lnTo>
                <a:lnTo>
                  <a:pt x="17619" y="30778"/>
                </a:lnTo>
                <a:lnTo>
                  <a:pt x="28263" y="41418"/>
                </a:lnTo>
                <a:lnTo>
                  <a:pt x="43104" y="26576"/>
                </a:lnTo>
                <a:lnTo>
                  <a:pt x="28263" y="11732"/>
                </a:lnTo>
                <a:lnTo>
                  <a:pt x="10602" y="29389"/>
                </a:lnTo>
                <a:lnTo>
                  <a:pt x="6165" y="24955"/>
                </a:lnTo>
                <a:lnTo>
                  <a:pt x="28263" y="2861"/>
                </a:lnTo>
                <a:lnTo>
                  <a:pt x="53658" y="28260"/>
                </a:lnTo>
                <a:lnTo>
                  <a:pt x="28263" y="53658"/>
                </a:lnTo>
                <a:lnTo>
                  <a:pt x="7297" y="32693"/>
                </a:lnTo>
                <a:lnTo>
                  <a:pt x="0" y="39990"/>
                </a:lnTo>
                <a:lnTo>
                  <a:pt x="28263" y="68250"/>
                </a:lnTo>
                <a:lnTo>
                  <a:pt x="56518" y="39990"/>
                </a:lnTo>
                <a:lnTo>
                  <a:pt x="52419" y="35889"/>
                </a:lnTo>
                <a:lnTo>
                  <a:pt x="50990" y="37319"/>
                </a:lnTo>
                <a:lnTo>
                  <a:pt x="53658" y="39990"/>
                </a:lnTo>
                <a:lnTo>
                  <a:pt x="28263" y="65390"/>
                </a:lnTo>
                <a:lnTo>
                  <a:pt x="2860" y="39990"/>
                </a:lnTo>
                <a:lnTo>
                  <a:pt x="7297" y="35553"/>
                </a:lnTo>
                <a:lnTo>
                  <a:pt x="28263" y="56519"/>
                </a:lnTo>
                <a:lnTo>
                  <a:pt x="56518" y="28260"/>
                </a:lnTo>
                <a:lnTo>
                  <a:pt x="2826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0" name="Google Shape;660;p34"/>
          <p:cNvGrpSpPr/>
          <p:nvPr/>
        </p:nvGrpSpPr>
        <p:grpSpPr>
          <a:xfrm>
            <a:off x="5567955" y="3351974"/>
            <a:ext cx="266197" cy="249155"/>
            <a:chOff x="1507342" y="1024774"/>
            <a:chExt cx="399216" cy="373658"/>
          </a:xfrm>
        </p:grpSpPr>
        <p:sp>
          <p:nvSpPr>
            <p:cNvPr id="661" name="Google Shape;661;p34"/>
            <p:cNvSpPr/>
            <p:nvPr/>
          </p:nvSpPr>
          <p:spPr>
            <a:xfrm>
              <a:off x="1507342" y="1024774"/>
              <a:ext cx="399216" cy="373658"/>
            </a:xfrm>
            <a:custGeom>
              <a:avLst/>
              <a:gdLst/>
              <a:ahLst/>
              <a:cxnLst/>
              <a:rect l="l" t="t" r="r" b="b"/>
              <a:pathLst>
                <a:path w="53389" h="49971" extrusionOk="0">
                  <a:moveTo>
                    <a:pt x="39967" y="0"/>
                  </a:moveTo>
                  <a:lnTo>
                    <a:pt x="16320" y="7"/>
                  </a:lnTo>
                  <a:lnTo>
                    <a:pt x="17534" y="2032"/>
                  </a:lnTo>
                  <a:lnTo>
                    <a:pt x="38760" y="2022"/>
                  </a:lnTo>
                  <a:lnTo>
                    <a:pt x="50008" y="21948"/>
                  </a:lnTo>
                  <a:lnTo>
                    <a:pt x="26026" y="21954"/>
                  </a:lnTo>
                  <a:lnTo>
                    <a:pt x="14332" y="154"/>
                  </a:lnTo>
                  <a:lnTo>
                    <a:pt x="1" y="24996"/>
                  </a:lnTo>
                  <a:lnTo>
                    <a:pt x="14346" y="49827"/>
                  </a:lnTo>
                  <a:lnTo>
                    <a:pt x="26026" y="28020"/>
                  </a:lnTo>
                  <a:lnTo>
                    <a:pt x="50012" y="28013"/>
                  </a:lnTo>
                  <a:lnTo>
                    <a:pt x="50012" y="28013"/>
                  </a:lnTo>
                  <a:lnTo>
                    <a:pt x="38770" y="47942"/>
                  </a:lnTo>
                  <a:lnTo>
                    <a:pt x="17548" y="47948"/>
                  </a:lnTo>
                  <a:lnTo>
                    <a:pt x="16334" y="49971"/>
                  </a:lnTo>
                  <a:lnTo>
                    <a:pt x="39981" y="49963"/>
                  </a:lnTo>
                  <a:lnTo>
                    <a:pt x="53389" y="25992"/>
                  </a:lnTo>
                  <a:lnTo>
                    <a:pt x="24815" y="25998"/>
                  </a:lnTo>
                  <a:lnTo>
                    <a:pt x="14281" y="45667"/>
                  </a:lnTo>
                  <a:lnTo>
                    <a:pt x="2334" y="24996"/>
                  </a:lnTo>
                  <a:lnTo>
                    <a:pt x="14267" y="4311"/>
                  </a:lnTo>
                  <a:lnTo>
                    <a:pt x="24818" y="23976"/>
                  </a:lnTo>
                  <a:lnTo>
                    <a:pt x="53389" y="23969"/>
                  </a:lnTo>
                  <a:lnTo>
                    <a:pt x="399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4"/>
            <p:cNvSpPr/>
            <p:nvPr/>
          </p:nvSpPr>
          <p:spPr>
            <a:xfrm>
              <a:off x="1609125" y="1147993"/>
              <a:ext cx="45471" cy="127222"/>
            </a:xfrm>
            <a:custGeom>
              <a:avLst/>
              <a:gdLst/>
              <a:ahLst/>
              <a:cxnLst/>
              <a:rect l="l" t="t" r="r" b="b"/>
              <a:pathLst>
                <a:path w="6081" h="17014" extrusionOk="0">
                  <a:moveTo>
                    <a:pt x="4913" y="0"/>
                  </a:moveTo>
                  <a:lnTo>
                    <a:pt x="1" y="8506"/>
                  </a:lnTo>
                  <a:lnTo>
                    <a:pt x="4913" y="17014"/>
                  </a:lnTo>
                  <a:lnTo>
                    <a:pt x="6080" y="14992"/>
                  </a:lnTo>
                  <a:lnTo>
                    <a:pt x="2338" y="8506"/>
                  </a:lnTo>
                  <a:lnTo>
                    <a:pt x="6080" y="2023"/>
                  </a:lnTo>
                  <a:lnTo>
                    <a:pt x="4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3" name="Google Shape;663;p34"/>
          <p:cNvSpPr/>
          <p:nvPr/>
        </p:nvSpPr>
        <p:spPr>
          <a:xfrm>
            <a:off x="3303861" y="1991081"/>
            <a:ext cx="283071" cy="245141"/>
          </a:xfrm>
          <a:custGeom>
            <a:avLst/>
            <a:gdLst/>
            <a:ahLst/>
            <a:cxnLst/>
            <a:rect l="l" t="t" r="r" b="b"/>
            <a:pathLst>
              <a:path w="56756" h="49151" extrusionOk="0">
                <a:moveTo>
                  <a:pt x="14188" y="1"/>
                </a:moveTo>
                <a:lnTo>
                  <a:pt x="1" y="24576"/>
                </a:lnTo>
                <a:lnTo>
                  <a:pt x="14188" y="49150"/>
                </a:lnTo>
                <a:lnTo>
                  <a:pt x="43782" y="49150"/>
                </a:lnTo>
                <a:lnTo>
                  <a:pt x="28376" y="23864"/>
                </a:lnTo>
                <a:lnTo>
                  <a:pt x="15426" y="45124"/>
                </a:lnTo>
                <a:lnTo>
                  <a:pt x="35068" y="45124"/>
                </a:lnTo>
                <a:lnTo>
                  <a:pt x="33679" y="43101"/>
                </a:lnTo>
                <a:lnTo>
                  <a:pt x="19026" y="43101"/>
                </a:lnTo>
                <a:lnTo>
                  <a:pt x="28376" y="27750"/>
                </a:lnTo>
                <a:lnTo>
                  <a:pt x="40182" y="47128"/>
                </a:lnTo>
                <a:lnTo>
                  <a:pt x="15355" y="47128"/>
                </a:lnTo>
                <a:lnTo>
                  <a:pt x="2334" y="24576"/>
                </a:lnTo>
                <a:lnTo>
                  <a:pt x="15355" y="2023"/>
                </a:lnTo>
                <a:lnTo>
                  <a:pt x="41397" y="2023"/>
                </a:lnTo>
                <a:lnTo>
                  <a:pt x="54418" y="24576"/>
                </a:lnTo>
                <a:lnTo>
                  <a:pt x="44818" y="41206"/>
                </a:lnTo>
                <a:lnTo>
                  <a:pt x="23241" y="6659"/>
                </a:lnTo>
                <a:lnTo>
                  <a:pt x="34254" y="6659"/>
                </a:lnTo>
                <a:lnTo>
                  <a:pt x="30764" y="12912"/>
                </a:lnTo>
                <a:lnTo>
                  <a:pt x="32006" y="14839"/>
                </a:lnTo>
                <a:lnTo>
                  <a:pt x="37698" y="4637"/>
                </a:lnTo>
                <a:lnTo>
                  <a:pt x="19590" y="4637"/>
                </a:lnTo>
                <a:lnTo>
                  <a:pt x="44887" y="45130"/>
                </a:lnTo>
                <a:lnTo>
                  <a:pt x="56755" y="24576"/>
                </a:lnTo>
                <a:lnTo>
                  <a:pt x="4256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34"/>
          <p:cNvSpPr/>
          <p:nvPr/>
        </p:nvSpPr>
        <p:spPr>
          <a:xfrm>
            <a:off x="5586942" y="1999525"/>
            <a:ext cx="228224" cy="228239"/>
          </a:xfrm>
          <a:custGeom>
            <a:avLst/>
            <a:gdLst/>
            <a:ahLst/>
            <a:cxnLst/>
            <a:rect l="l" t="t" r="r" b="b"/>
            <a:pathLst>
              <a:path w="46246" h="46249" extrusionOk="0">
                <a:moveTo>
                  <a:pt x="23121" y="14630"/>
                </a:moveTo>
                <a:cubicBezTo>
                  <a:pt x="25393" y="14630"/>
                  <a:pt x="27524" y="15513"/>
                  <a:pt x="29129" y="17117"/>
                </a:cubicBezTo>
                <a:cubicBezTo>
                  <a:pt x="32440" y="20429"/>
                  <a:pt x="32440" y="25821"/>
                  <a:pt x="29129" y="29132"/>
                </a:cubicBezTo>
                <a:cubicBezTo>
                  <a:pt x="27524" y="30737"/>
                  <a:pt x="25393" y="31620"/>
                  <a:pt x="23121" y="31620"/>
                </a:cubicBezTo>
                <a:cubicBezTo>
                  <a:pt x="20853" y="31620"/>
                  <a:pt x="18721" y="30737"/>
                  <a:pt x="17117" y="29132"/>
                </a:cubicBezTo>
                <a:cubicBezTo>
                  <a:pt x="13805" y="25821"/>
                  <a:pt x="13805" y="20429"/>
                  <a:pt x="17117" y="17117"/>
                </a:cubicBezTo>
                <a:cubicBezTo>
                  <a:pt x="18721" y="15513"/>
                  <a:pt x="20853" y="14630"/>
                  <a:pt x="23121" y="14630"/>
                </a:cubicBezTo>
                <a:close/>
                <a:moveTo>
                  <a:pt x="23121" y="2023"/>
                </a:moveTo>
                <a:cubicBezTo>
                  <a:pt x="28759" y="2023"/>
                  <a:pt x="34059" y="4219"/>
                  <a:pt x="38044" y="8205"/>
                </a:cubicBezTo>
                <a:cubicBezTo>
                  <a:pt x="42030" y="12191"/>
                  <a:pt x="44223" y="17490"/>
                  <a:pt x="44223" y="23125"/>
                </a:cubicBezTo>
                <a:cubicBezTo>
                  <a:pt x="44223" y="27528"/>
                  <a:pt x="42879" y="31723"/>
                  <a:pt x="40392" y="35246"/>
                </a:cubicBezTo>
                <a:cubicBezTo>
                  <a:pt x="38279" y="35832"/>
                  <a:pt x="36128" y="36118"/>
                  <a:pt x="33994" y="36118"/>
                </a:cubicBezTo>
                <a:cubicBezTo>
                  <a:pt x="31061" y="36118"/>
                  <a:pt x="28160" y="35578"/>
                  <a:pt x="25437" y="34535"/>
                </a:cubicBezTo>
                <a:cubicBezTo>
                  <a:pt x="27131" y="33532"/>
                  <a:pt x="28721" y="32324"/>
                  <a:pt x="30172" y="30929"/>
                </a:cubicBezTo>
                <a:cubicBezTo>
                  <a:pt x="30305" y="30809"/>
                  <a:pt x="30432" y="30686"/>
                  <a:pt x="30559" y="30562"/>
                </a:cubicBezTo>
                <a:cubicBezTo>
                  <a:pt x="34660" y="26460"/>
                  <a:pt x="34660" y="19789"/>
                  <a:pt x="30559" y="15687"/>
                </a:cubicBezTo>
                <a:cubicBezTo>
                  <a:pt x="28575" y="13703"/>
                  <a:pt x="25933" y="12608"/>
                  <a:pt x="23121" y="12608"/>
                </a:cubicBezTo>
                <a:cubicBezTo>
                  <a:pt x="20316" y="12608"/>
                  <a:pt x="17675" y="13703"/>
                  <a:pt x="15687" y="15687"/>
                </a:cubicBezTo>
                <a:cubicBezTo>
                  <a:pt x="11585" y="19789"/>
                  <a:pt x="11585" y="26460"/>
                  <a:pt x="15687" y="30562"/>
                </a:cubicBezTo>
                <a:cubicBezTo>
                  <a:pt x="15813" y="30686"/>
                  <a:pt x="15940" y="30809"/>
                  <a:pt x="16073" y="30929"/>
                </a:cubicBezTo>
                <a:cubicBezTo>
                  <a:pt x="17524" y="32324"/>
                  <a:pt x="19111" y="33532"/>
                  <a:pt x="20805" y="34535"/>
                </a:cubicBezTo>
                <a:cubicBezTo>
                  <a:pt x="18084" y="35578"/>
                  <a:pt x="15184" y="36118"/>
                  <a:pt x="12251" y="36118"/>
                </a:cubicBezTo>
                <a:cubicBezTo>
                  <a:pt x="10116" y="36118"/>
                  <a:pt x="7964" y="35832"/>
                  <a:pt x="5851" y="35246"/>
                </a:cubicBezTo>
                <a:cubicBezTo>
                  <a:pt x="3367" y="31723"/>
                  <a:pt x="2022" y="27528"/>
                  <a:pt x="2022" y="23125"/>
                </a:cubicBezTo>
                <a:cubicBezTo>
                  <a:pt x="2022" y="17487"/>
                  <a:pt x="4215" y="12191"/>
                  <a:pt x="8201" y="8205"/>
                </a:cubicBezTo>
                <a:cubicBezTo>
                  <a:pt x="12187" y="4219"/>
                  <a:pt x="17487" y="2023"/>
                  <a:pt x="23121" y="2023"/>
                </a:cubicBezTo>
                <a:close/>
                <a:moveTo>
                  <a:pt x="23121" y="35749"/>
                </a:moveTo>
                <a:cubicBezTo>
                  <a:pt x="26522" y="37322"/>
                  <a:pt x="30234" y="38143"/>
                  <a:pt x="33997" y="38143"/>
                </a:cubicBezTo>
                <a:cubicBezTo>
                  <a:pt x="35427" y="38143"/>
                  <a:pt x="36864" y="38024"/>
                  <a:pt x="38294" y="37785"/>
                </a:cubicBezTo>
                <a:lnTo>
                  <a:pt x="38294" y="37785"/>
                </a:lnTo>
                <a:cubicBezTo>
                  <a:pt x="38208" y="37870"/>
                  <a:pt x="38129" y="37959"/>
                  <a:pt x="38044" y="38045"/>
                </a:cubicBezTo>
                <a:cubicBezTo>
                  <a:pt x="34059" y="42031"/>
                  <a:pt x="28759" y="44227"/>
                  <a:pt x="23121" y="44227"/>
                </a:cubicBezTo>
                <a:cubicBezTo>
                  <a:pt x="17487" y="44227"/>
                  <a:pt x="12187" y="42031"/>
                  <a:pt x="8201" y="38045"/>
                </a:cubicBezTo>
                <a:cubicBezTo>
                  <a:pt x="8115" y="37959"/>
                  <a:pt x="8037" y="37870"/>
                  <a:pt x="7951" y="37785"/>
                </a:cubicBezTo>
                <a:lnTo>
                  <a:pt x="7951" y="37785"/>
                </a:lnTo>
                <a:cubicBezTo>
                  <a:pt x="9382" y="38024"/>
                  <a:pt x="10819" y="38143"/>
                  <a:pt x="12249" y="38143"/>
                </a:cubicBezTo>
                <a:cubicBezTo>
                  <a:pt x="16012" y="38143"/>
                  <a:pt x="19721" y="37322"/>
                  <a:pt x="23121" y="35749"/>
                </a:cubicBezTo>
                <a:close/>
                <a:moveTo>
                  <a:pt x="23121" y="1"/>
                </a:moveTo>
                <a:cubicBezTo>
                  <a:pt x="16945" y="1"/>
                  <a:pt x="11140" y="2406"/>
                  <a:pt x="6771" y="6775"/>
                </a:cubicBezTo>
                <a:cubicBezTo>
                  <a:pt x="2406" y="11140"/>
                  <a:pt x="1" y="16950"/>
                  <a:pt x="1" y="23125"/>
                </a:cubicBezTo>
                <a:cubicBezTo>
                  <a:pt x="1" y="29300"/>
                  <a:pt x="2406" y="35110"/>
                  <a:pt x="6771" y="39474"/>
                </a:cubicBezTo>
                <a:cubicBezTo>
                  <a:pt x="11140" y="43843"/>
                  <a:pt x="16945" y="46248"/>
                  <a:pt x="23121" y="46248"/>
                </a:cubicBezTo>
                <a:cubicBezTo>
                  <a:pt x="29300" y="46248"/>
                  <a:pt x="35105" y="43843"/>
                  <a:pt x="39474" y="39474"/>
                </a:cubicBezTo>
                <a:cubicBezTo>
                  <a:pt x="43840" y="35110"/>
                  <a:pt x="46245" y="29300"/>
                  <a:pt x="46245" y="23125"/>
                </a:cubicBezTo>
                <a:cubicBezTo>
                  <a:pt x="46245" y="16950"/>
                  <a:pt x="43840" y="11140"/>
                  <a:pt x="39474" y="6775"/>
                </a:cubicBezTo>
                <a:cubicBezTo>
                  <a:pt x="35105" y="2406"/>
                  <a:pt x="29296" y="1"/>
                  <a:pt x="2312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34"/>
          <p:cNvSpPr/>
          <p:nvPr/>
        </p:nvSpPr>
        <p:spPr>
          <a:xfrm>
            <a:off x="3314557" y="3360344"/>
            <a:ext cx="261654" cy="238415"/>
          </a:xfrm>
          <a:custGeom>
            <a:avLst/>
            <a:gdLst/>
            <a:ahLst/>
            <a:cxnLst/>
            <a:rect l="l" t="t" r="r" b="b"/>
            <a:pathLst>
              <a:path w="53020" h="48311" extrusionOk="0">
                <a:moveTo>
                  <a:pt x="26516" y="2026"/>
                </a:moveTo>
                <a:cubicBezTo>
                  <a:pt x="32184" y="2026"/>
                  <a:pt x="37851" y="4183"/>
                  <a:pt x="42167" y="8497"/>
                </a:cubicBezTo>
                <a:cubicBezTo>
                  <a:pt x="43528" y="9862"/>
                  <a:pt x="44674" y="11357"/>
                  <a:pt x="45605" y="12948"/>
                </a:cubicBezTo>
                <a:lnTo>
                  <a:pt x="23912" y="18761"/>
                </a:lnTo>
                <a:lnTo>
                  <a:pt x="12314" y="7166"/>
                </a:lnTo>
                <a:cubicBezTo>
                  <a:pt x="16411" y="3740"/>
                  <a:pt x="21463" y="2026"/>
                  <a:pt x="26516" y="2026"/>
                </a:cubicBezTo>
                <a:close/>
                <a:moveTo>
                  <a:pt x="35841" y="17659"/>
                </a:moveTo>
                <a:lnTo>
                  <a:pt x="33087" y="27936"/>
                </a:lnTo>
                <a:lnTo>
                  <a:pt x="25560" y="20413"/>
                </a:lnTo>
                <a:lnTo>
                  <a:pt x="35841" y="17659"/>
                </a:lnTo>
                <a:close/>
                <a:moveTo>
                  <a:pt x="46570" y="14782"/>
                </a:moveTo>
                <a:lnTo>
                  <a:pt x="46570" y="14782"/>
                </a:lnTo>
                <a:cubicBezTo>
                  <a:pt x="50392" y="22983"/>
                  <a:pt x="48924" y="33054"/>
                  <a:pt x="42167" y="39815"/>
                </a:cubicBezTo>
                <a:cubicBezTo>
                  <a:pt x="38827" y="43150"/>
                  <a:pt x="34681" y="45193"/>
                  <a:pt x="30354" y="45948"/>
                </a:cubicBezTo>
                <a:lnTo>
                  <a:pt x="38096" y="17054"/>
                </a:lnTo>
                <a:lnTo>
                  <a:pt x="46570" y="14782"/>
                </a:lnTo>
                <a:close/>
                <a:moveTo>
                  <a:pt x="10822" y="8531"/>
                </a:moveTo>
                <a:lnTo>
                  <a:pt x="23241" y="20954"/>
                </a:lnTo>
                <a:lnTo>
                  <a:pt x="23261" y="21028"/>
                </a:lnTo>
                <a:lnTo>
                  <a:pt x="23306" y="21015"/>
                </a:lnTo>
                <a:lnTo>
                  <a:pt x="32481" y="30191"/>
                </a:lnTo>
                <a:lnTo>
                  <a:pt x="28188" y="46219"/>
                </a:lnTo>
                <a:cubicBezTo>
                  <a:pt x="27628" y="46262"/>
                  <a:pt x="27067" y="46283"/>
                  <a:pt x="26506" y="46283"/>
                </a:cubicBezTo>
                <a:cubicBezTo>
                  <a:pt x="20836" y="46283"/>
                  <a:pt x="15168" y="44130"/>
                  <a:pt x="10853" y="39815"/>
                </a:cubicBezTo>
                <a:cubicBezTo>
                  <a:pt x="2227" y="31189"/>
                  <a:pt x="2218" y="17166"/>
                  <a:pt x="10822" y="8531"/>
                </a:cubicBezTo>
                <a:close/>
                <a:moveTo>
                  <a:pt x="26510" y="0"/>
                </a:moveTo>
                <a:cubicBezTo>
                  <a:pt x="20322" y="0"/>
                  <a:pt x="14134" y="2356"/>
                  <a:pt x="9423" y="7067"/>
                </a:cubicBezTo>
                <a:cubicBezTo>
                  <a:pt x="1" y="16489"/>
                  <a:pt x="1" y="31822"/>
                  <a:pt x="9423" y="41244"/>
                </a:cubicBezTo>
                <a:cubicBezTo>
                  <a:pt x="14134" y="45955"/>
                  <a:pt x="20322" y="48311"/>
                  <a:pt x="26510" y="48311"/>
                </a:cubicBezTo>
                <a:cubicBezTo>
                  <a:pt x="32698" y="48311"/>
                  <a:pt x="38886" y="45955"/>
                  <a:pt x="43597" y="41244"/>
                </a:cubicBezTo>
                <a:cubicBezTo>
                  <a:pt x="53019" y="31822"/>
                  <a:pt x="53019" y="16489"/>
                  <a:pt x="43597" y="7067"/>
                </a:cubicBezTo>
                <a:cubicBezTo>
                  <a:pt x="38886" y="2356"/>
                  <a:pt x="32698" y="0"/>
                  <a:pt x="2651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34"/>
          <p:cNvSpPr txBox="1">
            <a:spLocks noGrp="1"/>
          </p:cNvSpPr>
          <p:nvPr>
            <p:ph type="subTitle" idx="4294967295"/>
          </p:nvPr>
        </p:nvSpPr>
        <p:spPr>
          <a:xfrm flipH="1">
            <a:off x="1862548" y="1959239"/>
            <a:ext cx="1233675" cy="3651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latin typeface="Rajdhani"/>
                <a:ea typeface="Rajdhani"/>
                <a:cs typeface="Rajdhani"/>
                <a:sym typeface="Rajdhani"/>
              </a:rPr>
              <a:t>APP1</a:t>
            </a:r>
            <a:endParaRPr sz="1800" b="1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67" name="Google Shape;667;p34"/>
          <p:cNvSpPr txBox="1">
            <a:spLocks noGrp="1"/>
          </p:cNvSpPr>
          <p:nvPr>
            <p:ph type="subTitle" idx="4294967295"/>
          </p:nvPr>
        </p:nvSpPr>
        <p:spPr>
          <a:xfrm flipH="1">
            <a:off x="6087375" y="1978521"/>
            <a:ext cx="2194800" cy="3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latin typeface="Rajdhani"/>
                <a:ea typeface="Rajdhani"/>
                <a:cs typeface="Rajdhani"/>
                <a:sym typeface="Rajdhani"/>
              </a:rPr>
              <a:t>APP3</a:t>
            </a:r>
            <a:endParaRPr sz="1800" b="1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68" name="Google Shape;668;p34"/>
          <p:cNvSpPr txBox="1">
            <a:spLocks noGrp="1"/>
          </p:cNvSpPr>
          <p:nvPr>
            <p:ph type="subTitle" idx="4294967295"/>
          </p:nvPr>
        </p:nvSpPr>
        <p:spPr>
          <a:xfrm>
            <a:off x="815900" y="3311194"/>
            <a:ext cx="2234400" cy="3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latin typeface="Rajdhani"/>
                <a:ea typeface="Rajdhani"/>
                <a:cs typeface="Rajdhani"/>
                <a:sym typeface="Rajdhani"/>
              </a:rPr>
              <a:t>APP2</a:t>
            </a:r>
            <a:endParaRPr sz="1800" b="1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69" name="Google Shape;669;p34"/>
          <p:cNvSpPr txBox="1">
            <a:spLocks noGrp="1"/>
          </p:cNvSpPr>
          <p:nvPr>
            <p:ph type="subTitle" idx="4294967295"/>
          </p:nvPr>
        </p:nvSpPr>
        <p:spPr>
          <a:xfrm>
            <a:off x="6087375" y="3311194"/>
            <a:ext cx="2194800" cy="3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latin typeface="Rajdhani"/>
                <a:ea typeface="Rajdhani"/>
                <a:cs typeface="Rajdhani"/>
                <a:sym typeface="Rajdhani"/>
              </a:rPr>
              <a:t>APP4</a:t>
            </a:r>
            <a:endParaRPr sz="1800" b="1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70" name="Google Shape;670;p34"/>
          <p:cNvSpPr/>
          <p:nvPr/>
        </p:nvSpPr>
        <p:spPr>
          <a:xfrm>
            <a:off x="3220100" y="3251250"/>
            <a:ext cx="450600" cy="4506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34"/>
          <p:cNvSpPr/>
          <p:nvPr/>
        </p:nvSpPr>
        <p:spPr>
          <a:xfrm>
            <a:off x="5473450" y="3251250"/>
            <a:ext cx="450600" cy="4506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34"/>
          <p:cNvSpPr/>
          <p:nvPr/>
        </p:nvSpPr>
        <p:spPr>
          <a:xfrm>
            <a:off x="3220100" y="1888350"/>
            <a:ext cx="450600" cy="4506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34"/>
          <p:cNvSpPr/>
          <p:nvPr/>
        </p:nvSpPr>
        <p:spPr>
          <a:xfrm>
            <a:off x="5473450" y="1888350"/>
            <a:ext cx="450600" cy="4506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74" name="Google Shape;674;p34"/>
          <p:cNvCxnSpPr>
            <a:stCxn id="672" idx="3"/>
            <a:endCxn id="653" idx="1"/>
          </p:cNvCxnSpPr>
          <p:nvPr/>
        </p:nvCxnSpPr>
        <p:spPr>
          <a:xfrm>
            <a:off x="3670700" y="2113650"/>
            <a:ext cx="445200" cy="681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5" name="Google Shape;675;p34"/>
          <p:cNvCxnSpPr>
            <a:stCxn id="653" idx="1"/>
            <a:endCxn id="670" idx="3"/>
          </p:cNvCxnSpPr>
          <p:nvPr/>
        </p:nvCxnSpPr>
        <p:spPr>
          <a:xfrm flipH="1">
            <a:off x="3670725" y="2795100"/>
            <a:ext cx="445200" cy="681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34"/>
          <p:cNvCxnSpPr>
            <a:stCxn id="673" idx="1"/>
            <a:endCxn id="653" idx="3"/>
          </p:cNvCxnSpPr>
          <p:nvPr/>
        </p:nvCxnSpPr>
        <p:spPr>
          <a:xfrm flipH="1">
            <a:off x="5028250" y="2113650"/>
            <a:ext cx="445200" cy="681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34"/>
          <p:cNvCxnSpPr>
            <a:stCxn id="653" idx="3"/>
            <a:endCxn id="671" idx="1"/>
          </p:cNvCxnSpPr>
          <p:nvPr/>
        </p:nvCxnSpPr>
        <p:spPr>
          <a:xfrm>
            <a:off x="5028225" y="2795100"/>
            <a:ext cx="445200" cy="681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669;p34">
            <a:extLst>
              <a:ext uri="{FF2B5EF4-FFF2-40B4-BE49-F238E27FC236}">
                <a16:creationId xmlns:a16="http://schemas.microsoft.com/office/drawing/2014/main" id="{24E162A8-67F6-492A-8218-6AA28E103E77}"/>
              </a:ext>
            </a:extLst>
          </p:cNvPr>
          <p:cNvSpPr txBox="1">
            <a:spLocks/>
          </p:cNvSpPr>
          <p:nvPr/>
        </p:nvSpPr>
        <p:spPr>
          <a:xfrm>
            <a:off x="3807174" y="3421050"/>
            <a:ext cx="179471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600"/>
              </a:spcAft>
              <a:buFont typeface="Fira Sans Condensed Light"/>
              <a:buNone/>
            </a:pPr>
            <a:r>
              <a:rPr lang="es-MX" sz="1800" b="1" dirty="0">
                <a:latin typeface="Rajdhani"/>
                <a:ea typeface="Rajdhani"/>
                <a:cs typeface="Rajdhani"/>
                <a:sym typeface="Rajdhani"/>
              </a:rPr>
              <a:t>D</a:t>
            </a:r>
            <a:r>
              <a:rPr lang="es-PE" sz="1800" b="1" dirty="0">
                <a:latin typeface="Rajdhani"/>
                <a:ea typeface="Rajdhani"/>
                <a:cs typeface="Rajdhani"/>
                <a:sym typeface="Rajdhani"/>
              </a:rPr>
              <a:t>EPENDENCIA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 idx="6"/>
          </p:nvPr>
        </p:nvSpPr>
        <p:spPr>
          <a:xfrm>
            <a:off x="7200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Que tipos de Probes existen?</a:t>
            </a:r>
            <a:endParaRPr sz="3000" dirty="0"/>
          </a:p>
        </p:txBody>
      </p:sp>
      <p:sp>
        <p:nvSpPr>
          <p:cNvPr id="164" name="Google Shape;164;p29"/>
          <p:cNvSpPr txBox="1">
            <a:spLocks noGrp="1"/>
          </p:cNvSpPr>
          <p:nvPr>
            <p:ph type="title"/>
          </p:nvPr>
        </p:nvSpPr>
        <p:spPr>
          <a:xfrm>
            <a:off x="980700" y="3436575"/>
            <a:ext cx="1539300" cy="68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Readiness</a:t>
            </a:r>
            <a:endParaRPr dirty="0"/>
          </a:p>
        </p:txBody>
      </p:sp>
      <p:sp>
        <p:nvSpPr>
          <p:cNvPr id="165" name="Google Shape;165;p29"/>
          <p:cNvSpPr txBox="1">
            <a:spLocks noGrp="1"/>
          </p:cNvSpPr>
          <p:nvPr>
            <p:ph type="title" idx="4"/>
          </p:nvPr>
        </p:nvSpPr>
        <p:spPr>
          <a:xfrm>
            <a:off x="6623150" y="3436575"/>
            <a:ext cx="1539300" cy="68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Startup</a:t>
            </a:r>
            <a:endParaRPr dirty="0"/>
          </a:p>
        </p:txBody>
      </p:sp>
      <p:sp>
        <p:nvSpPr>
          <p:cNvPr id="166" name="Google Shape;166;p29"/>
          <p:cNvSpPr txBox="1">
            <a:spLocks noGrp="1"/>
          </p:cNvSpPr>
          <p:nvPr>
            <p:ph type="title" idx="5"/>
          </p:nvPr>
        </p:nvSpPr>
        <p:spPr>
          <a:xfrm>
            <a:off x="3801912" y="3436575"/>
            <a:ext cx="1539300" cy="68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Liveness</a:t>
            </a:r>
            <a:endParaRPr dirty="0"/>
          </a:p>
        </p:txBody>
      </p:sp>
      <p:cxnSp>
        <p:nvCxnSpPr>
          <p:cNvPr id="167" name="Google Shape;167;p29"/>
          <p:cNvCxnSpPr>
            <a:cxnSpLocks/>
            <a:endCxn id="164" idx="0"/>
          </p:cNvCxnSpPr>
          <p:nvPr/>
        </p:nvCxnSpPr>
        <p:spPr>
          <a:xfrm flipH="1">
            <a:off x="1750350" y="3027924"/>
            <a:ext cx="16904" cy="408651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68" name="Google Shape;168;p29"/>
          <p:cNvCxnSpPr>
            <a:cxnSpLocks/>
            <a:stCxn id="166" idx="0"/>
          </p:cNvCxnSpPr>
          <p:nvPr/>
        </p:nvCxnSpPr>
        <p:spPr>
          <a:xfrm rot="10800000">
            <a:off x="4571562" y="3027975"/>
            <a:ext cx="0" cy="408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69" name="Google Shape;169;p29"/>
          <p:cNvCxnSpPr>
            <a:cxnSpLocks/>
            <a:stCxn id="165" idx="0"/>
          </p:cNvCxnSpPr>
          <p:nvPr/>
        </p:nvCxnSpPr>
        <p:spPr>
          <a:xfrm rot="10800000">
            <a:off x="7392800" y="3027975"/>
            <a:ext cx="0" cy="408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  <p:bldP spid="1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 idx="6"/>
          </p:nvPr>
        </p:nvSpPr>
        <p:spPr>
          <a:xfrm>
            <a:off x="7200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Que tipos de Probes existen?</a:t>
            </a:r>
            <a:endParaRPr sz="3000" dirty="0"/>
          </a:p>
        </p:txBody>
      </p:sp>
      <p:sp>
        <p:nvSpPr>
          <p:cNvPr id="161" name="Google Shape;161;p29"/>
          <p:cNvSpPr txBox="1">
            <a:spLocks noGrp="1"/>
          </p:cNvSpPr>
          <p:nvPr>
            <p:ph type="subTitle" idx="1"/>
          </p:nvPr>
        </p:nvSpPr>
        <p:spPr>
          <a:xfrm>
            <a:off x="-70338" y="2455223"/>
            <a:ext cx="3675184" cy="5727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dirty="0"/>
              <a:t>Utilizados </a:t>
            </a:r>
            <a:r>
              <a:rPr lang="es-MX" dirty="0"/>
              <a:t>para comprobar cuándo un </a:t>
            </a:r>
            <a:r>
              <a:rPr lang="es-MX" dirty="0" err="1"/>
              <a:t>pod</a:t>
            </a:r>
            <a:r>
              <a:rPr lang="es-MX" dirty="0"/>
              <a:t> está listo para atender el tráfico / gestionar la solicitud</a:t>
            </a:r>
            <a:endParaRPr dirty="0"/>
          </a:p>
        </p:txBody>
      </p:sp>
      <p:sp>
        <p:nvSpPr>
          <p:cNvPr id="164" name="Google Shape;164;p29"/>
          <p:cNvSpPr txBox="1">
            <a:spLocks noGrp="1"/>
          </p:cNvSpPr>
          <p:nvPr>
            <p:ph type="title"/>
          </p:nvPr>
        </p:nvSpPr>
        <p:spPr>
          <a:xfrm>
            <a:off x="980700" y="3436575"/>
            <a:ext cx="1539300" cy="68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Readiness</a:t>
            </a:r>
            <a:endParaRPr dirty="0"/>
          </a:p>
        </p:txBody>
      </p:sp>
      <p:cxnSp>
        <p:nvCxnSpPr>
          <p:cNvPr id="167" name="Google Shape;167;p29"/>
          <p:cNvCxnSpPr>
            <a:cxnSpLocks/>
            <a:stCxn id="161" idx="2"/>
            <a:endCxn id="164" idx="0"/>
          </p:cNvCxnSpPr>
          <p:nvPr/>
        </p:nvCxnSpPr>
        <p:spPr>
          <a:xfrm flipH="1">
            <a:off x="1750350" y="3027924"/>
            <a:ext cx="16904" cy="408651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0" name="Google Shape;161;p29">
            <a:extLst>
              <a:ext uri="{FF2B5EF4-FFF2-40B4-BE49-F238E27FC236}">
                <a16:creationId xmlns:a16="http://schemas.microsoft.com/office/drawing/2014/main" id="{CA7CA72F-5B54-48B3-B5AE-1CEFA1A4C71E}"/>
              </a:ext>
            </a:extLst>
          </p:cNvPr>
          <p:cNvSpPr txBox="1">
            <a:spLocks/>
          </p:cNvSpPr>
          <p:nvPr/>
        </p:nvSpPr>
        <p:spPr>
          <a:xfrm>
            <a:off x="3941885" y="2285399"/>
            <a:ext cx="3675184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s-MX" dirty="0"/>
              <a:t>Utilizado después de iniciar para validar dependencias externas</a:t>
            </a:r>
          </a:p>
        </p:txBody>
      </p:sp>
      <p:cxnSp>
        <p:nvCxnSpPr>
          <p:cNvPr id="21" name="Google Shape;167;p29">
            <a:extLst>
              <a:ext uri="{FF2B5EF4-FFF2-40B4-BE49-F238E27FC236}">
                <a16:creationId xmlns:a16="http://schemas.microsoft.com/office/drawing/2014/main" id="{7DBDC1E7-97C5-4EC0-B366-60570C368CEA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2503097" y="2858100"/>
            <a:ext cx="3276380" cy="782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3" name="Google Shape;161;p29">
            <a:extLst>
              <a:ext uri="{FF2B5EF4-FFF2-40B4-BE49-F238E27FC236}">
                <a16:creationId xmlns:a16="http://schemas.microsoft.com/office/drawing/2014/main" id="{66E570A4-8900-47BA-A055-AF657C0A3493}"/>
              </a:ext>
            </a:extLst>
          </p:cNvPr>
          <p:cNvSpPr txBox="1">
            <a:spLocks/>
          </p:cNvSpPr>
          <p:nvPr/>
        </p:nvSpPr>
        <p:spPr>
          <a:xfrm>
            <a:off x="3941885" y="4043777"/>
            <a:ext cx="3675184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s-MX" dirty="0"/>
              <a:t>Condicionan al </a:t>
            </a:r>
            <a:r>
              <a:rPr lang="es-MX" dirty="0" err="1"/>
              <a:t>Pod</a:t>
            </a:r>
            <a:r>
              <a:rPr lang="es-MX" dirty="0"/>
              <a:t> a estar listo. Es decir, los servicios solo enviaran trafico cuando este se encuentre listo.</a:t>
            </a:r>
          </a:p>
        </p:txBody>
      </p:sp>
      <p:cxnSp>
        <p:nvCxnSpPr>
          <p:cNvPr id="24" name="Google Shape;167;p29">
            <a:extLst>
              <a:ext uri="{FF2B5EF4-FFF2-40B4-BE49-F238E27FC236}">
                <a16:creationId xmlns:a16="http://schemas.microsoft.com/office/drawing/2014/main" id="{3E2258AE-43CE-49BE-949E-4443EE249FA8}"/>
              </a:ext>
            </a:extLst>
          </p:cNvPr>
          <p:cNvCxnSpPr>
            <a:cxnSpLocks/>
            <a:stCxn id="23" idx="1"/>
            <a:endCxn id="164" idx="3"/>
          </p:cNvCxnSpPr>
          <p:nvPr/>
        </p:nvCxnSpPr>
        <p:spPr>
          <a:xfrm flipH="1" flipV="1">
            <a:off x="2520000" y="3781125"/>
            <a:ext cx="1421885" cy="549003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342263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build="p"/>
      <p:bldP spid="161" grpId="1" build="p"/>
      <p:bldP spid="164" grpId="0"/>
      <p:bldP spid="20" grpId="0" build="p"/>
      <p:bldP spid="20" grpId="1" build="allAtOnce"/>
      <p:bldP spid="23" grpId="0" build="p"/>
      <p:bldP spid="23" grpI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 idx="6"/>
          </p:nvPr>
        </p:nvSpPr>
        <p:spPr>
          <a:xfrm>
            <a:off x="7200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Que tipos de Probes existen?</a:t>
            </a:r>
            <a:endParaRPr sz="3000" dirty="0"/>
          </a:p>
        </p:txBody>
      </p:sp>
      <p:sp>
        <p:nvSpPr>
          <p:cNvPr id="163" name="Google Shape;163;p29"/>
          <p:cNvSpPr txBox="1">
            <a:spLocks noGrp="1"/>
          </p:cNvSpPr>
          <p:nvPr>
            <p:ph type="subTitle" idx="3"/>
          </p:nvPr>
        </p:nvSpPr>
        <p:spPr>
          <a:xfrm>
            <a:off x="3541212" y="2055925"/>
            <a:ext cx="2060700" cy="9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Detectan cuando un Pod entra en estado Broken</a:t>
            </a:r>
            <a:endParaRPr dirty="0"/>
          </a:p>
        </p:txBody>
      </p:sp>
      <p:sp>
        <p:nvSpPr>
          <p:cNvPr id="166" name="Google Shape;166;p29"/>
          <p:cNvSpPr txBox="1">
            <a:spLocks noGrp="1"/>
          </p:cNvSpPr>
          <p:nvPr>
            <p:ph type="title" idx="5"/>
          </p:nvPr>
        </p:nvSpPr>
        <p:spPr>
          <a:xfrm>
            <a:off x="3801912" y="3436575"/>
            <a:ext cx="1539300" cy="68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Liveness</a:t>
            </a:r>
            <a:endParaRPr dirty="0"/>
          </a:p>
        </p:txBody>
      </p:sp>
      <p:cxnSp>
        <p:nvCxnSpPr>
          <p:cNvPr id="168" name="Google Shape;168;p29"/>
          <p:cNvCxnSpPr>
            <a:stCxn id="166" idx="0"/>
            <a:endCxn id="163" idx="2"/>
          </p:cNvCxnSpPr>
          <p:nvPr/>
        </p:nvCxnSpPr>
        <p:spPr>
          <a:xfrm rot="10800000">
            <a:off x="4571562" y="3027975"/>
            <a:ext cx="0" cy="408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0" name="Google Shape;163;p29">
            <a:extLst>
              <a:ext uri="{FF2B5EF4-FFF2-40B4-BE49-F238E27FC236}">
                <a16:creationId xmlns:a16="http://schemas.microsoft.com/office/drawing/2014/main" id="{438F2DCD-A3D6-49CB-8206-3C38EAF97EF8}"/>
              </a:ext>
            </a:extLst>
          </p:cNvPr>
          <p:cNvSpPr txBox="1">
            <a:spLocks/>
          </p:cNvSpPr>
          <p:nvPr/>
        </p:nvSpPr>
        <p:spPr>
          <a:xfrm>
            <a:off x="450163" y="2950575"/>
            <a:ext cx="2060700" cy="9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s-MX" dirty="0" err="1"/>
              <a:t>Kubernetes</a:t>
            </a:r>
            <a:r>
              <a:rPr lang="es-MX" dirty="0"/>
              <a:t> reiniciara los </a:t>
            </a:r>
            <a:r>
              <a:rPr lang="es-MX" dirty="0" err="1"/>
              <a:t>pods</a:t>
            </a:r>
            <a:r>
              <a:rPr lang="es-MX" dirty="0"/>
              <a:t> que no respondan a esta condición por ti</a:t>
            </a:r>
          </a:p>
        </p:txBody>
      </p:sp>
      <p:sp>
        <p:nvSpPr>
          <p:cNvPr id="21" name="Google Shape;163;p29">
            <a:extLst>
              <a:ext uri="{FF2B5EF4-FFF2-40B4-BE49-F238E27FC236}">
                <a16:creationId xmlns:a16="http://schemas.microsoft.com/office/drawing/2014/main" id="{3F3DD96A-5A2D-4005-8B64-2CC842F9321B}"/>
              </a:ext>
            </a:extLst>
          </p:cNvPr>
          <p:cNvSpPr txBox="1">
            <a:spLocks/>
          </p:cNvSpPr>
          <p:nvPr/>
        </p:nvSpPr>
        <p:spPr>
          <a:xfrm>
            <a:off x="6507150" y="3027925"/>
            <a:ext cx="2060700" cy="9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s-MX" dirty="0"/>
              <a:t>Es declarado de la misma manera que los </a:t>
            </a:r>
            <a:r>
              <a:rPr lang="es-MX" dirty="0" err="1"/>
              <a:t>Readiness</a:t>
            </a:r>
            <a:r>
              <a:rPr lang="es-MX" dirty="0"/>
              <a:t> </a:t>
            </a:r>
            <a:r>
              <a:rPr lang="es-MX" dirty="0" err="1"/>
              <a:t>probs</a:t>
            </a:r>
            <a:endParaRPr lang="es-MX" dirty="0"/>
          </a:p>
        </p:txBody>
      </p:sp>
      <p:cxnSp>
        <p:nvCxnSpPr>
          <p:cNvPr id="22" name="Google Shape;168;p29">
            <a:extLst>
              <a:ext uri="{FF2B5EF4-FFF2-40B4-BE49-F238E27FC236}">
                <a16:creationId xmlns:a16="http://schemas.microsoft.com/office/drawing/2014/main" id="{C6DD94AC-3692-442F-89F6-5B4505BB53B2}"/>
              </a:ext>
            </a:extLst>
          </p:cNvPr>
          <p:cNvCxnSpPr>
            <a:cxnSpLocks/>
            <a:stCxn id="166" idx="1"/>
          </p:cNvCxnSpPr>
          <p:nvPr/>
        </p:nvCxnSpPr>
        <p:spPr>
          <a:xfrm flipH="1" flipV="1">
            <a:off x="2435470" y="3341077"/>
            <a:ext cx="1366442" cy="440048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5" name="Google Shape;168;p29">
            <a:extLst>
              <a:ext uri="{FF2B5EF4-FFF2-40B4-BE49-F238E27FC236}">
                <a16:creationId xmlns:a16="http://schemas.microsoft.com/office/drawing/2014/main" id="{9844A813-18F1-41FA-AD38-6B02CE667D4A}"/>
              </a:ext>
            </a:extLst>
          </p:cNvPr>
          <p:cNvCxnSpPr>
            <a:cxnSpLocks/>
            <a:stCxn id="166" idx="3"/>
            <a:endCxn id="21" idx="1"/>
          </p:cNvCxnSpPr>
          <p:nvPr/>
        </p:nvCxnSpPr>
        <p:spPr>
          <a:xfrm flipV="1">
            <a:off x="5341212" y="3513925"/>
            <a:ext cx="1165938" cy="2672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130472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build="p"/>
      <p:bldP spid="163" grpId="1" build="p"/>
      <p:bldP spid="166" grpId="0"/>
      <p:bldP spid="166" grpId="1"/>
      <p:bldP spid="20" grpId="0" build="p"/>
      <p:bldP spid="20" grpId="1" build="allAtOnce"/>
      <p:bldP spid="21" grpId="0" build="p"/>
      <p:bldP spid="21" grpId="1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 idx="6"/>
          </p:nvPr>
        </p:nvSpPr>
        <p:spPr>
          <a:xfrm>
            <a:off x="7200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Que tipos de Probes existen?</a:t>
            </a:r>
            <a:endParaRPr sz="3000" dirty="0"/>
          </a:p>
        </p:txBody>
      </p:sp>
      <p:sp>
        <p:nvSpPr>
          <p:cNvPr id="162" name="Google Shape;162;p29"/>
          <p:cNvSpPr txBox="1">
            <a:spLocks noGrp="1"/>
          </p:cNvSpPr>
          <p:nvPr>
            <p:ph type="subTitle" idx="2"/>
          </p:nvPr>
        </p:nvSpPr>
        <p:spPr>
          <a:xfrm>
            <a:off x="6362450" y="2055925"/>
            <a:ext cx="2060700" cy="9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MX" dirty="0">
                <a:solidFill>
                  <a:schemeClr val="lt2"/>
                </a:solidFill>
              </a:rPr>
              <a:t>Para asegurarse de que el proceso tenga tiempo suficiente para completarse</a:t>
            </a:r>
            <a:endParaRPr lang="en-US" dirty="0"/>
          </a:p>
        </p:txBody>
      </p:sp>
      <p:sp>
        <p:nvSpPr>
          <p:cNvPr id="165" name="Google Shape;165;p29"/>
          <p:cNvSpPr txBox="1">
            <a:spLocks noGrp="1"/>
          </p:cNvSpPr>
          <p:nvPr>
            <p:ph type="title" idx="4"/>
          </p:nvPr>
        </p:nvSpPr>
        <p:spPr>
          <a:xfrm>
            <a:off x="6623150" y="3436575"/>
            <a:ext cx="1539300" cy="68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Startup</a:t>
            </a:r>
            <a:endParaRPr dirty="0"/>
          </a:p>
        </p:txBody>
      </p:sp>
      <p:cxnSp>
        <p:nvCxnSpPr>
          <p:cNvPr id="169" name="Google Shape;169;p29"/>
          <p:cNvCxnSpPr>
            <a:cxnSpLocks/>
            <a:stCxn id="165" idx="0"/>
            <a:endCxn id="162" idx="2"/>
          </p:cNvCxnSpPr>
          <p:nvPr/>
        </p:nvCxnSpPr>
        <p:spPr>
          <a:xfrm rot="10800000">
            <a:off x="7392800" y="3027975"/>
            <a:ext cx="0" cy="408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1" name="Google Shape;162;p29">
            <a:extLst>
              <a:ext uri="{FF2B5EF4-FFF2-40B4-BE49-F238E27FC236}">
                <a16:creationId xmlns:a16="http://schemas.microsoft.com/office/drawing/2014/main" id="{CD59E8A1-D9FA-454C-AD62-5EA860836D11}"/>
              </a:ext>
            </a:extLst>
          </p:cNvPr>
          <p:cNvSpPr txBox="1">
            <a:spLocks/>
          </p:cNvSpPr>
          <p:nvPr/>
        </p:nvSpPr>
        <p:spPr>
          <a:xfrm>
            <a:off x="1120447" y="2055925"/>
            <a:ext cx="4234962" cy="9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s-MX" dirty="0"/>
              <a:t>Si su </a:t>
            </a:r>
            <a:r>
              <a:rPr lang="es-MX" dirty="0" err="1"/>
              <a:t>pod</a:t>
            </a:r>
            <a:r>
              <a:rPr lang="es-MX" dirty="0"/>
              <a:t> requiere tiempo para prepararse, leer un archivo, analizar una configuración grande, preparar algunos datos, etc., debe usar Startup Probes.</a:t>
            </a:r>
            <a:endParaRPr lang="en-US" dirty="0"/>
          </a:p>
        </p:txBody>
      </p:sp>
      <p:cxnSp>
        <p:nvCxnSpPr>
          <p:cNvPr id="23" name="Google Shape;169;p29">
            <a:extLst>
              <a:ext uri="{FF2B5EF4-FFF2-40B4-BE49-F238E27FC236}">
                <a16:creationId xmlns:a16="http://schemas.microsoft.com/office/drawing/2014/main" id="{F7C084D5-A248-4850-B759-0C0469CE6D08}"/>
              </a:ext>
            </a:extLst>
          </p:cNvPr>
          <p:cNvCxnSpPr>
            <a:cxnSpLocks/>
            <a:endCxn id="21" idx="3"/>
          </p:cNvCxnSpPr>
          <p:nvPr/>
        </p:nvCxnSpPr>
        <p:spPr>
          <a:xfrm flipH="1" flipV="1">
            <a:off x="5355409" y="2541925"/>
            <a:ext cx="1403520" cy="1001375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6" name="Google Shape;162;p29">
            <a:extLst>
              <a:ext uri="{FF2B5EF4-FFF2-40B4-BE49-F238E27FC236}">
                <a16:creationId xmlns:a16="http://schemas.microsoft.com/office/drawing/2014/main" id="{56E6FDAB-FF95-46D7-867C-343D39B0A5D8}"/>
              </a:ext>
            </a:extLst>
          </p:cNvPr>
          <p:cNvSpPr txBox="1">
            <a:spLocks/>
          </p:cNvSpPr>
          <p:nvPr/>
        </p:nvSpPr>
        <p:spPr>
          <a:xfrm>
            <a:off x="912362" y="3406492"/>
            <a:ext cx="4234962" cy="9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s-MX" dirty="0"/>
              <a:t>Si el probe falla, porque se excedió el umbral, se reiniciará para que la operación pueda comenzar de nuevo. Necesita ajustar </a:t>
            </a:r>
            <a:r>
              <a:rPr lang="es-MX" dirty="0" err="1"/>
              <a:t>initialDelaySeconds</a:t>
            </a:r>
            <a:r>
              <a:rPr lang="es-MX" dirty="0"/>
              <a:t> y período de segundos en consecuencia caso contrario quedará atrapado en un loop.</a:t>
            </a:r>
            <a:endParaRPr lang="en-US" dirty="0"/>
          </a:p>
        </p:txBody>
      </p:sp>
      <p:cxnSp>
        <p:nvCxnSpPr>
          <p:cNvPr id="27" name="Google Shape;169;p29">
            <a:extLst>
              <a:ext uri="{FF2B5EF4-FFF2-40B4-BE49-F238E27FC236}">
                <a16:creationId xmlns:a16="http://schemas.microsoft.com/office/drawing/2014/main" id="{C6222E8B-AD1A-4B01-BFD0-F7150745EAB2}"/>
              </a:ext>
            </a:extLst>
          </p:cNvPr>
          <p:cNvCxnSpPr>
            <a:cxnSpLocks/>
            <a:stCxn id="165" idx="1"/>
            <a:endCxn id="26" idx="3"/>
          </p:cNvCxnSpPr>
          <p:nvPr/>
        </p:nvCxnSpPr>
        <p:spPr>
          <a:xfrm flipH="1">
            <a:off x="5147324" y="3781125"/>
            <a:ext cx="1475826" cy="111367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384671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 build="p"/>
      <p:bldP spid="162" grpId="1" build="p"/>
      <p:bldP spid="165" grpId="0"/>
      <p:bldP spid="165" grpId="1"/>
      <p:bldP spid="21" grpId="0"/>
      <p:bldP spid="21" grpId="1"/>
      <p:bldP spid="26" grpId="0"/>
      <p:bldP spid="2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>
            <a:spLocks noGrp="1"/>
          </p:cNvSpPr>
          <p:nvPr>
            <p:ph type="title"/>
          </p:nvPr>
        </p:nvSpPr>
        <p:spPr>
          <a:xfrm>
            <a:off x="140677" y="291887"/>
            <a:ext cx="4751001" cy="677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Pod Phase: Pending</a:t>
            </a:r>
            <a:endParaRPr sz="3200" dirty="0"/>
          </a:p>
        </p:txBody>
      </p:sp>
      <p:cxnSp>
        <p:nvCxnSpPr>
          <p:cNvPr id="143" name="Google Shape;143;p28"/>
          <p:cNvCxnSpPr>
            <a:cxnSpLocks/>
          </p:cNvCxnSpPr>
          <p:nvPr/>
        </p:nvCxnSpPr>
        <p:spPr>
          <a:xfrm>
            <a:off x="6151750" y="291887"/>
            <a:ext cx="0" cy="4221013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45" name="Google Shape;145;p28"/>
          <p:cNvSpPr txBox="1"/>
          <p:nvPr/>
        </p:nvSpPr>
        <p:spPr>
          <a:xfrm>
            <a:off x="6256025" y="1147850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Startup Probe Execution</a:t>
            </a:r>
            <a:endParaRPr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6" name="Google Shape;146;p28"/>
          <p:cNvSpPr txBox="1"/>
          <p:nvPr/>
        </p:nvSpPr>
        <p:spPr>
          <a:xfrm>
            <a:off x="4473299" y="2060889"/>
            <a:ext cx="1626313" cy="429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Segundos Iniciales</a:t>
            </a:r>
            <a:endParaRPr dirty="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48" name="Google Shape;148;p28"/>
          <p:cNvSpPr txBox="1"/>
          <p:nvPr/>
        </p:nvSpPr>
        <p:spPr>
          <a:xfrm>
            <a:off x="6251464" y="3056050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Respuesta de los Probes</a:t>
            </a:r>
            <a:endParaRPr dirty="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50" name="Google Shape;150;p28"/>
          <p:cNvSpPr txBox="1"/>
          <p:nvPr/>
        </p:nvSpPr>
        <p:spPr>
          <a:xfrm>
            <a:off x="6256025" y="2628125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Readiness Probe Execution</a:t>
            </a:r>
            <a:endParaRPr sz="12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1" name="Google Shape;151;p28"/>
          <p:cNvSpPr txBox="1"/>
          <p:nvPr/>
        </p:nvSpPr>
        <p:spPr>
          <a:xfrm>
            <a:off x="1116110" y="3745247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LOOP</a:t>
            </a:r>
            <a:endParaRPr sz="44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152;p28"/>
          <p:cNvCxnSpPr>
            <a:cxnSpLocks/>
            <a:endCxn id="145" idx="1"/>
          </p:cNvCxnSpPr>
          <p:nvPr/>
        </p:nvCxnSpPr>
        <p:spPr>
          <a:xfrm>
            <a:off x="6047475" y="1461050"/>
            <a:ext cx="2085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8"/>
          <p:cNvCxnSpPr>
            <a:cxnSpLocks/>
            <a:endCxn id="150" idx="1"/>
          </p:cNvCxnSpPr>
          <p:nvPr/>
        </p:nvCxnSpPr>
        <p:spPr>
          <a:xfrm>
            <a:off x="6047475" y="2941325"/>
            <a:ext cx="2085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8"/>
          <p:cNvCxnSpPr>
            <a:cxnSpLocks/>
          </p:cNvCxnSpPr>
          <p:nvPr/>
        </p:nvCxnSpPr>
        <p:spPr>
          <a:xfrm>
            <a:off x="6046330" y="3369250"/>
            <a:ext cx="205084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52;p28">
            <a:extLst>
              <a:ext uri="{FF2B5EF4-FFF2-40B4-BE49-F238E27FC236}">
                <a16:creationId xmlns:a16="http://schemas.microsoft.com/office/drawing/2014/main" id="{5ABA74F4-E72A-4FE2-8E02-FD2A5A727334}"/>
              </a:ext>
            </a:extLst>
          </p:cNvPr>
          <p:cNvCxnSpPr/>
          <p:nvPr/>
        </p:nvCxnSpPr>
        <p:spPr>
          <a:xfrm>
            <a:off x="6047475" y="540789"/>
            <a:ext cx="2085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45;p28">
            <a:extLst>
              <a:ext uri="{FF2B5EF4-FFF2-40B4-BE49-F238E27FC236}">
                <a16:creationId xmlns:a16="http://schemas.microsoft.com/office/drawing/2014/main" id="{6BADBAD5-F1A5-48A4-A2BF-6C0FDBCE44D9}"/>
              </a:ext>
            </a:extLst>
          </p:cNvPr>
          <p:cNvSpPr txBox="1"/>
          <p:nvPr/>
        </p:nvSpPr>
        <p:spPr>
          <a:xfrm>
            <a:off x="6360250" y="227589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Container: Waiting</a:t>
            </a:r>
            <a:endParaRPr sz="16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9" name="Google Shape;152;p28">
            <a:extLst>
              <a:ext uri="{FF2B5EF4-FFF2-40B4-BE49-F238E27FC236}">
                <a16:creationId xmlns:a16="http://schemas.microsoft.com/office/drawing/2014/main" id="{12296CC3-BA9E-460B-8EAC-605F19DF84E6}"/>
              </a:ext>
            </a:extLst>
          </p:cNvPr>
          <p:cNvCxnSpPr/>
          <p:nvPr/>
        </p:nvCxnSpPr>
        <p:spPr>
          <a:xfrm>
            <a:off x="6047475" y="947393"/>
            <a:ext cx="2085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144;p28">
            <a:extLst>
              <a:ext uri="{FF2B5EF4-FFF2-40B4-BE49-F238E27FC236}">
                <a16:creationId xmlns:a16="http://schemas.microsoft.com/office/drawing/2014/main" id="{57C435A3-BDFB-4AB1-897C-4F58FC0EB337}"/>
              </a:ext>
            </a:extLst>
          </p:cNvPr>
          <p:cNvSpPr txBox="1"/>
          <p:nvPr/>
        </p:nvSpPr>
        <p:spPr>
          <a:xfrm>
            <a:off x="3911940" y="630599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Segundos iniciales</a:t>
            </a:r>
            <a:endParaRPr dirty="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cxnSp>
        <p:nvCxnSpPr>
          <p:cNvPr id="23" name="Google Shape;152;p28">
            <a:extLst>
              <a:ext uri="{FF2B5EF4-FFF2-40B4-BE49-F238E27FC236}">
                <a16:creationId xmlns:a16="http://schemas.microsoft.com/office/drawing/2014/main" id="{2886A6DC-7147-4492-9FD5-8EBC6D733624}"/>
              </a:ext>
            </a:extLst>
          </p:cNvPr>
          <p:cNvCxnSpPr/>
          <p:nvPr/>
        </p:nvCxnSpPr>
        <p:spPr>
          <a:xfrm>
            <a:off x="6047515" y="1774250"/>
            <a:ext cx="2085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144;p28">
            <a:extLst>
              <a:ext uri="{FF2B5EF4-FFF2-40B4-BE49-F238E27FC236}">
                <a16:creationId xmlns:a16="http://schemas.microsoft.com/office/drawing/2014/main" id="{64108777-7120-4CB0-974E-404A00595DF3}"/>
              </a:ext>
            </a:extLst>
          </p:cNvPr>
          <p:cNvSpPr txBox="1"/>
          <p:nvPr/>
        </p:nvSpPr>
        <p:spPr>
          <a:xfrm>
            <a:off x="3911940" y="1465069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Respuesta del Probe</a:t>
            </a:r>
            <a:endParaRPr dirty="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cxnSp>
        <p:nvCxnSpPr>
          <p:cNvPr id="27" name="Google Shape;152;p28">
            <a:extLst>
              <a:ext uri="{FF2B5EF4-FFF2-40B4-BE49-F238E27FC236}">
                <a16:creationId xmlns:a16="http://schemas.microsoft.com/office/drawing/2014/main" id="{6A7B6EA1-4912-4E5E-90A4-BED92EFC9290}"/>
              </a:ext>
            </a:extLst>
          </p:cNvPr>
          <p:cNvCxnSpPr/>
          <p:nvPr/>
        </p:nvCxnSpPr>
        <p:spPr>
          <a:xfrm>
            <a:off x="6047475" y="2278342"/>
            <a:ext cx="2085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144;p28">
            <a:extLst>
              <a:ext uri="{FF2B5EF4-FFF2-40B4-BE49-F238E27FC236}">
                <a16:creationId xmlns:a16="http://schemas.microsoft.com/office/drawing/2014/main" id="{0B636260-F3BE-4450-A183-C13786FACE92}"/>
              </a:ext>
            </a:extLst>
          </p:cNvPr>
          <p:cNvSpPr txBox="1"/>
          <p:nvPr/>
        </p:nvSpPr>
        <p:spPr>
          <a:xfrm>
            <a:off x="5805217" y="607175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Para Startup Probe</a:t>
            </a:r>
            <a:endParaRPr dirty="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29" name="Google Shape;146;p28">
            <a:extLst>
              <a:ext uri="{FF2B5EF4-FFF2-40B4-BE49-F238E27FC236}">
                <a16:creationId xmlns:a16="http://schemas.microsoft.com/office/drawing/2014/main" id="{58886E41-BD9C-4D14-AD5E-6AE5D81378AE}"/>
              </a:ext>
            </a:extLst>
          </p:cNvPr>
          <p:cNvSpPr txBox="1"/>
          <p:nvPr/>
        </p:nvSpPr>
        <p:spPr>
          <a:xfrm>
            <a:off x="6268280" y="2060889"/>
            <a:ext cx="1908565" cy="429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Para Liveness &amp; ReadinessProbe</a:t>
            </a:r>
            <a:endParaRPr dirty="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30" name="Google Shape;150;p28">
            <a:extLst>
              <a:ext uri="{FF2B5EF4-FFF2-40B4-BE49-F238E27FC236}">
                <a16:creationId xmlns:a16="http://schemas.microsoft.com/office/drawing/2014/main" id="{92001353-744A-4892-A3BA-1969A561DD75}"/>
              </a:ext>
            </a:extLst>
          </p:cNvPr>
          <p:cNvSpPr txBox="1"/>
          <p:nvPr/>
        </p:nvSpPr>
        <p:spPr>
          <a:xfrm>
            <a:off x="3983725" y="2605158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Liveness Probe Execution</a:t>
            </a:r>
            <a:endParaRPr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3" name="Google Shape;148;p28">
            <a:extLst>
              <a:ext uri="{FF2B5EF4-FFF2-40B4-BE49-F238E27FC236}">
                <a16:creationId xmlns:a16="http://schemas.microsoft.com/office/drawing/2014/main" id="{AC706379-6F65-409E-AAB5-E00F0CFB2649}"/>
              </a:ext>
            </a:extLst>
          </p:cNvPr>
          <p:cNvSpPr txBox="1"/>
          <p:nvPr/>
        </p:nvSpPr>
        <p:spPr>
          <a:xfrm>
            <a:off x="6268280" y="4058447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Respuesta de los Probes</a:t>
            </a:r>
            <a:endParaRPr dirty="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34" name="Google Shape;150;p28">
            <a:extLst>
              <a:ext uri="{FF2B5EF4-FFF2-40B4-BE49-F238E27FC236}">
                <a16:creationId xmlns:a16="http://schemas.microsoft.com/office/drawing/2014/main" id="{6C9F0A82-80F4-4756-95B3-900191B82167}"/>
              </a:ext>
            </a:extLst>
          </p:cNvPr>
          <p:cNvSpPr txBox="1"/>
          <p:nvPr/>
        </p:nvSpPr>
        <p:spPr>
          <a:xfrm>
            <a:off x="6272841" y="3630522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Readiness Probe Execution</a:t>
            </a:r>
            <a:endParaRPr sz="12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35" name="Google Shape;154;p28">
            <a:extLst>
              <a:ext uri="{FF2B5EF4-FFF2-40B4-BE49-F238E27FC236}">
                <a16:creationId xmlns:a16="http://schemas.microsoft.com/office/drawing/2014/main" id="{73D615EE-2A3A-4CC8-A15A-1A4E30E9EE44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6064291" y="3943722"/>
            <a:ext cx="2085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155;p28">
            <a:extLst>
              <a:ext uri="{FF2B5EF4-FFF2-40B4-BE49-F238E27FC236}">
                <a16:creationId xmlns:a16="http://schemas.microsoft.com/office/drawing/2014/main" id="{92B67A81-AC3C-4414-9997-AF3FD1BA26B4}"/>
              </a:ext>
            </a:extLst>
          </p:cNvPr>
          <p:cNvCxnSpPr>
            <a:cxnSpLocks/>
          </p:cNvCxnSpPr>
          <p:nvPr/>
        </p:nvCxnSpPr>
        <p:spPr>
          <a:xfrm>
            <a:off x="6063146" y="4371647"/>
            <a:ext cx="205084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150;p28">
            <a:extLst>
              <a:ext uri="{FF2B5EF4-FFF2-40B4-BE49-F238E27FC236}">
                <a16:creationId xmlns:a16="http://schemas.microsoft.com/office/drawing/2014/main" id="{D567EF6A-87A4-468E-A4D6-DD113DD25A71}"/>
              </a:ext>
            </a:extLst>
          </p:cNvPr>
          <p:cNvSpPr txBox="1"/>
          <p:nvPr/>
        </p:nvSpPr>
        <p:spPr>
          <a:xfrm>
            <a:off x="4000541" y="3607555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Liveness Probe Execution</a:t>
            </a:r>
            <a:endParaRPr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/>
      <p:bldP spid="145" grpId="0"/>
      <p:bldP spid="146" grpId="0"/>
      <p:bldP spid="148" grpId="0"/>
      <p:bldP spid="150" grpId="0"/>
      <p:bldP spid="151" grpId="0"/>
      <p:bldP spid="18" grpId="0"/>
      <p:bldP spid="21" grpId="0"/>
      <p:bldP spid="25" grpId="0"/>
      <p:bldP spid="28" grpId="0"/>
      <p:bldP spid="29" grpId="0"/>
      <p:bldP spid="30" grpId="0"/>
      <p:bldP spid="33" grpId="0"/>
      <p:bldP spid="34" grpId="0"/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>
            <a:spLocks noGrp="1"/>
          </p:cNvSpPr>
          <p:nvPr>
            <p:ph type="subTitle" idx="1"/>
          </p:nvPr>
        </p:nvSpPr>
        <p:spPr>
          <a:xfrm>
            <a:off x="1725925" y="1894325"/>
            <a:ext cx="22086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Los Probes se pueden declarar en un contenedor de </a:t>
            </a:r>
            <a:r>
              <a:rPr lang="es-MX" dirty="0" err="1"/>
              <a:t>Pods</a:t>
            </a:r>
            <a:endParaRPr dirty="0"/>
          </a:p>
        </p:txBody>
      </p:sp>
      <p:sp>
        <p:nvSpPr>
          <p:cNvPr id="183" name="Google Shape;183;p31"/>
          <p:cNvSpPr txBox="1">
            <a:spLocks noGrp="1"/>
          </p:cNvSpPr>
          <p:nvPr>
            <p:ph type="subTitle" idx="2"/>
          </p:nvPr>
        </p:nvSpPr>
        <p:spPr>
          <a:xfrm>
            <a:off x="5803499" y="1894325"/>
            <a:ext cx="22086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Todos los contenedores deben pasar satisfactoriamente los Probes</a:t>
            </a:r>
            <a:endParaRPr dirty="0"/>
          </a:p>
        </p:txBody>
      </p:sp>
      <p:sp>
        <p:nvSpPr>
          <p:cNvPr id="184" name="Google Shape;184;p31"/>
          <p:cNvSpPr txBox="1">
            <a:spLocks noGrp="1"/>
          </p:cNvSpPr>
          <p:nvPr>
            <p:ph type="subTitle" idx="3"/>
          </p:nvPr>
        </p:nvSpPr>
        <p:spPr>
          <a:xfrm>
            <a:off x="1725925" y="3491450"/>
            <a:ext cx="22086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Las acciones de los probes responden a solicitudes HTTP GET o a TCP socket</a:t>
            </a:r>
            <a:endParaRPr dirty="0"/>
          </a:p>
        </p:txBody>
      </p:sp>
      <p:sp>
        <p:nvSpPr>
          <p:cNvPr id="185" name="Google Shape;185;p31"/>
          <p:cNvSpPr txBox="1">
            <a:spLocks noGrp="1"/>
          </p:cNvSpPr>
          <p:nvPr>
            <p:ph type="subTitle" idx="4"/>
          </p:nvPr>
        </p:nvSpPr>
        <p:spPr>
          <a:xfrm>
            <a:off x="5803499" y="3491450"/>
            <a:ext cx="22086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Por defecto cada probes valida los contenedores cada 10 segundos</a:t>
            </a:r>
            <a:endParaRPr dirty="0"/>
          </a:p>
        </p:txBody>
      </p:sp>
      <p:sp>
        <p:nvSpPr>
          <p:cNvPr id="186" name="Google Shape;186;p31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Consideraciones</a:t>
            </a:r>
            <a:endParaRPr dirty="0"/>
          </a:p>
        </p:txBody>
      </p:sp>
      <p:grpSp>
        <p:nvGrpSpPr>
          <p:cNvPr id="187" name="Google Shape;187;p31"/>
          <p:cNvGrpSpPr/>
          <p:nvPr/>
        </p:nvGrpSpPr>
        <p:grpSpPr>
          <a:xfrm>
            <a:off x="5207541" y="3651649"/>
            <a:ext cx="379930" cy="381002"/>
            <a:chOff x="1197950" y="238125"/>
            <a:chExt cx="5204525" cy="5219200"/>
          </a:xfrm>
        </p:grpSpPr>
        <p:sp>
          <p:nvSpPr>
            <p:cNvPr id="188" name="Google Shape;188;p31"/>
            <p:cNvSpPr/>
            <p:nvPr/>
          </p:nvSpPr>
          <p:spPr>
            <a:xfrm>
              <a:off x="1197950" y="1417325"/>
              <a:ext cx="1015325" cy="3126625"/>
            </a:xfrm>
            <a:custGeom>
              <a:avLst/>
              <a:gdLst/>
              <a:ahLst/>
              <a:cxnLst/>
              <a:rect l="l" t="t" r="r" b="b"/>
              <a:pathLst>
                <a:path w="40613" h="125065" extrusionOk="0">
                  <a:moveTo>
                    <a:pt x="18496" y="85856"/>
                  </a:moveTo>
                  <a:lnTo>
                    <a:pt x="18496" y="97175"/>
                  </a:lnTo>
                  <a:cubicBezTo>
                    <a:pt x="16245" y="96262"/>
                    <a:pt x="14680" y="94076"/>
                    <a:pt x="14680" y="91499"/>
                  </a:cubicBezTo>
                  <a:cubicBezTo>
                    <a:pt x="14680" y="88955"/>
                    <a:pt x="16245" y="86769"/>
                    <a:pt x="18496" y="85856"/>
                  </a:cubicBezTo>
                  <a:close/>
                  <a:moveTo>
                    <a:pt x="30696" y="85399"/>
                  </a:moveTo>
                  <a:lnTo>
                    <a:pt x="30696" y="97599"/>
                  </a:lnTo>
                  <a:lnTo>
                    <a:pt x="24596" y="97599"/>
                  </a:lnTo>
                  <a:lnTo>
                    <a:pt x="24596" y="85399"/>
                  </a:lnTo>
                  <a:close/>
                  <a:moveTo>
                    <a:pt x="196" y="0"/>
                  </a:moveTo>
                  <a:lnTo>
                    <a:pt x="196" y="9264"/>
                  </a:lnTo>
                  <a:lnTo>
                    <a:pt x="34512" y="9264"/>
                  </a:lnTo>
                  <a:lnTo>
                    <a:pt x="34512" y="79299"/>
                  </a:lnTo>
                  <a:lnTo>
                    <a:pt x="20779" y="79299"/>
                  </a:lnTo>
                  <a:cubicBezTo>
                    <a:pt x="14060" y="79299"/>
                    <a:pt x="8580" y="84779"/>
                    <a:pt x="8580" y="91499"/>
                  </a:cubicBezTo>
                  <a:cubicBezTo>
                    <a:pt x="8580" y="98251"/>
                    <a:pt x="14060" y="103699"/>
                    <a:pt x="20779" y="103699"/>
                  </a:cubicBezTo>
                  <a:lnTo>
                    <a:pt x="34512" y="103699"/>
                  </a:lnTo>
                  <a:lnTo>
                    <a:pt x="34512" y="118965"/>
                  </a:lnTo>
                  <a:lnTo>
                    <a:pt x="1" y="118965"/>
                  </a:lnTo>
                  <a:lnTo>
                    <a:pt x="1" y="125065"/>
                  </a:lnTo>
                  <a:lnTo>
                    <a:pt x="40612" y="125065"/>
                  </a:lnTo>
                  <a:lnTo>
                    <a:pt x="40612" y="97599"/>
                  </a:lnTo>
                  <a:lnTo>
                    <a:pt x="36796" y="97599"/>
                  </a:lnTo>
                  <a:lnTo>
                    <a:pt x="36796" y="85399"/>
                  </a:lnTo>
                  <a:lnTo>
                    <a:pt x="40612" y="85399"/>
                  </a:lnTo>
                  <a:lnTo>
                    <a:pt x="40612" y="3164"/>
                  </a:lnTo>
                  <a:lnTo>
                    <a:pt x="6296" y="3164"/>
                  </a:lnTo>
                  <a:lnTo>
                    <a:pt x="6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1431175" y="1951475"/>
              <a:ext cx="457525" cy="838350"/>
            </a:xfrm>
            <a:custGeom>
              <a:avLst/>
              <a:gdLst/>
              <a:ahLst/>
              <a:cxnLst/>
              <a:rect l="l" t="t" r="r" b="b"/>
              <a:pathLst>
                <a:path w="18301" h="33534" extrusionOk="0">
                  <a:moveTo>
                    <a:pt x="12201" y="6100"/>
                  </a:moveTo>
                  <a:lnTo>
                    <a:pt x="12201" y="27434"/>
                  </a:lnTo>
                  <a:lnTo>
                    <a:pt x="6101" y="27434"/>
                  </a:lnTo>
                  <a:lnTo>
                    <a:pt x="6101" y="6100"/>
                  </a:lnTo>
                  <a:close/>
                  <a:moveTo>
                    <a:pt x="1" y="0"/>
                  </a:moveTo>
                  <a:lnTo>
                    <a:pt x="1" y="33534"/>
                  </a:lnTo>
                  <a:lnTo>
                    <a:pt x="18301" y="33534"/>
                  </a:lnTo>
                  <a:lnTo>
                    <a:pt x="183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1"/>
            <p:cNvSpPr/>
            <p:nvPr/>
          </p:nvSpPr>
          <p:spPr>
            <a:xfrm>
              <a:off x="1431175" y="2923550"/>
              <a:ext cx="152525" cy="152525"/>
            </a:xfrm>
            <a:custGeom>
              <a:avLst/>
              <a:gdLst/>
              <a:ahLst/>
              <a:cxnLst/>
              <a:rect l="l" t="t" r="r" b="b"/>
              <a:pathLst>
                <a:path w="6101" h="6101" extrusionOk="0">
                  <a:moveTo>
                    <a:pt x="1" y="0"/>
                  </a:moveTo>
                  <a:lnTo>
                    <a:pt x="1" y="6100"/>
                  </a:lnTo>
                  <a:lnTo>
                    <a:pt x="6101" y="6100"/>
                  </a:lnTo>
                  <a:lnTo>
                    <a:pt x="61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1"/>
            <p:cNvSpPr/>
            <p:nvPr/>
          </p:nvSpPr>
          <p:spPr>
            <a:xfrm>
              <a:off x="1736175" y="2923550"/>
              <a:ext cx="152525" cy="152525"/>
            </a:xfrm>
            <a:custGeom>
              <a:avLst/>
              <a:gdLst/>
              <a:ahLst/>
              <a:cxnLst/>
              <a:rect l="l" t="t" r="r" b="b"/>
              <a:pathLst>
                <a:path w="6101" h="6101" extrusionOk="0">
                  <a:moveTo>
                    <a:pt x="1" y="0"/>
                  </a:moveTo>
                  <a:lnTo>
                    <a:pt x="1" y="6100"/>
                  </a:lnTo>
                  <a:lnTo>
                    <a:pt x="6101" y="6100"/>
                  </a:lnTo>
                  <a:lnTo>
                    <a:pt x="61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1"/>
            <p:cNvSpPr/>
            <p:nvPr/>
          </p:nvSpPr>
          <p:spPr>
            <a:xfrm>
              <a:off x="1197950" y="4686650"/>
              <a:ext cx="233250" cy="152525"/>
            </a:xfrm>
            <a:custGeom>
              <a:avLst/>
              <a:gdLst/>
              <a:ahLst/>
              <a:cxnLst/>
              <a:rect l="l" t="t" r="r" b="b"/>
              <a:pathLst>
                <a:path w="9330" h="6101" extrusionOk="0">
                  <a:moveTo>
                    <a:pt x="1" y="0"/>
                  </a:moveTo>
                  <a:lnTo>
                    <a:pt x="1" y="6100"/>
                  </a:lnTo>
                  <a:lnTo>
                    <a:pt x="9330" y="6100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1"/>
            <p:cNvSpPr/>
            <p:nvPr/>
          </p:nvSpPr>
          <p:spPr>
            <a:xfrm>
              <a:off x="1197950" y="4996525"/>
              <a:ext cx="233250" cy="152525"/>
            </a:xfrm>
            <a:custGeom>
              <a:avLst/>
              <a:gdLst/>
              <a:ahLst/>
              <a:cxnLst/>
              <a:rect l="l" t="t" r="r" b="b"/>
              <a:pathLst>
                <a:path w="9330" h="6101" extrusionOk="0">
                  <a:moveTo>
                    <a:pt x="1" y="1"/>
                  </a:moveTo>
                  <a:lnTo>
                    <a:pt x="1" y="6101"/>
                  </a:lnTo>
                  <a:lnTo>
                    <a:pt x="9330" y="6101"/>
                  </a:lnTo>
                  <a:lnTo>
                    <a:pt x="93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1"/>
            <p:cNvSpPr/>
            <p:nvPr/>
          </p:nvSpPr>
          <p:spPr>
            <a:xfrm>
              <a:off x="1197950" y="5304800"/>
              <a:ext cx="233250" cy="152525"/>
            </a:xfrm>
            <a:custGeom>
              <a:avLst/>
              <a:gdLst/>
              <a:ahLst/>
              <a:cxnLst/>
              <a:rect l="l" t="t" r="r" b="b"/>
              <a:pathLst>
                <a:path w="9330" h="6101" extrusionOk="0">
                  <a:moveTo>
                    <a:pt x="1" y="0"/>
                  </a:moveTo>
                  <a:lnTo>
                    <a:pt x="1" y="6100"/>
                  </a:lnTo>
                  <a:lnTo>
                    <a:pt x="9330" y="6100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1"/>
            <p:cNvSpPr/>
            <p:nvPr/>
          </p:nvSpPr>
          <p:spPr>
            <a:xfrm>
              <a:off x="1197950" y="3626500"/>
              <a:ext cx="80750" cy="152525"/>
            </a:xfrm>
            <a:custGeom>
              <a:avLst/>
              <a:gdLst/>
              <a:ahLst/>
              <a:cxnLst/>
              <a:rect l="l" t="t" r="r" b="b"/>
              <a:pathLst>
                <a:path w="3230" h="6101" extrusionOk="0">
                  <a:moveTo>
                    <a:pt x="1" y="1"/>
                  </a:moveTo>
                  <a:lnTo>
                    <a:pt x="1" y="6100"/>
                  </a:lnTo>
                  <a:lnTo>
                    <a:pt x="3230" y="6100"/>
                  </a:lnTo>
                  <a:lnTo>
                    <a:pt x="32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1"/>
            <p:cNvSpPr/>
            <p:nvPr/>
          </p:nvSpPr>
          <p:spPr>
            <a:xfrm>
              <a:off x="1202850" y="558600"/>
              <a:ext cx="152525" cy="706250"/>
            </a:xfrm>
            <a:custGeom>
              <a:avLst/>
              <a:gdLst/>
              <a:ahLst/>
              <a:cxnLst/>
              <a:rect l="l" t="t" r="r" b="b"/>
              <a:pathLst>
                <a:path w="6101" h="28250" extrusionOk="0">
                  <a:moveTo>
                    <a:pt x="0" y="1"/>
                  </a:moveTo>
                  <a:lnTo>
                    <a:pt x="0" y="28249"/>
                  </a:lnTo>
                  <a:lnTo>
                    <a:pt x="6100" y="28249"/>
                  </a:lnTo>
                  <a:lnTo>
                    <a:pt x="61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1"/>
            <p:cNvSpPr/>
            <p:nvPr/>
          </p:nvSpPr>
          <p:spPr>
            <a:xfrm>
              <a:off x="1202850" y="238125"/>
              <a:ext cx="152525" cy="168000"/>
            </a:xfrm>
            <a:custGeom>
              <a:avLst/>
              <a:gdLst/>
              <a:ahLst/>
              <a:cxnLst/>
              <a:rect l="l" t="t" r="r" b="b"/>
              <a:pathLst>
                <a:path w="6101" h="6720" extrusionOk="0">
                  <a:moveTo>
                    <a:pt x="0" y="0"/>
                  </a:moveTo>
                  <a:lnTo>
                    <a:pt x="0" y="6720"/>
                  </a:lnTo>
                  <a:lnTo>
                    <a:pt x="6100" y="6720"/>
                  </a:lnTo>
                  <a:lnTo>
                    <a:pt x="61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1"/>
            <p:cNvSpPr/>
            <p:nvPr/>
          </p:nvSpPr>
          <p:spPr>
            <a:xfrm>
              <a:off x="5387150" y="1417325"/>
              <a:ext cx="1015325" cy="3126625"/>
            </a:xfrm>
            <a:custGeom>
              <a:avLst/>
              <a:gdLst/>
              <a:ahLst/>
              <a:cxnLst/>
              <a:rect l="l" t="t" r="r" b="b"/>
              <a:pathLst>
                <a:path w="40613" h="125065" extrusionOk="0">
                  <a:moveTo>
                    <a:pt x="22117" y="85856"/>
                  </a:moveTo>
                  <a:cubicBezTo>
                    <a:pt x="24368" y="86769"/>
                    <a:pt x="25934" y="88955"/>
                    <a:pt x="25934" y="91499"/>
                  </a:cubicBezTo>
                  <a:cubicBezTo>
                    <a:pt x="25934" y="94076"/>
                    <a:pt x="24368" y="96262"/>
                    <a:pt x="22117" y="97175"/>
                  </a:cubicBezTo>
                  <a:lnTo>
                    <a:pt x="22117" y="85856"/>
                  </a:lnTo>
                  <a:close/>
                  <a:moveTo>
                    <a:pt x="16017" y="85399"/>
                  </a:moveTo>
                  <a:lnTo>
                    <a:pt x="16017" y="97599"/>
                  </a:lnTo>
                  <a:lnTo>
                    <a:pt x="9917" y="97599"/>
                  </a:lnTo>
                  <a:lnTo>
                    <a:pt x="9917" y="85399"/>
                  </a:lnTo>
                  <a:close/>
                  <a:moveTo>
                    <a:pt x="34317" y="0"/>
                  </a:moveTo>
                  <a:lnTo>
                    <a:pt x="34317" y="3164"/>
                  </a:lnTo>
                  <a:lnTo>
                    <a:pt x="1" y="3164"/>
                  </a:lnTo>
                  <a:lnTo>
                    <a:pt x="1" y="85399"/>
                  </a:lnTo>
                  <a:lnTo>
                    <a:pt x="3817" y="85399"/>
                  </a:lnTo>
                  <a:lnTo>
                    <a:pt x="3817" y="97599"/>
                  </a:lnTo>
                  <a:lnTo>
                    <a:pt x="1" y="97599"/>
                  </a:lnTo>
                  <a:lnTo>
                    <a:pt x="1" y="125065"/>
                  </a:lnTo>
                  <a:lnTo>
                    <a:pt x="40613" y="125065"/>
                  </a:lnTo>
                  <a:lnTo>
                    <a:pt x="40613" y="118965"/>
                  </a:lnTo>
                  <a:lnTo>
                    <a:pt x="6101" y="118965"/>
                  </a:lnTo>
                  <a:lnTo>
                    <a:pt x="6101" y="103699"/>
                  </a:lnTo>
                  <a:lnTo>
                    <a:pt x="19834" y="103699"/>
                  </a:lnTo>
                  <a:cubicBezTo>
                    <a:pt x="26553" y="103699"/>
                    <a:pt x="32034" y="98251"/>
                    <a:pt x="32034" y="91499"/>
                  </a:cubicBezTo>
                  <a:cubicBezTo>
                    <a:pt x="32034" y="84779"/>
                    <a:pt x="26553" y="79299"/>
                    <a:pt x="19834" y="79299"/>
                  </a:cubicBezTo>
                  <a:lnTo>
                    <a:pt x="6101" y="79299"/>
                  </a:lnTo>
                  <a:lnTo>
                    <a:pt x="6101" y="9264"/>
                  </a:lnTo>
                  <a:lnTo>
                    <a:pt x="40417" y="9264"/>
                  </a:lnTo>
                  <a:lnTo>
                    <a:pt x="404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1"/>
            <p:cNvSpPr/>
            <p:nvPr/>
          </p:nvSpPr>
          <p:spPr>
            <a:xfrm>
              <a:off x="5711725" y="1951475"/>
              <a:ext cx="457525" cy="838350"/>
            </a:xfrm>
            <a:custGeom>
              <a:avLst/>
              <a:gdLst/>
              <a:ahLst/>
              <a:cxnLst/>
              <a:rect l="l" t="t" r="r" b="b"/>
              <a:pathLst>
                <a:path w="18301" h="33534" extrusionOk="0">
                  <a:moveTo>
                    <a:pt x="12200" y="6100"/>
                  </a:moveTo>
                  <a:lnTo>
                    <a:pt x="12200" y="27434"/>
                  </a:lnTo>
                  <a:lnTo>
                    <a:pt x="6100" y="27434"/>
                  </a:lnTo>
                  <a:lnTo>
                    <a:pt x="6100" y="6100"/>
                  </a:lnTo>
                  <a:close/>
                  <a:moveTo>
                    <a:pt x="1" y="0"/>
                  </a:moveTo>
                  <a:lnTo>
                    <a:pt x="1" y="33534"/>
                  </a:lnTo>
                  <a:lnTo>
                    <a:pt x="18300" y="33534"/>
                  </a:lnTo>
                  <a:lnTo>
                    <a:pt x="183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1"/>
            <p:cNvSpPr/>
            <p:nvPr/>
          </p:nvSpPr>
          <p:spPr>
            <a:xfrm>
              <a:off x="6016725" y="2923550"/>
              <a:ext cx="152525" cy="152525"/>
            </a:xfrm>
            <a:custGeom>
              <a:avLst/>
              <a:gdLst/>
              <a:ahLst/>
              <a:cxnLst/>
              <a:rect l="l" t="t" r="r" b="b"/>
              <a:pathLst>
                <a:path w="6101" h="6101" extrusionOk="0">
                  <a:moveTo>
                    <a:pt x="0" y="0"/>
                  </a:moveTo>
                  <a:lnTo>
                    <a:pt x="0" y="6100"/>
                  </a:lnTo>
                  <a:lnTo>
                    <a:pt x="6100" y="6100"/>
                  </a:lnTo>
                  <a:lnTo>
                    <a:pt x="61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1"/>
            <p:cNvSpPr/>
            <p:nvPr/>
          </p:nvSpPr>
          <p:spPr>
            <a:xfrm>
              <a:off x="5711725" y="2923550"/>
              <a:ext cx="152525" cy="152525"/>
            </a:xfrm>
            <a:custGeom>
              <a:avLst/>
              <a:gdLst/>
              <a:ahLst/>
              <a:cxnLst/>
              <a:rect l="l" t="t" r="r" b="b"/>
              <a:pathLst>
                <a:path w="6101" h="6101" extrusionOk="0">
                  <a:moveTo>
                    <a:pt x="1" y="0"/>
                  </a:moveTo>
                  <a:lnTo>
                    <a:pt x="1" y="6100"/>
                  </a:lnTo>
                  <a:lnTo>
                    <a:pt x="6100" y="6100"/>
                  </a:lnTo>
                  <a:lnTo>
                    <a:pt x="61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1"/>
            <p:cNvSpPr/>
            <p:nvPr/>
          </p:nvSpPr>
          <p:spPr>
            <a:xfrm>
              <a:off x="6169225" y="4686650"/>
              <a:ext cx="233250" cy="152525"/>
            </a:xfrm>
            <a:custGeom>
              <a:avLst/>
              <a:gdLst/>
              <a:ahLst/>
              <a:cxnLst/>
              <a:rect l="l" t="t" r="r" b="b"/>
              <a:pathLst>
                <a:path w="9330" h="6101" extrusionOk="0">
                  <a:moveTo>
                    <a:pt x="0" y="0"/>
                  </a:moveTo>
                  <a:lnTo>
                    <a:pt x="0" y="6100"/>
                  </a:lnTo>
                  <a:lnTo>
                    <a:pt x="9330" y="6100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1"/>
            <p:cNvSpPr/>
            <p:nvPr/>
          </p:nvSpPr>
          <p:spPr>
            <a:xfrm>
              <a:off x="6169225" y="4996525"/>
              <a:ext cx="233250" cy="152525"/>
            </a:xfrm>
            <a:custGeom>
              <a:avLst/>
              <a:gdLst/>
              <a:ahLst/>
              <a:cxnLst/>
              <a:rect l="l" t="t" r="r" b="b"/>
              <a:pathLst>
                <a:path w="9330" h="6101" extrusionOk="0">
                  <a:moveTo>
                    <a:pt x="0" y="1"/>
                  </a:moveTo>
                  <a:lnTo>
                    <a:pt x="0" y="6101"/>
                  </a:lnTo>
                  <a:lnTo>
                    <a:pt x="9330" y="6101"/>
                  </a:lnTo>
                  <a:lnTo>
                    <a:pt x="93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1"/>
            <p:cNvSpPr/>
            <p:nvPr/>
          </p:nvSpPr>
          <p:spPr>
            <a:xfrm>
              <a:off x="6169225" y="5304800"/>
              <a:ext cx="233250" cy="152525"/>
            </a:xfrm>
            <a:custGeom>
              <a:avLst/>
              <a:gdLst/>
              <a:ahLst/>
              <a:cxnLst/>
              <a:rect l="l" t="t" r="r" b="b"/>
              <a:pathLst>
                <a:path w="9330" h="6101" extrusionOk="0">
                  <a:moveTo>
                    <a:pt x="0" y="0"/>
                  </a:moveTo>
                  <a:lnTo>
                    <a:pt x="0" y="6100"/>
                  </a:lnTo>
                  <a:lnTo>
                    <a:pt x="9330" y="6100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1"/>
            <p:cNvSpPr/>
            <p:nvPr/>
          </p:nvSpPr>
          <p:spPr>
            <a:xfrm>
              <a:off x="6321725" y="3626500"/>
              <a:ext cx="80750" cy="152525"/>
            </a:xfrm>
            <a:custGeom>
              <a:avLst/>
              <a:gdLst/>
              <a:ahLst/>
              <a:cxnLst/>
              <a:rect l="l" t="t" r="r" b="b"/>
              <a:pathLst>
                <a:path w="3230" h="6101" extrusionOk="0">
                  <a:moveTo>
                    <a:pt x="0" y="1"/>
                  </a:moveTo>
                  <a:lnTo>
                    <a:pt x="0" y="6100"/>
                  </a:lnTo>
                  <a:lnTo>
                    <a:pt x="3230" y="6100"/>
                  </a:lnTo>
                  <a:lnTo>
                    <a:pt x="32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1"/>
            <p:cNvSpPr/>
            <p:nvPr/>
          </p:nvSpPr>
          <p:spPr>
            <a:xfrm>
              <a:off x="6245050" y="558600"/>
              <a:ext cx="152525" cy="706250"/>
            </a:xfrm>
            <a:custGeom>
              <a:avLst/>
              <a:gdLst/>
              <a:ahLst/>
              <a:cxnLst/>
              <a:rect l="l" t="t" r="r" b="b"/>
              <a:pathLst>
                <a:path w="6101" h="28250" extrusionOk="0">
                  <a:moveTo>
                    <a:pt x="1" y="1"/>
                  </a:moveTo>
                  <a:lnTo>
                    <a:pt x="1" y="28249"/>
                  </a:lnTo>
                  <a:lnTo>
                    <a:pt x="6101" y="28249"/>
                  </a:lnTo>
                  <a:lnTo>
                    <a:pt x="61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1"/>
            <p:cNvSpPr/>
            <p:nvPr/>
          </p:nvSpPr>
          <p:spPr>
            <a:xfrm>
              <a:off x="6245050" y="238125"/>
              <a:ext cx="152525" cy="168000"/>
            </a:xfrm>
            <a:custGeom>
              <a:avLst/>
              <a:gdLst/>
              <a:ahLst/>
              <a:cxnLst/>
              <a:rect l="l" t="t" r="r" b="b"/>
              <a:pathLst>
                <a:path w="6101" h="6720" extrusionOk="0">
                  <a:moveTo>
                    <a:pt x="1" y="0"/>
                  </a:moveTo>
                  <a:lnTo>
                    <a:pt x="1" y="6720"/>
                  </a:lnTo>
                  <a:lnTo>
                    <a:pt x="6101" y="6720"/>
                  </a:lnTo>
                  <a:lnTo>
                    <a:pt x="61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1"/>
            <p:cNvSpPr/>
            <p:nvPr/>
          </p:nvSpPr>
          <p:spPr>
            <a:xfrm>
              <a:off x="2327425" y="3608550"/>
              <a:ext cx="152500" cy="152525"/>
            </a:xfrm>
            <a:custGeom>
              <a:avLst/>
              <a:gdLst/>
              <a:ahLst/>
              <a:cxnLst/>
              <a:rect l="l" t="t" r="r" b="b"/>
              <a:pathLst>
                <a:path w="6100" h="6101" extrusionOk="0">
                  <a:moveTo>
                    <a:pt x="0" y="1"/>
                  </a:moveTo>
                  <a:lnTo>
                    <a:pt x="0" y="6101"/>
                  </a:lnTo>
                  <a:lnTo>
                    <a:pt x="6100" y="6101"/>
                  </a:lnTo>
                  <a:lnTo>
                    <a:pt x="61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1"/>
            <p:cNvSpPr/>
            <p:nvPr/>
          </p:nvSpPr>
          <p:spPr>
            <a:xfrm>
              <a:off x="2632400" y="3608550"/>
              <a:ext cx="152525" cy="152525"/>
            </a:xfrm>
            <a:custGeom>
              <a:avLst/>
              <a:gdLst/>
              <a:ahLst/>
              <a:cxnLst/>
              <a:rect l="l" t="t" r="r" b="b"/>
              <a:pathLst>
                <a:path w="6101" h="6101" extrusionOk="0">
                  <a:moveTo>
                    <a:pt x="1" y="1"/>
                  </a:moveTo>
                  <a:lnTo>
                    <a:pt x="1" y="6101"/>
                  </a:lnTo>
                  <a:lnTo>
                    <a:pt x="6101" y="6101"/>
                  </a:lnTo>
                  <a:lnTo>
                    <a:pt x="61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1"/>
            <p:cNvSpPr/>
            <p:nvPr/>
          </p:nvSpPr>
          <p:spPr>
            <a:xfrm>
              <a:off x="4747800" y="3608550"/>
              <a:ext cx="152525" cy="152525"/>
            </a:xfrm>
            <a:custGeom>
              <a:avLst/>
              <a:gdLst/>
              <a:ahLst/>
              <a:cxnLst/>
              <a:rect l="l" t="t" r="r" b="b"/>
              <a:pathLst>
                <a:path w="6101" h="6101" extrusionOk="0">
                  <a:moveTo>
                    <a:pt x="1" y="1"/>
                  </a:moveTo>
                  <a:lnTo>
                    <a:pt x="1" y="6101"/>
                  </a:lnTo>
                  <a:lnTo>
                    <a:pt x="6101" y="6101"/>
                  </a:lnTo>
                  <a:lnTo>
                    <a:pt x="61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1"/>
            <p:cNvSpPr/>
            <p:nvPr/>
          </p:nvSpPr>
          <p:spPr>
            <a:xfrm>
              <a:off x="5052800" y="3608550"/>
              <a:ext cx="152525" cy="152525"/>
            </a:xfrm>
            <a:custGeom>
              <a:avLst/>
              <a:gdLst/>
              <a:ahLst/>
              <a:cxnLst/>
              <a:rect l="l" t="t" r="r" b="b"/>
              <a:pathLst>
                <a:path w="6101" h="6101" extrusionOk="0">
                  <a:moveTo>
                    <a:pt x="1" y="1"/>
                  </a:moveTo>
                  <a:lnTo>
                    <a:pt x="1" y="6101"/>
                  </a:lnTo>
                  <a:lnTo>
                    <a:pt x="6101" y="6101"/>
                  </a:lnTo>
                  <a:lnTo>
                    <a:pt x="61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1"/>
            <p:cNvSpPr/>
            <p:nvPr/>
          </p:nvSpPr>
          <p:spPr>
            <a:xfrm>
              <a:off x="2937400" y="3379400"/>
              <a:ext cx="1677500" cy="610025"/>
            </a:xfrm>
            <a:custGeom>
              <a:avLst/>
              <a:gdLst/>
              <a:ahLst/>
              <a:cxnLst/>
              <a:rect l="l" t="t" r="r" b="b"/>
              <a:pathLst>
                <a:path w="67100" h="24401" extrusionOk="0">
                  <a:moveTo>
                    <a:pt x="11418" y="1"/>
                  </a:moveTo>
                  <a:cubicBezTo>
                    <a:pt x="7242" y="1"/>
                    <a:pt x="3817" y="3426"/>
                    <a:pt x="3817" y="7634"/>
                  </a:cubicBezTo>
                  <a:cubicBezTo>
                    <a:pt x="3817" y="8482"/>
                    <a:pt x="3132" y="9167"/>
                    <a:pt x="2284" y="9167"/>
                  </a:cubicBezTo>
                  <a:lnTo>
                    <a:pt x="1" y="9167"/>
                  </a:lnTo>
                  <a:lnTo>
                    <a:pt x="1" y="15267"/>
                  </a:lnTo>
                  <a:lnTo>
                    <a:pt x="2284" y="15267"/>
                  </a:lnTo>
                  <a:cubicBezTo>
                    <a:pt x="6492" y="15267"/>
                    <a:pt x="9917" y="11842"/>
                    <a:pt x="9917" y="7634"/>
                  </a:cubicBezTo>
                  <a:cubicBezTo>
                    <a:pt x="9917" y="6786"/>
                    <a:pt x="10602" y="6101"/>
                    <a:pt x="11418" y="6101"/>
                  </a:cubicBezTo>
                  <a:cubicBezTo>
                    <a:pt x="12266" y="6101"/>
                    <a:pt x="12951" y="6786"/>
                    <a:pt x="12951" y="7634"/>
                  </a:cubicBezTo>
                  <a:lnTo>
                    <a:pt x="12951" y="16767"/>
                  </a:lnTo>
                  <a:cubicBezTo>
                    <a:pt x="12951" y="20975"/>
                    <a:pt x="16376" y="24400"/>
                    <a:pt x="20584" y="24400"/>
                  </a:cubicBezTo>
                  <a:cubicBezTo>
                    <a:pt x="24792" y="24400"/>
                    <a:pt x="28217" y="20975"/>
                    <a:pt x="28217" y="16767"/>
                  </a:cubicBezTo>
                  <a:lnTo>
                    <a:pt x="28217" y="7634"/>
                  </a:lnTo>
                  <a:cubicBezTo>
                    <a:pt x="28217" y="6786"/>
                    <a:pt x="28902" y="6101"/>
                    <a:pt x="29717" y="6101"/>
                  </a:cubicBezTo>
                  <a:cubicBezTo>
                    <a:pt x="30566" y="6101"/>
                    <a:pt x="31251" y="6786"/>
                    <a:pt x="31251" y="7634"/>
                  </a:cubicBezTo>
                  <a:lnTo>
                    <a:pt x="31251" y="16767"/>
                  </a:lnTo>
                  <a:cubicBezTo>
                    <a:pt x="31251" y="20975"/>
                    <a:pt x="34676" y="24400"/>
                    <a:pt x="38884" y="24400"/>
                  </a:cubicBezTo>
                  <a:cubicBezTo>
                    <a:pt x="43092" y="24400"/>
                    <a:pt x="46517" y="20975"/>
                    <a:pt x="46517" y="16767"/>
                  </a:cubicBezTo>
                  <a:lnTo>
                    <a:pt x="46517" y="7634"/>
                  </a:lnTo>
                  <a:cubicBezTo>
                    <a:pt x="46517" y="6786"/>
                    <a:pt x="47202" y="6101"/>
                    <a:pt x="48017" y="6101"/>
                  </a:cubicBezTo>
                  <a:cubicBezTo>
                    <a:pt x="48865" y="6101"/>
                    <a:pt x="49550" y="6786"/>
                    <a:pt x="49550" y="7634"/>
                  </a:cubicBezTo>
                  <a:lnTo>
                    <a:pt x="49550" y="16767"/>
                  </a:lnTo>
                  <a:cubicBezTo>
                    <a:pt x="49550" y="20975"/>
                    <a:pt x="52975" y="24400"/>
                    <a:pt x="57183" y="24400"/>
                  </a:cubicBezTo>
                  <a:cubicBezTo>
                    <a:pt x="61391" y="24400"/>
                    <a:pt x="64816" y="20975"/>
                    <a:pt x="64816" y="16767"/>
                  </a:cubicBezTo>
                  <a:cubicBezTo>
                    <a:pt x="64816" y="15952"/>
                    <a:pt x="65501" y="15267"/>
                    <a:pt x="66317" y="15267"/>
                  </a:cubicBezTo>
                  <a:lnTo>
                    <a:pt x="67100" y="15267"/>
                  </a:lnTo>
                  <a:lnTo>
                    <a:pt x="67100" y="9167"/>
                  </a:lnTo>
                  <a:lnTo>
                    <a:pt x="66317" y="9167"/>
                  </a:lnTo>
                  <a:cubicBezTo>
                    <a:pt x="62142" y="9167"/>
                    <a:pt x="58717" y="12592"/>
                    <a:pt x="58717" y="16767"/>
                  </a:cubicBezTo>
                  <a:cubicBezTo>
                    <a:pt x="58717" y="17615"/>
                    <a:pt x="58031" y="18300"/>
                    <a:pt x="57183" y="18300"/>
                  </a:cubicBezTo>
                  <a:cubicBezTo>
                    <a:pt x="56335" y="18300"/>
                    <a:pt x="55650" y="17615"/>
                    <a:pt x="55650" y="16767"/>
                  </a:cubicBezTo>
                  <a:lnTo>
                    <a:pt x="55650" y="7634"/>
                  </a:lnTo>
                  <a:cubicBezTo>
                    <a:pt x="55650" y="3426"/>
                    <a:pt x="52225" y="1"/>
                    <a:pt x="48017" y="1"/>
                  </a:cubicBezTo>
                  <a:cubicBezTo>
                    <a:pt x="43842" y="1"/>
                    <a:pt x="40417" y="3426"/>
                    <a:pt x="40417" y="7634"/>
                  </a:cubicBezTo>
                  <a:lnTo>
                    <a:pt x="40417" y="16767"/>
                  </a:lnTo>
                  <a:cubicBezTo>
                    <a:pt x="40417" y="17615"/>
                    <a:pt x="39732" y="18300"/>
                    <a:pt x="38884" y="18300"/>
                  </a:cubicBezTo>
                  <a:cubicBezTo>
                    <a:pt x="38036" y="18300"/>
                    <a:pt x="37350" y="17615"/>
                    <a:pt x="37350" y="16767"/>
                  </a:cubicBezTo>
                  <a:lnTo>
                    <a:pt x="37350" y="7634"/>
                  </a:lnTo>
                  <a:cubicBezTo>
                    <a:pt x="37350" y="3426"/>
                    <a:pt x="33925" y="1"/>
                    <a:pt x="29717" y="1"/>
                  </a:cubicBezTo>
                  <a:cubicBezTo>
                    <a:pt x="25542" y="1"/>
                    <a:pt x="22117" y="3426"/>
                    <a:pt x="22117" y="7634"/>
                  </a:cubicBezTo>
                  <a:lnTo>
                    <a:pt x="22117" y="16767"/>
                  </a:lnTo>
                  <a:cubicBezTo>
                    <a:pt x="22117" y="17615"/>
                    <a:pt x="21432" y="18300"/>
                    <a:pt x="20584" y="18300"/>
                  </a:cubicBezTo>
                  <a:cubicBezTo>
                    <a:pt x="19736" y="18300"/>
                    <a:pt x="19051" y="17615"/>
                    <a:pt x="19051" y="16767"/>
                  </a:cubicBezTo>
                  <a:lnTo>
                    <a:pt x="19051" y="7634"/>
                  </a:lnTo>
                  <a:cubicBezTo>
                    <a:pt x="19051" y="3426"/>
                    <a:pt x="15626" y="1"/>
                    <a:pt x="114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1"/>
            <p:cNvSpPr/>
            <p:nvPr/>
          </p:nvSpPr>
          <p:spPr>
            <a:xfrm>
              <a:off x="2618550" y="2159425"/>
              <a:ext cx="152525" cy="610025"/>
            </a:xfrm>
            <a:custGeom>
              <a:avLst/>
              <a:gdLst/>
              <a:ahLst/>
              <a:cxnLst/>
              <a:rect l="l" t="t" r="r" b="b"/>
              <a:pathLst>
                <a:path w="6101" h="24401" extrusionOk="0">
                  <a:moveTo>
                    <a:pt x="0" y="0"/>
                  </a:moveTo>
                  <a:lnTo>
                    <a:pt x="0" y="24400"/>
                  </a:lnTo>
                  <a:lnTo>
                    <a:pt x="6100" y="24400"/>
                  </a:lnTo>
                  <a:lnTo>
                    <a:pt x="61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1"/>
            <p:cNvSpPr/>
            <p:nvPr/>
          </p:nvSpPr>
          <p:spPr>
            <a:xfrm>
              <a:off x="3991025" y="2159425"/>
              <a:ext cx="152525" cy="610025"/>
            </a:xfrm>
            <a:custGeom>
              <a:avLst/>
              <a:gdLst/>
              <a:ahLst/>
              <a:cxnLst/>
              <a:rect l="l" t="t" r="r" b="b"/>
              <a:pathLst>
                <a:path w="6101" h="24401" extrusionOk="0">
                  <a:moveTo>
                    <a:pt x="1" y="0"/>
                  </a:moveTo>
                  <a:lnTo>
                    <a:pt x="1" y="24400"/>
                  </a:lnTo>
                  <a:lnTo>
                    <a:pt x="6101" y="24400"/>
                  </a:lnTo>
                  <a:lnTo>
                    <a:pt x="61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1"/>
            <p:cNvSpPr/>
            <p:nvPr/>
          </p:nvSpPr>
          <p:spPr>
            <a:xfrm>
              <a:off x="4296025" y="2159425"/>
              <a:ext cx="152525" cy="610025"/>
            </a:xfrm>
            <a:custGeom>
              <a:avLst/>
              <a:gdLst/>
              <a:ahLst/>
              <a:cxnLst/>
              <a:rect l="l" t="t" r="r" b="b"/>
              <a:pathLst>
                <a:path w="6101" h="24401" extrusionOk="0">
                  <a:moveTo>
                    <a:pt x="0" y="0"/>
                  </a:moveTo>
                  <a:lnTo>
                    <a:pt x="0" y="24400"/>
                  </a:lnTo>
                  <a:lnTo>
                    <a:pt x="6100" y="24400"/>
                  </a:lnTo>
                  <a:lnTo>
                    <a:pt x="61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1"/>
            <p:cNvSpPr/>
            <p:nvPr/>
          </p:nvSpPr>
          <p:spPr>
            <a:xfrm>
              <a:off x="2923550" y="2159425"/>
              <a:ext cx="380850" cy="610025"/>
            </a:xfrm>
            <a:custGeom>
              <a:avLst/>
              <a:gdLst/>
              <a:ahLst/>
              <a:cxnLst/>
              <a:rect l="l" t="t" r="r" b="b"/>
              <a:pathLst>
                <a:path w="15234" h="24401" extrusionOk="0">
                  <a:moveTo>
                    <a:pt x="9134" y="6100"/>
                  </a:moveTo>
                  <a:lnTo>
                    <a:pt x="9134" y="18300"/>
                  </a:lnTo>
                  <a:lnTo>
                    <a:pt x="6100" y="18300"/>
                  </a:lnTo>
                  <a:lnTo>
                    <a:pt x="6100" y="6100"/>
                  </a:lnTo>
                  <a:close/>
                  <a:moveTo>
                    <a:pt x="0" y="0"/>
                  </a:moveTo>
                  <a:lnTo>
                    <a:pt x="0" y="24400"/>
                  </a:lnTo>
                  <a:lnTo>
                    <a:pt x="15234" y="24400"/>
                  </a:lnTo>
                  <a:lnTo>
                    <a:pt x="15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1"/>
            <p:cNvSpPr/>
            <p:nvPr/>
          </p:nvSpPr>
          <p:spPr>
            <a:xfrm>
              <a:off x="3456875" y="2159425"/>
              <a:ext cx="381675" cy="610025"/>
            </a:xfrm>
            <a:custGeom>
              <a:avLst/>
              <a:gdLst/>
              <a:ahLst/>
              <a:cxnLst/>
              <a:rect l="l" t="t" r="r" b="b"/>
              <a:pathLst>
                <a:path w="15267" h="24401" extrusionOk="0">
                  <a:moveTo>
                    <a:pt x="9167" y="6100"/>
                  </a:moveTo>
                  <a:lnTo>
                    <a:pt x="9167" y="18300"/>
                  </a:lnTo>
                  <a:lnTo>
                    <a:pt x="6101" y="18300"/>
                  </a:lnTo>
                  <a:lnTo>
                    <a:pt x="6101" y="6100"/>
                  </a:lnTo>
                  <a:close/>
                  <a:moveTo>
                    <a:pt x="1" y="0"/>
                  </a:moveTo>
                  <a:lnTo>
                    <a:pt x="1" y="24400"/>
                  </a:lnTo>
                  <a:lnTo>
                    <a:pt x="15267" y="24400"/>
                  </a:lnTo>
                  <a:lnTo>
                    <a:pt x="152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1"/>
            <p:cNvSpPr/>
            <p:nvPr/>
          </p:nvSpPr>
          <p:spPr>
            <a:xfrm>
              <a:off x="4601025" y="2159425"/>
              <a:ext cx="380850" cy="610025"/>
            </a:xfrm>
            <a:custGeom>
              <a:avLst/>
              <a:gdLst/>
              <a:ahLst/>
              <a:cxnLst/>
              <a:rect l="l" t="t" r="r" b="b"/>
              <a:pathLst>
                <a:path w="15234" h="24401" extrusionOk="0">
                  <a:moveTo>
                    <a:pt x="9134" y="6100"/>
                  </a:moveTo>
                  <a:lnTo>
                    <a:pt x="9134" y="18300"/>
                  </a:lnTo>
                  <a:lnTo>
                    <a:pt x="6100" y="18300"/>
                  </a:lnTo>
                  <a:lnTo>
                    <a:pt x="6100" y="6100"/>
                  </a:lnTo>
                  <a:close/>
                  <a:moveTo>
                    <a:pt x="0" y="0"/>
                  </a:moveTo>
                  <a:lnTo>
                    <a:pt x="0" y="24400"/>
                  </a:lnTo>
                  <a:lnTo>
                    <a:pt x="15234" y="24400"/>
                  </a:lnTo>
                  <a:lnTo>
                    <a:pt x="15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31"/>
          <p:cNvGrpSpPr/>
          <p:nvPr/>
        </p:nvGrpSpPr>
        <p:grpSpPr>
          <a:xfrm>
            <a:off x="5207616" y="2054785"/>
            <a:ext cx="379767" cy="380480"/>
            <a:chOff x="1195500" y="238125"/>
            <a:chExt cx="5209425" cy="5219200"/>
          </a:xfrm>
        </p:grpSpPr>
        <p:sp>
          <p:nvSpPr>
            <p:cNvPr id="220" name="Google Shape;220;p31"/>
            <p:cNvSpPr/>
            <p:nvPr/>
          </p:nvSpPr>
          <p:spPr>
            <a:xfrm>
              <a:off x="2651175" y="2689500"/>
              <a:ext cx="2460375" cy="2767825"/>
            </a:xfrm>
            <a:custGeom>
              <a:avLst/>
              <a:gdLst/>
              <a:ahLst/>
              <a:cxnLst/>
              <a:rect l="l" t="t" r="r" b="b"/>
              <a:pathLst>
                <a:path w="98415" h="110713" extrusionOk="0">
                  <a:moveTo>
                    <a:pt x="16082" y="6655"/>
                  </a:moveTo>
                  <a:cubicBezTo>
                    <a:pt x="19637" y="7927"/>
                    <a:pt x="22214" y="11319"/>
                    <a:pt x="22214" y="15332"/>
                  </a:cubicBezTo>
                  <a:lnTo>
                    <a:pt x="22214" y="27205"/>
                  </a:lnTo>
                  <a:lnTo>
                    <a:pt x="16082" y="27205"/>
                  </a:lnTo>
                  <a:lnTo>
                    <a:pt x="16082" y="6655"/>
                  </a:lnTo>
                  <a:close/>
                  <a:moveTo>
                    <a:pt x="43273" y="17616"/>
                  </a:moveTo>
                  <a:cubicBezTo>
                    <a:pt x="44439" y="17616"/>
                    <a:pt x="45604" y="18017"/>
                    <a:pt x="46549" y="18822"/>
                  </a:cubicBezTo>
                  <a:lnTo>
                    <a:pt x="38165" y="27205"/>
                  </a:lnTo>
                  <a:lnTo>
                    <a:pt x="31609" y="27205"/>
                  </a:lnTo>
                  <a:lnTo>
                    <a:pt x="39699" y="19083"/>
                  </a:lnTo>
                  <a:cubicBezTo>
                    <a:pt x="40692" y="18106"/>
                    <a:pt x="41983" y="17616"/>
                    <a:pt x="43273" y="17616"/>
                  </a:cubicBezTo>
                  <a:close/>
                  <a:moveTo>
                    <a:pt x="58553" y="17582"/>
                  </a:moveTo>
                  <a:cubicBezTo>
                    <a:pt x="59434" y="17582"/>
                    <a:pt x="60282" y="17811"/>
                    <a:pt x="61032" y="18202"/>
                  </a:cubicBezTo>
                  <a:lnTo>
                    <a:pt x="52061" y="27205"/>
                  </a:lnTo>
                  <a:lnTo>
                    <a:pt x="46842" y="27205"/>
                  </a:lnTo>
                  <a:lnTo>
                    <a:pt x="54997" y="19050"/>
                  </a:lnTo>
                  <a:cubicBezTo>
                    <a:pt x="55943" y="18104"/>
                    <a:pt x="57215" y="17582"/>
                    <a:pt x="58553" y="17582"/>
                  </a:cubicBezTo>
                  <a:close/>
                  <a:moveTo>
                    <a:pt x="73906" y="16088"/>
                  </a:moveTo>
                  <a:cubicBezTo>
                    <a:pt x="74905" y="16088"/>
                    <a:pt x="75901" y="16379"/>
                    <a:pt x="76755" y="16963"/>
                  </a:cubicBezTo>
                  <a:lnTo>
                    <a:pt x="66512" y="27205"/>
                  </a:lnTo>
                  <a:lnTo>
                    <a:pt x="60706" y="27205"/>
                  </a:lnTo>
                  <a:lnTo>
                    <a:pt x="70329" y="17550"/>
                  </a:lnTo>
                  <a:cubicBezTo>
                    <a:pt x="71322" y="16575"/>
                    <a:pt x="72616" y="16088"/>
                    <a:pt x="73906" y="16088"/>
                  </a:cubicBezTo>
                  <a:close/>
                  <a:moveTo>
                    <a:pt x="9949" y="0"/>
                  </a:moveTo>
                  <a:lnTo>
                    <a:pt x="9949" y="28314"/>
                  </a:lnTo>
                  <a:cubicBezTo>
                    <a:pt x="4143" y="30663"/>
                    <a:pt x="0" y="36371"/>
                    <a:pt x="0" y="43026"/>
                  </a:cubicBezTo>
                  <a:lnTo>
                    <a:pt x="0" y="110712"/>
                  </a:lnTo>
                  <a:lnTo>
                    <a:pt x="6133" y="110712"/>
                  </a:lnTo>
                  <a:lnTo>
                    <a:pt x="6133" y="43026"/>
                  </a:lnTo>
                  <a:cubicBezTo>
                    <a:pt x="6133" y="37676"/>
                    <a:pt x="10471" y="33305"/>
                    <a:pt x="15821" y="33305"/>
                  </a:cubicBezTo>
                  <a:lnTo>
                    <a:pt x="69056" y="33305"/>
                  </a:lnTo>
                  <a:lnTo>
                    <a:pt x="86443" y="15951"/>
                  </a:lnTo>
                  <a:cubicBezTo>
                    <a:pt x="87112" y="15283"/>
                    <a:pt x="87984" y="14948"/>
                    <a:pt x="88861" y="14948"/>
                  </a:cubicBezTo>
                  <a:cubicBezTo>
                    <a:pt x="89737" y="14948"/>
                    <a:pt x="90618" y="15283"/>
                    <a:pt x="91303" y="15951"/>
                  </a:cubicBezTo>
                  <a:cubicBezTo>
                    <a:pt x="92641" y="17289"/>
                    <a:pt x="92641" y="19474"/>
                    <a:pt x="91303" y="20812"/>
                  </a:cubicBezTo>
                  <a:lnTo>
                    <a:pt x="69220" y="42895"/>
                  </a:lnTo>
                  <a:lnTo>
                    <a:pt x="21464" y="42895"/>
                  </a:lnTo>
                  <a:lnTo>
                    <a:pt x="21464" y="49028"/>
                  </a:lnTo>
                  <a:lnTo>
                    <a:pt x="27564" y="49028"/>
                  </a:lnTo>
                  <a:lnTo>
                    <a:pt x="27564" y="110712"/>
                  </a:lnTo>
                  <a:lnTo>
                    <a:pt x="33697" y="110712"/>
                  </a:lnTo>
                  <a:lnTo>
                    <a:pt x="33697" y="49028"/>
                  </a:lnTo>
                  <a:lnTo>
                    <a:pt x="71731" y="49028"/>
                  </a:lnTo>
                  <a:lnTo>
                    <a:pt x="95609" y="25150"/>
                  </a:lnTo>
                  <a:cubicBezTo>
                    <a:pt x="97436" y="23324"/>
                    <a:pt x="98414" y="20942"/>
                    <a:pt x="98414" y="18365"/>
                  </a:cubicBezTo>
                  <a:cubicBezTo>
                    <a:pt x="98414" y="15821"/>
                    <a:pt x="97436" y="13440"/>
                    <a:pt x="95609" y="11613"/>
                  </a:cubicBezTo>
                  <a:cubicBezTo>
                    <a:pt x="93815" y="9819"/>
                    <a:pt x="91401" y="8808"/>
                    <a:pt x="88857" y="8808"/>
                  </a:cubicBezTo>
                  <a:cubicBezTo>
                    <a:pt x="86312" y="8808"/>
                    <a:pt x="83898" y="9819"/>
                    <a:pt x="82104" y="11613"/>
                  </a:cubicBezTo>
                  <a:lnTo>
                    <a:pt x="81126" y="12592"/>
                  </a:lnTo>
                  <a:cubicBezTo>
                    <a:pt x="79047" y="10836"/>
                    <a:pt x="76482" y="9961"/>
                    <a:pt x="73920" y="9961"/>
                  </a:cubicBezTo>
                  <a:cubicBezTo>
                    <a:pt x="71054" y="9961"/>
                    <a:pt x="68193" y="11057"/>
                    <a:pt x="66023" y="13244"/>
                  </a:cubicBezTo>
                  <a:lnTo>
                    <a:pt x="65436" y="13799"/>
                  </a:lnTo>
                  <a:cubicBezTo>
                    <a:pt x="63478" y="12265"/>
                    <a:pt x="61097" y="11450"/>
                    <a:pt x="58553" y="11450"/>
                  </a:cubicBezTo>
                  <a:cubicBezTo>
                    <a:pt x="55682" y="11450"/>
                    <a:pt x="52975" y="12526"/>
                    <a:pt x="50887" y="14484"/>
                  </a:cubicBezTo>
                  <a:cubicBezTo>
                    <a:pt x="48753" y="12493"/>
                    <a:pt x="46020" y="11497"/>
                    <a:pt x="43284" y="11497"/>
                  </a:cubicBezTo>
                  <a:cubicBezTo>
                    <a:pt x="40417" y="11497"/>
                    <a:pt x="37547" y="12590"/>
                    <a:pt x="35360" y="14777"/>
                  </a:cubicBezTo>
                  <a:lnTo>
                    <a:pt x="28347" y="21790"/>
                  </a:lnTo>
                  <a:lnTo>
                    <a:pt x="28347" y="15332"/>
                  </a:lnTo>
                  <a:cubicBezTo>
                    <a:pt x="28347" y="6883"/>
                    <a:pt x="21464" y="0"/>
                    <a:pt x="130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1"/>
            <p:cNvSpPr/>
            <p:nvPr/>
          </p:nvSpPr>
          <p:spPr>
            <a:xfrm>
              <a:off x="3111100" y="774700"/>
              <a:ext cx="1531525" cy="1531525"/>
            </a:xfrm>
            <a:custGeom>
              <a:avLst/>
              <a:gdLst/>
              <a:ahLst/>
              <a:cxnLst/>
              <a:rect l="l" t="t" r="r" b="b"/>
              <a:pathLst>
                <a:path w="61261" h="61261" extrusionOk="0">
                  <a:moveTo>
                    <a:pt x="30631" y="6101"/>
                  </a:moveTo>
                  <a:cubicBezTo>
                    <a:pt x="44135" y="6101"/>
                    <a:pt x="55128" y="17126"/>
                    <a:pt x="55128" y="30631"/>
                  </a:cubicBezTo>
                  <a:cubicBezTo>
                    <a:pt x="55128" y="44136"/>
                    <a:pt x="44135" y="55128"/>
                    <a:pt x="30631" y="55128"/>
                  </a:cubicBezTo>
                  <a:cubicBezTo>
                    <a:pt x="17126" y="55128"/>
                    <a:pt x="6101" y="44136"/>
                    <a:pt x="6101" y="30631"/>
                  </a:cubicBezTo>
                  <a:cubicBezTo>
                    <a:pt x="6101" y="17126"/>
                    <a:pt x="17126" y="6101"/>
                    <a:pt x="30631" y="6101"/>
                  </a:cubicBezTo>
                  <a:close/>
                  <a:moveTo>
                    <a:pt x="30631" y="1"/>
                  </a:moveTo>
                  <a:cubicBezTo>
                    <a:pt x="13734" y="1"/>
                    <a:pt x="1" y="13734"/>
                    <a:pt x="1" y="30631"/>
                  </a:cubicBezTo>
                  <a:cubicBezTo>
                    <a:pt x="1" y="47528"/>
                    <a:pt x="13734" y="61261"/>
                    <a:pt x="30631" y="61261"/>
                  </a:cubicBezTo>
                  <a:cubicBezTo>
                    <a:pt x="47528" y="61261"/>
                    <a:pt x="61261" y="47528"/>
                    <a:pt x="61261" y="30631"/>
                  </a:cubicBezTo>
                  <a:cubicBezTo>
                    <a:pt x="61261" y="13734"/>
                    <a:pt x="47528" y="1"/>
                    <a:pt x="30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1"/>
            <p:cNvSpPr/>
            <p:nvPr/>
          </p:nvSpPr>
          <p:spPr>
            <a:xfrm>
              <a:off x="3800200" y="1463800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1"/>
            <p:cNvSpPr/>
            <p:nvPr/>
          </p:nvSpPr>
          <p:spPr>
            <a:xfrm>
              <a:off x="3800200" y="39142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1"/>
            <p:cNvSpPr/>
            <p:nvPr/>
          </p:nvSpPr>
          <p:spPr>
            <a:xfrm>
              <a:off x="2996950" y="679300"/>
              <a:ext cx="216125" cy="216950"/>
            </a:xfrm>
            <a:custGeom>
              <a:avLst/>
              <a:gdLst/>
              <a:ahLst/>
              <a:cxnLst/>
              <a:rect l="l" t="t" r="r" b="b"/>
              <a:pathLst>
                <a:path w="8645" h="8678" extrusionOk="0">
                  <a:moveTo>
                    <a:pt x="4306" y="0"/>
                  </a:moveTo>
                  <a:lnTo>
                    <a:pt x="0" y="4339"/>
                  </a:lnTo>
                  <a:lnTo>
                    <a:pt x="4306" y="8677"/>
                  </a:lnTo>
                  <a:lnTo>
                    <a:pt x="8644" y="4339"/>
                  </a:lnTo>
                  <a:lnTo>
                    <a:pt x="43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1"/>
            <p:cNvSpPr/>
            <p:nvPr/>
          </p:nvSpPr>
          <p:spPr>
            <a:xfrm>
              <a:off x="2708250" y="1482550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1"/>
            <p:cNvSpPr/>
            <p:nvPr/>
          </p:nvSpPr>
          <p:spPr>
            <a:xfrm>
              <a:off x="2996950" y="2223025"/>
              <a:ext cx="216125" cy="216950"/>
            </a:xfrm>
            <a:custGeom>
              <a:avLst/>
              <a:gdLst/>
              <a:ahLst/>
              <a:cxnLst/>
              <a:rect l="l" t="t" r="r" b="b"/>
              <a:pathLst>
                <a:path w="8645" h="8678" extrusionOk="0">
                  <a:moveTo>
                    <a:pt x="4306" y="1"/>
                  </a:moveTo>
                  <a:lnTo>
                    <a:pt x="0" y="4339"/>
                  </a:lnTo>
                  <a:lnTo>
                    <a:pt x="4306" y="8678"/>
                  </a:lnTo>
                  <a:lnTo>
                    <a:pt x="8644" y="4339"/>
                  </a:lnTo>
                  <a:lnTo>
                    <a:pt x="43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1"/>
            <p:cNvSpPr/>
            <p:nvPr/>
          </p:nvSpPr>
          <p:spPr>
            <a:xfrm>
              <a:off x="3800200" y="2574500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1"/>
            <p:cNvSpPr/>
            <p:nvPr/>
          </p:nvSpPr>
          <p:spPr>
            <a:xfrm>
              <a:off x="4539850" y="2223025"/>
              <a:ext cx="216950" cy="216950"/>
            </a:xfrm>
            <a:custGeom>
              <a:avLst/>
              <a:gdLst/>
              <a:ahLst/>
              <a:cxnLst/>
              <a:rect l="l" t="t" r="r" b="b"/>
              <a:pathLst>
                <a:path w="8678" h="8678" extrusionOk="0">
                  <a:moveTo>
                    <a:pt x="4339" y="1"/>
                  </a:moveTo>
                  <a:lnTo>
                    <a:pt x="1" y="4339"/>
                  </a:lnTo>
                  <a:lnTo>
                    <a:pt x="4339" y="8678"/>
                  </a:lnTo>
                  <a:lnTo>
                    <a:pt x="8678" y="4339"/>
                  </a:lnTo>
                  <a:lnTo>
                    <a:pt x="4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1"/>
            <p:cNvSpPr/>
            <p:nvPr/>
          </p:nvSpPr>
          <p:spPr>
            <a:xfrm>
              <a:off x="4891325" y="1482550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1"/>
            <p:cNvSpPr/>
            <p:nvPr/>
          </p:nvSpPr>
          <p:spPr>
            <a:xfrm>
              <a:off x="4539850" y="679300"/>
              <a:ext cx="216950" cy="216950"/>
            </a:xfrm>
            <a:custGeom>
              <a:avLst/>
              <a:gdLst/>
              <a:ahLst/>
              <a:cxnLst/>
              <a:rect l="l" t="t" r="r" b="b"/>
              <a:pathLst>
                <a:path w="8678" h="8678" extrusionOk="0">
                  <a:moveTo>
                    <a:pt x="4339" y="0"/>
                  </a:moveTo>
                  <a:lnTo>
                    <a:pt x="1" y="4339"/>
                  </a:lnTo>
                  <a:lnTo>
                    <a:pt x="4339" y="8677"/>
                  </a:lnTo>
                  <a:lnTo>
                    <a:pt x="8678" y="4339"/>
                  </a:lnTo>
                  <a:lnTo>
                    <a:pt x="43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1"/>
            <p:cNvSpPr/>
            <p:nvPr/>
          </p:nvSpPr>
          <p:spPr>
            <a:xfrm>
              <a:off x="3497650" y="1161250"/>
              <a:ext cx="216950" cy="216950"/>
            </a:xfrm>
            <a:custGeom>
              <a:avLst/>
              <a:gdLst/>
              <a:ahLst/>
              <a:cxnLst/>
              <a:rect l="l" t="t" r="r" b="b"/>
              <a:pathLst>
                <a:path w="8678" h="8678" extrusionOk="0">
                  <a:moveTo>
                    <a:pt x="4339" y="1"/>
                  </a:moveTo>
                  <a:lnTo>
                    <a:pt x="1" y="4339"/>
                  </a:lnTo>
                  <a:lnTo>
                    <a:pt x="4339" y="8678"/>
                  </a:lnTo>
                  <a:lnTo>
                    <a:pt x="8677" y="4339"/>
                  </a:lnTo>
                  <a:lnTo>
                    <a:pt x="4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1"/>
            <p:cNvSpPr/>
            <p:nvPr/>
          </p:nvSpPr>
          <p:spPr>
            <a:xfrm>
              <a:off x="4039150" y="1702750"/>
              <a:ext cx="216950" cy="216950"/>
            </a:xfrm>
            <a:custGeom>
              <a:avLst/>
              <a:gdLst/>
              <a:ahLst/>
              <a:cxnLst/>
              <a:rect l="l" t="t" r="r" b="b"/>
              <a:pathLst>
                <a:path w="8678" h="8678" extrusionOk="0">
                  <a:moveTo>
                    <a:pt x="4339" y="0"/>
                  </a:moveTo>
                  <a:lnTo>
                    <a:pt x="0" y="4339"/>
                  </a:lnTo>
                  <a:lnTo>
                    <a:pt x="4339" y="8677"/>
                  </a:lnTo>
                  <a:lnTo>
                    <a:pt x="8677" y="4339"/>
                  </a:lnTo>
                  <a:lnTo>
                    <a:pt x="43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1"/>
            <p:cNvSpPr/>
            <p:nvPr/>
          </p:nvSpPr>
          <p:spPr>
            <a:xfrm>
              <a:off x="3497650" y="1702750"/>
              <a:ext cx="216950" cy="216950"/>
            </a:xfrm>
            <a:custGeom>
              <a:avLst/>
              <a:gdLst/>
              <a:ahLst/>
              <a:cxnLst/>
              <a:rect l="l" t="t" r="r" b="b"/>
              <a:pathLst>
                <a:path w="8678" h="8678" extrusionOk="0">
                  <a:moveTo>
                    <a:pt x="4339" y="0"/>
                  </a:moveTo>
                  <a:lnTo>
                    <a:pt x="1" y="4339"/>
                  </a:lnTo>
                  <a:lnTo>
                    <a:pt x="4339" y="8677"/>
                  </a:lnTo>
                  <a:lnTo>
                    <a:pt x="8677" y="4339"/>
                  </a:lnTo>
                  <a:lnTo>
                    <a:pt x="43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1"/>
            <p:cNvSpPr/>
            <p:nvPr/>
          </p:nvSpPr>
          <p:spPr>
            <a:xfrm>
              <a:off x="4039150" y="1161250"/>
              <a:ext cx="216950" cy="216950"/>
            </a:xfrm>
            <a:custGeom>
              <a:avLst/>
              <a:gdLst/>
              <a:ahLst/>
              <a:cxnLst/>
              <a:rect l="l" t="t" r="r" b="b"/>
              <a:pathLst>
                <a:path w="8678" h="8678" extrusionOk="0">
                  <a:moveTo>
                    <a:pt x="4339" y="1"/>
                  </a:moveTo>
                  <a:lnTo>
                    <a:pt x="0" y="4339"/>
                  </a:lnTo>
                  <a:lnTo>
                    <a:pt x="4339" y="8678"/>
                  </a:lnTo>
                  <a:lnTo>
                    <a:pt x="8677" y="4339"/>
                  </a:lnTo>
                  <a:lnTo>
                    <a:pt x="4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1"/>
            <p:cNvSpPr/>
            <p:nvPr/>
          </p:nvSpPr>
          <p:spPr>
            <a:xfrm>
              <a:off x="5351275" y="716800"/>
              <a:ext cx="728275" cy="727450"/>
            </a:xfrm>
            <a:custGeom>
              <a:avLst/>
              <a:gdLst/>
              <a:ahLst/>
              <a:cxnLst/>
              <a:rect l="l" t="t" r="r" b="b"/>
              <a:pathLst>
                <a:path w="29131" h="29098" extrusionOk="0">
                  <a:moveTo>
                    <a:pt x="14549" y="6133"/>
                  </a:moveTo>
                  <a:cubicBezTo>
                    <a:pt x="19214" y="6133"/>
                    <a:pt x="22998" y="9917"/>
                    <a:pt x="22998" y="14549"/>
                  </a:cubicBezTo>
                  <a:cubicBezTo>
                    <a:pt x="22998" y="19214"/>
                    <a:pt x="19214" y="22998"/>
                    <a:pt x="14549" y="22998"/>
                  </a:cubicBezTo>
                  <a:cubicBezTo>
                    <a:pt x="9917" y="22998"/>
                    <a:pt x="6133" y="19214"/>
                    <a:pt x="6133" y="14549"/>
                  </a:cubicBezTo>
                  <a:cubicBezTo>
                    <a:pt x="6133" y="9917"/>
                    <a:pt x="9917" y="6133"/>
                    <a:pt x="14549" y="6133"/>
                  </a:cubicBezTo>
                  <a:close/>
                  <a:moveTo>
                    <a:pt x="14549" y="1"/>
                  </a:moveTo>
                  <a:cubicBezTo>
                    <a:pt x="6525" y="1"/>
                    <a:pt x="1" y="6525"/>
                    <a:pt x="1" y="14549"/>
                  </a:cubicBezTo>
                  <a:cubicBezTo>
                    <a:pt x="1" y="22574"/>
                    <a:pt x="6525" y="29098"/>
                    <a:pt x="14549" y="29098"/>
                  </a:cubicBezTo>
                  <a:cubicBezTo>
                    <a:pt x="22573" y="29098"/>
                    <a:pt x="29130" y="22574"/>
                    <a:pt x="29130" y="14549"/>
                  </a:cubicBezTo>
                  <a:cubicBezTo>
                    <a:pt x="29130" y="6525"/>
                    <a:pt x="22573" y="1"/>
                    <a:pt x="145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1"/>
            <p:cNvSpPr/>
            <p:nvPr/>
          </p:nvSpPr>
          <p:spPr>
            <a:xfrm>
              <a:off x="5638325" y="39142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1"/>
            <p:cNvSpPr/>
            <p:nvPr/>
          </p:nvSpPr>
          <p:spPr>
            <a:xfrm>
              <a:off x="5638325" y="161712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1"/>
            <p:cNvSpPr/>
            <p:nvPr/>
          </p:nvSpPr>
          <p:spPr>
            <a:xfrm>
              <a:off x="6251575" y="100387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1"/>
            <p:cNvSpPr/>
            <p:nvPr/>
          </p:nvSpPr>
          <p:spPr>
            <a:xfrm>
              <a:off x="5025900" y="1003875"/>
              <a:ext cx="153325" cy="153325"/>
            </a:xfrm>
            <a:custGeom>
              <a:avLst/>
              <a:gdLst/>
              <a:ahLst/>
              <a:cxnLst/>
              <a:rect l="l" t="t" r="r" b="b"/>
              <a:pathLst>
                <a:path w="6133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1"/>
            <p:cNvSpPr/>
            <p:nvPr/>
          </p:nvSpPr>
          <p:spPr>
            <a:xfrm>
              <a:off x="5638325" y="100387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1"/>
            <p:cNvSpPr/>
            <p:nvPr/>
          </p:nvSpPr>
          <p:spPr>
            <a:xfrm>
              <a:off x="1520900" y="793475"/>
              <a:ext cx="728250" cy="727450"/>
            </a:xfrm>
            <a:custGeom>
              <a:avLst/>
              <a:gdLst/>
              <a:ahLst/>
              <a:cxnLst/>
              <a:rect l="l" t="t" r="r" b="b"/>
              <a:pathLst>
                <a:path w="29130" h="29098" extrusionOk="0">
                  <a:moveTo>
                    <a:pt x="14581" y="6133"/>
                  </a:moveTo>
                  <a:cubicBezTo>
                    <a:pt x="19213" y="6133"/>
                    <a:pt x="22997" y="9917"/>
                    <a:pt x="22997" y="14549"/>
                  </a:cubicBezTo>
                  <a:cubicBezTo>
                    <a:pt x="22997" y="19213"/>
                    <a:pt x="19213" y="22997"/>
                    <a:pt x="14581" y="22997"/>
                  </a:cubicBezTo>
                  <a:cubicBezTo>
                    <a:pt x="9916" y="22997"/>
                    <a:pt x="6133" y="19213"/>
                    <a:pt x="6133" y="14549"/>
                  </a:cubicBezTo>
                  <a:cubicBezTo>
                    <a:pt x="6133" y="9917"/>
                    <a:pt x="9916" y="6133"/>
                    <a:pt x="14581" y="6133"/>
                  </a:cubicBezTo>
                  <a:close/>
                  <a:moveTo>
                    <a:pt x="14581" y="0"/>
                  </a:moveTo>
                  <a:cubicBezTo>
                    <a:pt x="6557" y="0"/>
                    <a:pt x="0" y="6524"/>
                    <a:pt x="0" y="14549"/>
                  </a:cubicBezTo>
                  <a:cubicBezTo>
                    <a:pt x="0" y="22573"/>
                    <a:pt x="6557" y="29097"/>
                    <a:pt x="14581" y="29097"/>
                  </a:cubicBezTo>
                  <a:cubicBezTo>
                    <a:pt x="22606" y="29097"/>
                    <a:pt x="29130" y="22573"/>
                    <a:pt x="29130" y="14549"/>
                  </a:cubicBezTo>
                  <a:cubicBezTo>
                    <a:pt x="29130" y="6524"/>
                    <a:pt x="22606" y="0"/>
                    <a:pt x="145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1"/>
            <p:cNvSpPr/>
            <p:nvPr/>
          </p:nvSpPr>
          <p:spPr>
            <a:xfrm>
              <a:off x="1808750" y="46807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1"/>
            <p:cNvSpPr/>
            <p:nvPr/>
          </p:nvSpPr>
          <p:spPr>
            <a:xfrm>
              <a:off x="1808750" y="169377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1"/>
            <p:cNvSpPr/>
            <p:nvPr/>
          </p:nvSpPr>
          <p:spPr>
            <a:xfrm>
              <a:off x="2421200" y="1080525"/>
              <a:ext cx="153325" cy="153325"/>
            </a:xfrm>
            <a:custGeom>
              <a:avLst/>
              <a:gdLst/>
              <a:ahLst/>
              <a:cxnLst/>
              <a:rect l="l" t="t" r="r" b="b"/>
              <a:pathLst>
                <a:path w="6133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1"/>
            <p:cNvSpPr/>
            <p:nvPr/>
          </p:nvSpPr>
          <p:spPr>
            <a:xfrm>
              <a:off x="1195500" y="108052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1"/>
            <p:cNvSpPr/>
            <p:nvPr/>
          </p:nvSpPr>
          <p:spPr>
            <a:xfrm>
              <a:off x="1808750" y="108052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1"/>
            <p:cNvSpPr/>
            <p:nvPr/>
          </p:nvSpPr>
          <p:spPr>
            <a:xfrm>
              <a:off x="2114575" y="238125"/>
              <a:ext cx="1379025" cy="478700"/>
            </a:xfrm>
            <a:custGeom>
              <a:avLst/>
              <a:gdLst/>
              <a:ahLst/>
              <a:cxnLst/>
              <a:rect l="l" t="t" r="r" b="b"/>
              <a:pathLst>
                <a:path w="55161" h="19148" extrusionOk="0">
                  <a:moveTo>
                    <a:pt x="9199" y="0"/>
                  </a:moveTo>
                  <a:lnTo>
                    <a:pt x="9199" y="9199"/>
                  </a:lnTo>
                  <a:lnTo>
                    <a:pt x="0" y="9199"/>
                  </a:lnTo>
                  <a:lnTo>
                    <a:pt x="0" y="15331"/>
                  </a:lnTo>
                  <a:lnTo>
                    <a:pt x="15332" y="15331"/>
                  </a:lnTo>
                  <a:lnTo>
                    <a:pt x="15332" y="6133"/>
                  </a:lnTo>
                  <a:lnTo>
                    <a:pt x="49028" y="6133"/>
                  </a:lnTo>
                  <a:lnTo>
                    <a:pt x="49028" y="19148"/>
                  </a:lnTo>
                  <a:lnTo>
                    <a:pt x="55161" y="19148"/>
                  </a:lnTo>
                  <a:lnTo>
                    <a:pt x="551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1"/>
            <p:cNvSpPr/>
            <p:nvPr/>
          </p:nvSpPr>
          <p:spPr>
            <a:xfrm>
              <a:off x="2402450" y="831800"/>
              <a:ext cx="632025" cy="402050"/>
            </a:xfrm>
            <a:custGeom>
              <a:avLst/>
              <a:gdLst/>
              <a:ahLst/>
              <a:cxnLst/>
              <a:rect l="l" t="t" r="r" b="b"/>
              <a:pathLst>
                <a:path w="25281" h="16082" extrusionOk="0">
                  <a:moveTo>
                    <a:pt x="0" y="0"/>
                  </a:moveTo>
                  <a:lnTo>
                    <a:pt x="0" y="6133"/>
                  </a:lnTo>
                  <a:lnTo>
                    <a:pt x="13766" y="6133"/>
                  </a:lnTo>
                  <a:lnTo>
                    <a:pt x="13766" y="16082"/>
                  </a:lnTo>
                  <a:lnTo>
                    <a:pt x="25281" y="16082"/>
                  </a:lnTo>
                  <a:lnTo>
                    <a:pt x="25281" y="9949"/>
                  </a:lnTo>
                  <a:lnTo>
                    <a:pt x="19898" y="9949"/>
                  </a:lnTo>
                  <a:lnTo>
                    <a:pt x="198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2114575" y="1540450"/>
              <a:ext cx="785350" cy="632050"/>
            </a:xfrm>
            <a:custGeom>
              <a:avLst/>
              <a:gdLst/>
              <a:ahLst/>
              <a:cxnLst/>
              <a:rect l="l" t="t" r="r" b="b"/>
              <a:pathLst>
                <a:path w="31414" h="25282" extrusionOk="0">
                  <a:moveTo>
                    <a:pt x="0" y="1"/>
                  </a:moveTo>
                  <a:lnTo>
                    <a:pt x="0" y="21432"/>
                  </a:lnTo>
                  <a:lnTo>
                    <a:pt x="25281" y="21432"/>
                  </a:lnTo>
                  <a:lnTo>
                    <a:pt x="25281" y="25281"/>
                  </a:lnTo>
                  <a:lnTo>
                    <a:pt x="31413" y="25281"/>
                  </a:lnTo>
                  <a:lnTo>
                    <a:pt x="31413" y="15332"/>
                  </a:lnTo>
                  <a:lnTo>
                    <a:pt x="6133" y="15332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1272150" y="1387150"/>
              <a:ext cx="306675" cy="383300"/>
            </a:xfrm>
            <a:custGeom>
              <a:avLst/>
              <a:gdLst/>
              <a:ahLst/>
              <a:cxnLst/>
              <a:rect l="l" t="t" r="r" b="b"/>
              <a:pathLst>
                <a:path w="12267" h="15332" extrusionOk="0">
                  <a:moveTo>
                    <a:pt x="1" y="0"/>
                  </a:moveTo>
                  <a:lnTo>
                    <a:pt x="1" y="15332"/>
                  </a:lnTo>
                  <a:lnTo>
                    <a:pt x="12266" y="15332"/>
                  </a:lnTo>
                  <a:lnTo>
                    <a:pt x="12266" y="9199"/>
                  </a:lnTo>
                  <a:lnTo>
                    <a:pt x="6134" y="9199"/>
                  </a:lnTo>
                  <a:lnTo>
                    <a:pt x="61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4106825" y="391425"/>
              <a:ext cx="1206150" cy="383300"/>
            </a:xfrm>
            <a:custGeom>
              <a:avLst/>
              <a:gdLst/>
              <a:ahLst/>
              <a:cxnLst/>
              <a:rect l="l" t="t" r="r" b="b"/>
              <a:pathLst>
                <a:path w="48246" h="15332" extrusionOk="0">
                  <a:moveTo>
                    <a:pt x="1" y="1"/>
                  </a:moveTo>
                  <a:lnTo>
                    <a:pt x="1" y="11483"/>
                  </a:lnTo>
                  <a:lnTo>
                    <a:pt x="6133" y="11483"/>
                  </a:lnTo>
                  <a:lnTo>
                    <a:pt x="6133" y="6133"/>
                  </a:lnTo>
                  <a:lnTo>
                    <a:pt x="39829" y="6133"/>
                  </a:lnTo>
                  <a:lnTo>
                    <a:pt x="39829" y="15332"/>
                  </a:lnTo>
                  <a:lnTo>
                    <a:pt x="48245" y="15332"/>
                  </a:lnTo>
                  <a:lnTo>
                    <a:pt x="48245" y="9199"/>
                  </a:lnTo>
                  <a:lnTo>
                    <a:pt x="45962" y="9199"/>
                  </a:lnTo>
                  <a:lnTo>
                    <a:pt x="459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4662175" y="1080525"/>
              <a:ext cx="210425" cy="306650"/>
            </a:xfrm>
            <a:custGeom>
              <a:avLst/>
              <a:gdLst/>
              <a:ahLst/>
              <a:cxnLst/>
              <a:rect l="l" t="t" r="r" b="b"/>
              <a:pathLst>
                <a:path w="8417" h="12266" extrusionOk="0">
                  <a:moveTo>
                    <a:pt x="1" y="0"/>
                  </a:moveTo>
                  <a:lnTo>
                    <a:pt x="1" y="6133"/>
                  </a:lnTo>
                  <a:lnTo>
                    <a:pt x="2284" y="6133"/>
                  </a:lnTo>
                  <a:lnTo>
                    <a:pt x="2284" y="12265"/>
                  </a:lnTo>
                  <a:lnTo>
                    <a:pt x="8417" y="12265"/>
                  </a:lnTo>
                  <a:lnTo>
                    <a:pt x="84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3340250" y="2382875"/>
              <a:ext cx="230000" cy="306650"/>
            </a:xfrm>
            <a:custGeom>
              <a:avLst/>
              <a:gdLst/>
              <a:ahLst/>
              <a:cxnLst/>
              <a:rect l="l" t="t" r="r" b="b"/>
              <a:pathLst>
                <a:path w="9200" h="12266" extrusionOk="0">
                  <a:moveTo>
                    <a:pt x="3067" y="0"/>
                  </a:moveTo>
                  <a:lnTo>
                    <a:pt x="3067" y="6133"/>
                  </a:lnTo>
                  <a:lnTo>
                    <a:pt x="1" y="6133"/>
                  </a:lnTo>
                  <a:lnTo>
                    <a:pt x="1" y="12265"/>
                  </a:lnTo>
                  <a:lnTo>
                    <a:pt x="9200" y="12265"/>
                  </a:lnTo>
                  <a:lnTo>
                    <a:pt x="92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4719275" y="1847075"/>
              <a:ext cx="613275" cy="382500"/>
            </a:xfrm>
            <a:custGeom>
              <a:avLst/>
              <a:gdLst/>
              <a:ahLst/>
              <a:cxnLst/>
              <a:rect l="l" t="t" r="r" b="b"/>
              <a:pathLst>
                <a:path w="24531" h="15300" extrusionOk="0">
                  <a:moveTo>
                    <a:pt x="0" y="1"/>
                  </a:moveTo>
                  <a:lnTo>
                    <a:pt x="0" y="6101"/>
                  </a:lnTo>
                  <a:lnTo>
                    <a:pt x="12265" y="6101"/>
                  </a:lnTo>
                  <a:lnTo>
                    <a:pt x="12265" y="15300"/>
                  </a:lnTo>
                  <a:lnTo>
                    <a:pt x="24530" y="15300"/>
                  </a:lnTo>
                  <a:lnTo>
                    <a:pt x="24530" y="9167"/>
                  </a:lnTo>
                  <a:lnTo>
                    <a:pt x="18398" y="9167"/>
                  </a:lnTo>
                  <a:lnTo>
                    <a:pt x="183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6021625" y="1463800"/>
              <a:ext cx="306650" cy="383300"/>
            </a:xfrm>
            <a:custGeom>
              <a:avLst/>
              <a:gdLst/>
              <a:ahLst/>
              <a:cxnLst/>
              <a:rect l="l" t="t" r="r" b="b"/>
              <a:pathLst>
                <a:path w="12266" h="15332" extrusionOk="0">
                  <a:moveTo>
                    <a:pt x="0" y="1"/>
                  </a:moveTo>
                  <a:lnTo>
                    <a:pt x="0" y="15332"/>
                  </a:lnTo>
                  <a:lnTo>
                    <a:pt x="12265" y="15332"/>
                  </a:lnTo>
                  <a:lnTo>
                    <a:pt x="12265" y="9199"/>
                  </a:lnTo>
                  <a:lnTo>
                    <a:pt x="6133" y="9199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6098275" y="314775"/>
              <a:ext cx="306650" cy="306650"/>
            </a:xfrm>
            <a:custGeom>
              <a:avLst/>
              <a:gdLst/>
              <a:ahLst/>
              <a:cxnLst/>
              <a:rect l="l" t="t" r="r" b="b"/>
              <a:pathLst>
                <a:path w="12266" h="12266" extrusionOk="0">
                  <a:moveTo>
                    <a:pt x="6133" y="0"/>
                  </a:moveTo>
                  <a:lnTo>
                    <a:pt x="6133" y="6133"/>
                  </a:lnTo>
                  <a:lnTo>
                    <a:pt x="0" y="6133"/>
                  </a:lnTo>
                  <a:lnTo>
                    <a:pt x="0" y="12265"/>
                  </a:lnTo>
                  <a:lnTo>
                    <a:pt x="12265" y="12265"/>
                  </a:lnTo>
                  <a:lnTo>
                    <a:pt x="122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2976550" y="4087250"/>
              <a:ext cx="153350" cy="325425"/>
            </a:xfrm>
            <a:custGeom>
              <a:avLst/>
              <a:gdLst/>
              <a:ahLst/>
              <a:cxnLst/>
              <a:rect l="l" t="t" r="r" b="b"/>
              <a:pathLst>
                <a:path w="6134" h="13017" extrusionOk="0">
                  <a:moveTo>
                    <a:pt x="1" y="1"/>
                  </a:moveTo>
                  <a:lnTo>
                    <a:pt x="1" y="13016"/>
                  </a:lnTo>
                  <a:lnTo>
                    <a:pt x="6133" y="1301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58" name="Google Shape;258;p31"/>
          <p:cNvCxnSpPr/>
          <p:nvPr/>
        </p:nvCxnSpPr>
        <p:spPr>
          <a:xfrm>
            <a:off x="1670925" y="1881875"/>
            <a:ext cx="0" cy="726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59" name="Google Shape;259;p31"/>
          <p:cNvCxnSpPr/>
          <p:nvPr/>
        </p:nvCxnSpPr>
        <p:spPr>
          <a:xfrm>
            <a:off x="5746475" y="1881875"/>
            <a:ext cx="0" cy="726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260" name="Google Shape;260;p31"/>
          <p:cNvGrpSpPr/>
          <p:nvPr/>
        </p:nvGrpSpPr>
        <p:grpSpPr>
          <a:xfrm>
            <a:off x="1131976" y="2055046"/>
            <a:ext cx="379958" cy="379958"/>
            <a:chOff x="1190625" y="238125"/>
            <a:chExt cx="5219200" cy="5219200"/>
          </a:xfrm>
        </p:grpSpPr>
        <p:sp>
          <p:nvSpPr>
            <p:cNvPr id="261" name="Google Shape;261;p31"/>
            <p:cNvSpPr/>
            <p:nvPr/>
          </p:nvSpPr>
          <p:spPr>
            <a:xfrm>
              <a:off x="2188775" y="123627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5258300" y="123627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2188775" y="4305800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5258300" y="4305800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2188775" y="1236275"/>
              <a:ext cx="3222875" cy="3222875"/>
            </a:xfrm>
            <a:custGeom>
              <a:avLst/>
              <a:gdLst/>
              <a:ahLst/>
              <a:cxnLst/>
              <a:rect l="l" t="t" r="r" b="b"/>
              <a:pathLst>
                <a:path w="128915" h="128915" extrusionOk="0">
                  <a:moveTo>
                    <a:pt x="110517" y="6133"/>
                  </a:moveTo>
                  <a:lnTo>
                    <a:pt x="110517" y="18398"/>
                  </a:lnTo>
                  <a:lnTo>
                    <a:pt x="122782" y="18398"/>
                  </a:lnTo>
                  <a:lnTo>
                    <a:pt x="122782" y="110517"/>
                  </a:lnTo>
                  <a:lnTo>
                    <a:pt x="110517" y="110517"/>
                  </a:lnTo>
                  <a:lnTo>
                    <a:pt x="110517" y="122782"/>
                  </a:lnTo>
                  <a:lnTo>
                    <a:pt x="18398" y="122782"/>
                  </a:lnTo>
                  <a:lnTo>
                    <a:pt x="18398" y="110517"/>
                  </a:lnTo>
                  <a:lnTo>
                    <a:pt x="6133" y="110517"/>
                  </a:lnTo>
                  <a:lnTo>
                    <a:pt x="6133" y="18398"/>
                  </a:lnTo>
                  <a:lnTo>
                    <a:pt x="18398" y="18398"/>
                  </a:lnTo>
                  <a:lnTo>
                    <a:pt x="18398" y="6133"/>
                  </a:lnTo>
                  <a:close/>
                  <a:moveTo>
                    <a:pt x="12266" y="1"/>
                  </a:moveTo>
                  <a:lnTo>
                    <a:pt x="12266" y="12266"/>
                  </a:lnTo>
                  <a:lnTo>
                    <a:pt x="1" y="12266"/>
                  </a:lnTo>
                  <a:lnTo>
                    <a:pt x="1" y="116649"/>
                  </a:lnTo>
                  <a:lnTo>
                    <a:pt x="12266" y="116649"/>
                  </a:lnTo>
                  <a:lnTo>
                    <a:pt x="12266" y="128914"/>
                  </a:lnTo>
                  <a:lnTo>
                    <a:pt x="116649" y="128914"/>
                  </a:lnTo>
                  <a:lnTo>
                    <a:pt x="116649" y="116649"/>
                  </a:lnTo>
                  <a:lnTo>
                    <a:pt x="128914" y="116649"/>
                  </a:lnTo>
                  <a:lnTo>
                    <a:pt x="128914" y="12266"/>
                  </a:lnTo>
                  <a:lnTo>
                    <a:pt x="116649" y="12266"/>
                  </a:lnTo>
                  <a:lnTo>
                    <a:pt x="1166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2495400" y="1849525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2802025" y="1849525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66" y="6166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3109475" y="1849525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3416100" y="1849525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66" y="6166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3723550" y="1849525"/>
              <a:ext cx="153325" cy="154150"/>
            </a:xfrm>
            <a:custGeom>
              <a:avLst/>
              <a:gdLst/>
              <a:ahLst/>
              <a:cxnLst/>
              <a:rect l="l" t="t" r="r" b="b"/>
              <a:pathLst>
                <a:path w="6133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4030175" y="1849525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6166" y="6166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4337625" y="1849525"/>
              <a:ext cx="153325" cy="154150"/>
            </a:xfrm>
            <a:custGeom>
              <a:avLst/>
              <a:gdLst/>
              <a:ahLst/>
              <a:cxnLst/>
              <a:rect l="l" t="t" r="r" b="b"/>
              <a:pathLst>
                <a:path w="6133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4644250" y="1849525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6165" y="6166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2802025" y="1542900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3109475" y="1542900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3416100" y="1542900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3723550" y="1542900"/>
              <a:ext cx="153325" cy="153350"/>
            </a:xfrm>
            <a:custGeom>
              <a:avLst/>
              <a:gdLst/>
              <a:ahLst/>
              <a:cxnLst/>
              <a:rect l="l" t="t" r="r" b="b"/>
              <a:pathLst>
                <a:path w="6133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4030175" y="1542900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4337625" y="1542900"/>
              <a:ext cx="153325" cy="153350"/>
            </a:xfrm>
            <a:custGeom>
              <a:avLst/>
              <a:gdLst/>
              <a:ahLst/>
              <a:cxnLst/>
              <a:rect l="l" t="t" r="r" b="b"/>
              <a:pathLst>
                <a:path w="6133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4644250" y="1542900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65" y="6133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4951675" y="1849525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2495400" y="215697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2802025" y="2156975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4644250" y="2771050"/>
              <a:ext cx="154150" cy="153325"/>
            </a:xfrm>
            <a:custGeom>
              <a:avLst/>
              <a:gdLst/>
              <a:ahLst/>
              <a:cxnLst/>
              <a:rect l="l" t="t" r="r" b="b"/>
              <a:pathLst>
                <a:path w="6166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65" y="6133"/>
                  </a:lnTo>
                  <a:lnTo>
                    <a:pt x="61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4644250" y="2463600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6165" y="6166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4644250" y="3077675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0" y="0"/>
                  </a:moveTo>
                  <a:lnTo>
                    <a:pt x="0" y="6166"/>
                  </a:lnTo>
                  <a:lnTo>
                    <a:pt x="6165" y="6166"/>
                  </a:lnTo>
                  <a:lnTo>
                    <a:pt x="61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4644250" y="3385125"/>
              <a:ext cx="154150" cy="153325"/>
            </a:xfrm>
            <a:custGeom>
              <a:avLst/>
              <a:gdLst/>
              <a:ahLst/>
              <a:cxnLst/>
              <a:rect l="l" t="t" r="r" b="b"/>
              <a:pathLst>
                <a:path w="6166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65" y="6133"/>
                  </a:lnTo>
                  <a:lnTo>
                    <a:pt x="61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4951675" y="2771050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4951675" y="2463600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4951675" y="3077675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0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4951675" y="338512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4644250" y="2156975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65" y="6133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1"/>
            <p:cNvSpPr/>
            <p:nvPr/>
          </p:nvSpPr>
          <p:spPr>
            <a:xfrm>
              <a:off x="4951675" y="215697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2495400" y="3691750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0"/>
                  </a:moveTo>
                  <a:lnTo>
                    <a:pt x="1" y="6165"/>
                  </a:lnTo>
                  <a:lnTo>
                    <a:pt x="6133" y="6165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1"/>
            <p:cNvSpPr/>
            <p:nvPr/>
          </p:nvSpPr>
          <p:spPr>
            <a:xfrm>
              <a:off x="2802025" y="3691750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1" y="0"/>
                  </a:moveTo>
                  <a:lnTo>
                    <a:pt x="1" y="6165"/>
                  </a:lnTo>
                  <a:lnTo>
                    <a:pt x="6166" y="6165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3109475" y="3691750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0"/>
                  </a:moveTo>
                  <a:lnTo>
                    <a:pt x="1" y="6165"/>
                  </a:lnTo>
                  <a:lnTo>
                    <a:pt x="6133" y="6165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3416100" y="3691750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1" y="0"/>
                  </a:moveTo>
                  <a:lnTo>
                    <a:pt x="1" y="6165"/>
                  </a:lnTo>
                  <a:lnTo>
                    <a:pt x="6166" y="6165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3723550" y="3691750"/>
              <a:ext cx="153325" cy="154150"/>
            </a:xfrm>
            <a:custGeom>
              <a:avLst/>
              <a:gdLst/>
              <a:ahLst/>
              <a:cxnLst/>
              <a:rect l="l" t="t" r="r" b="b"/>
              <a:pathLst>
                <a:path w="6133" h="6166" extrusionOk="0">
                  <a:moveTo>
                    <a:pt x="0" y="0"/>
                  </a:moveTo>
                  <a:lnTo>
                    <a:pt x="0" y="6165"/>
                  </a:lnTo>
                  <a:lnTo>
                    <a:pt x="6133" y="6165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4030175" y="3691750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0" y="0"/>
                  </a:moveTo>
                  <a:lnTo>
                    <a:pt x="0" y="6165"/>
                  </a:lnTo>
                  <a:lnTo>
                    <a:pt x="6166" y="6165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2495400" y="338512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2802025" y="3385125"/>
              <a:ext cx="154150" cy="153325"/>
            </a:xfrm>
            <a:custGeom>
              <a:avLst/>
              <a:gdLst/>
              <a:ahLst/>
              <a:cxnLst/>
              <a:rect l="l" t="t" r="r" b="b"/>
              <a:pathLst>
                <a:path w="6166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4337625" y="3691750"/>
              <a:ext cx="153325" cy="154150"/>
            </a:xfrm>
            <a:custGeom>
              <a:avLst/>
              <a:gdLst/>
              <a:ahLst/>
              <a:cxnLst/>
              <a:rect l="l" t="t" r="r" b="b"/>
              <a:pathLst>
                <a:path w="6133" h="6166" extrusionOk="0">
                  <a:moveTo>
                    <a:pt x="0" y="0"/>
                  </a:moveTo>
                  <a:lnTo>
                    <a:pt x="0" y="6165"/>
                  </a:lnTo>
                  <a:lnTo>
                    <a:pt x="6133" y="6165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1"/>
            <p:cNvSpPr/>
            <p:nvPr/>
          </p:nvSpPr>
          <p:spPr>
            <a:xfrm>
              <a:off x="4644250" y="3691750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0" y="0"/>
                  </a:moveTo>
                  <a:lnTo>
                    <a:pt x="0" y="6165"/>
                  </a:lnTo>
                  <a:lnTo>
                    <a:pt x="6165" y="6165"/>
                  </a:lnTo>
                  <a:lnTo>
                    <a:pt x="61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1"/>
            <p:cNvSpPr/>
            <p:nvPr/>
          </p:nvSpPr>
          <p:spPr>
            <a:xfrm>
              <a:off x="2802025" y="3999175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3109475" y="399917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1"/>
            <p:cNvSpPr/>
            <p:nvPr/>
          </p:nvSpPr>
          <p:spPr>
            <a:xfrm>
              <a:off x="2802025" y="2771050"/>
              <a:ext cx="154150" cy="153325"/>
            </a:xfrm>
            <a:custGeom>
              <a:avLst/>
              <a:gdLst/>
              <a:ahLst/>
              <a:cxnLst/>
              <a:rect l="l" t="t" r="r" b="b"/>
              <a:pathLst>
                <a:path w="6166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2802025" y="2463600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66" y="6166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2802025" y="3077675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1" y="0"/>
                  </a:moveTo>
                  <a:lnTo>
                    <a:pt x="1" y="6166"/>
                  </a:lnTo>
                  <a:lnTo>
                    <a:pt x="6166" y="6166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2495400" y="2771050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2495400" y="2463600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2495400" y="3077675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0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3416100" y="3999175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1"/>
            <p:cNvSpPr/>
            <p:nvPr/>
          </p:nvSpPr>
          <p:spPr>
            <a:xfrm>
              <a:off x="3723550" y="3999175"/>
              <a:ext cx="153325" cy="153350"/>
            </a:xfrm>
            <a:custGeom>
              <a:avLst/>
              <a:gdLst/>
              <a:ahLst/>
              <a:cxnLst/>
              <a:rect l="l" t="t" r="r" b="b"/>
              <a:pathLst>
                <a:path w="6133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1"/>
            <p:cNvSpPr/>
            <p:nvPr/>
          </p:nvSpPr>
          <p:spPr>
            <a:xfrm>
              <a:off x="4030175" y="3999175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1"/>
            <p:cNvSpPr/>
            <p:nvPr/>
          </p:nvSpPr>
          <p:spPr>
            <a:xfrm>
              <a:off x="4337625" y="3999175"/>
              <a:ext cx="153325" cy="153350"/>
            </a:xfrm>
            <a:custGeom>
              <a:avLst/>
              <a:gdLst/>
              <a:ahLst/>
              <a:cxnLst/>
              <a:rect l="l" t="t" r="r" b="b"/>
              <a:pathLst>
                <a:path w="6133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4644250" y="3999175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65" y="6133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4951675" y="3691750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0"/>
                  </a:moveTo>
                  <a:lnTo>
                    <a:pt x="1" y="6165"/>
                  </a:lnTo>
                  <a:lnTo>
                    <a:pt x="6133" y="6165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1728025" y="775525"/>
              <a:ext cx="4144375" cy="4144375"/>
            </a:xfrm>
            <a:custGeom>
              <a:avLst/>
              <a:gdLst/>
              <a:ahLst/>
              <a:cxnLst/>
              <a:rect l="l" t="t" r="r" b="b"/>
              <a:pathLst>
                <a:path w="165775" h="165775" extrusionOk="0">
                  <a:moveTo>
                    <a:pt x="154097" y="12298"/>
                  </a:moveTo>
                  <a:lnTo>
                    <a:pt x="154097" y="154292"/>
                  </a:lnTo>
                  <a:lnTo>
                    <a:pt x="12102" y="154292"/>
                  </a:lnTo>
                  <a:lnTo>
                    <a:pt x="12102" y="12298"/>
                  </a:lnTo>
                  <a:close/>
                  <a:moveTo>
                    <a:pt x="14810" y="0"/>
                  </a:moveTo>
                  <a:lnTo>
                    <a:pt x="14810" y="6166"/>
                  </a:lnTo>
                  <a:lnTo>
                    <a:pt x="5970" y="6166"/>
                  </a:lnTo>
                  <a:lnTo>
                    <a:pt x="5970" y="19181"/>
                  </a:lnTo>
                  <a:lnTo>
                    <a:pt x="0" y="19181"/>
                  </a:lnTo>
                  <a:lnTo>
                    <a:pt x="0" y="25314"/>
                  </a:lnTo>
                  <a:lnTo>
                    <a:pt x="5970" y="25314"/>
                  </a:lnTo>
                  <a:lnTo>
                    <a:pt x="5970" y="37579"/>
                  </a:lnTo>
                  <a:lnTo>
                    <a:pt x="0" y="37579"/>
                  </a:lnTo>
                  <a:lnTo>
                    <a:pt x="0" y="43711"/>
                  </a:lnTo>
                  <a:lnTo>
                    <a:pt x="5970" y="43711"/>
                  </a:lnTo>
                  <a:lnTo>
                    <a:pt x="5970" y="55944"/>
                  </a:lnTo>
                  <a:lnTo>
                    <a:pt x="0" y="55944"/>
                  </a:lnTo>
                  <a:lnTo>
                    <a:pt x="0" y="62109"/>
                  </a:lnTo>
                  <a:lnTo>
                    <a:pt x="5970" y="62109"/>
                  </a:lnTo>
                  <a:lnTo>
                    <a:pt x="5970" y="74341"/>
                  </a:lnTo>
                  <a:lnTo>
                    <a:pt x="0" y="74341"/>
                  </a:lnTo>
                  <a:lnTo>
                    <a:pt x="0" y="80474"/>
                  </a:lnTo>
                  <a:lnTo>
                    <a:pt x="5970" y="80474"/>
                  </a:lnTo>
                  <a:lnTo>
                    <a:pt x="5970" y="92739"/>
                  </a:lnTo>
                  <a:lnTo>
                    <a:pt x="0" y="92739"/>
                  </a:lnTo>
                  <a:lnTo>
                    <a:pt x="0" y="98871"/>
                  </a:lnTo>
                  <a:lnTo>
                    <a:pt x="5970" y="98871"/>
                  </a:lnTo>
                  <a:lnTo>
                    <a:pt x="5970" y="111136"/>
                  </a:lnTo>
                  <a:lnTo>
                    <a:pt x="0" y="111136"/>
                  </a:lnTo>
                  <a:lnTo>
                    <a:pt x="0" y="117269"/>
                  </a:lnTo>
                  <a:lnTo>
                    <a:pt x="5970" y="117269"/>
                  </a:lnTo>
                  <a:lnTo>
                    <a:pt x="5970" y="129501"/>
                  </a:lnTo>
                  <a:lnTo>
                    <a:pt x="0" y="129501"/>
                  </a:lnTo>
                  <a:lnTo>
                    <a:pt x="0" y="135634"/>
                  </a:lnTo>
                  <a:lnTo>
                    <a:pt x="5970" y="135634"/>
                  </a:lnTo>
                  <a:lnTo>
                    <a:pt x="5970" y="147899"/>
                  </a:lnTo>
                  <a:lnTo>
                    <a:pt x="0" y="147899"/>
                  </a:lnTo>
                  <a:lnTo>
                    <a:pt x="0" y="154031"/>
                  </a:lnTo>
                  <a:lnTo>
                    <a:pt x="5970" y="154031"/>
                  </a:lnTo>
                  <a:lnTo>
                    <a:pt x="5970" y="160425"/>
                  </a:lnTo>
                  <a:lnTo>
                    <a:pt x="15332" y="160425"/>
                  </a:lnTo>
                  <a:lnTo>
                    <a:pt x="15332" y="165775"/>
                  </a:lnTo>
                  <a:lnTo>
                    <a:pt x="21497" y="165775"/>
                  </a:lnTo>
                  <a:lnTo>
                    <a:pt x="21497" y="160425"/>
                  </a:lnTo>
                  <a:lnTo>
                    <a:pt x="33729" y="160425"/>
                  </a:lnTo>
                  <a:lnTo>
                    <a:pt x="33729" y="165775"/>
                  </a:lnTo>
                  <a:lnTo>
                    <a:pt x="39862" y="165775"/>
                  </a:lnTo>
                  <a:lnTo>
                    <a:pt x="39862" y="160425"/>
                  </a:lnTo>
                  <a:lnTo>
                    <a:pt x="52127" y="160425"/>
                  </a:lnTo>
                  <a:lnTo>
                    <a:pt x="52127" y="165775"/>
                  </a:lnTo>
                  <a:lnTo>
                    <a:pt x="58260" y="165775"/>
                  </a:lnTo>
                  <a:lnTo>
                    <a:pt x="58260" y="160425"/>
                  </a:lnTo>
                  <a:lnTo>
                    <a:pt x="70492" y="160425"/>
                  </a:lnTo>
                  <a:lnTo>
                    <a:pt x="70492" y="165775"/>
                  </a:lnTo>
                  <a:lnTo>
                    <a:pt x="76657" y="165775"/>
                  </a:lnTo>
                  <a:lnTo>
                    <a:pt x="76657" y="160425"/>
                  </a:lnTo>
                  <a:lnTo>
                    <a:pt x="88890" y="160425"/>
                  </a:lnTo>
                  <a:lnTo>
                    <a:pt x="88890" y="165775"/>
                  </a:lnTo>
                  <a:lnTo>
                    <a:pt x="95022" y="165775"/>
                  </a:lnTo>
                  <a:lnTo>
                    <a:pt x="95022" y="160425"/>
                  </a:lnTo>
                  <a:lnTo>
                    <a:pt x="107287" y="160425"/>
                  </a:lnTo>
                  <a:lnTo>
                    <a:pt x="107287" y="165775"/>
                  </a:lnTo>
                  <a:lnTo>
                    <a:pt x="113420" y="165775"/>
                  </a:lnTo>
                  <a:lnTo>
                    <a:pt x="113420" y="160425"/>
                  </a:lnTo>
                  <a:lnTo>
                    <a:pt x="125685" y="160425"/>
                  </a:lnTo>
                  <a:lnTo>
                    <a:pt x="125685" y="165775"/>
                  </a:lnTo>
                  <a:lnTo>
                    <a:pt x="131817" y="165775"/>
                  </a:lnTo>
                  <a:lnTo>
                    <a:pt x="131817" y="160425"/>
                  </a:lnTo>
                  <a:lnTo>
                    <a:pt x="144050" y="160425"/>
                  </a:lnTo>
                  <a:lnTo>
                    <a:pt x="144050" y="165775"/>
                  </a:lnTo>
                  <a:lnTo>
                    <a:pt x="150182" y="165775"/>
                  </a:lnTo>
                  <a:lnTo>
                    <a:pt x="150182" y="160425"/>
                  </a:lnTo>
                  <a:lnTo>
                    <a:pt x="160229" y="160425"/>
                  </a:lnTo>
                  <a:lnTo>
                    <a:pt x="160229" y="150215"/>
                  </a:lnTo>
                  <a:lnTo>
                    <a:pt x="165775" y="150215"/>
                  </a:lnTo>
                  <a:lnTo>
                    <a:pt x="165775" y="144050"/>
                  </a:lnTo>
                  <a:lnTo>
                    <a:pt x="160229" y="144050"/>
                  </a:lnTo>
                  <a:lnTo>
                    <a:pt x="160229" y="131817"/>
                  </a:lnTo>
                  <a:lnTo>
                    <a:pt x="165775" y="131817"/>
                  </a:lnTo>
                  <a:lnTo>
                    <a:pt x="165775" y="125685"/>
                  </a:lnTo>
                  <a:lnTo>
                    <a:pt x="160229" y="125685"/>
                  </a:lnTo>
                  <a:lnTo>
                    <a:pt x="160229" y="113420"/>
                  </a:lnTo>
                  <a:lnTo>
                    <a:pt x="165775" y="113420"/>
                  </a:lnTo>
                  <a:lnTo>
                    <a:pt x="165775" y="107287"/>
                  </a:lnTo>
                  <a:lnTo>
                    <a:pt x="160229" y="107287"/>
                  </a:lnTo>
                  <a:lnTo>
                    <a:pt x="160229" y="95022"/>
                  </a:lnTo>
                  <a:lnTo>
                    <a:pt x="165775" y="95022"/>
                  </a:lnTo>
                  <a:lnTo>
                    <a:pt x="165775" y="88890"/>
                  </a:lnTo>
                  <a:lnTo>
                    <a:pt x="160229" y="88890"/>
                  </a:lnTo>
                  <a:lnTo>
                    <a:pt x="160229" y="76657"/>
                  </a:lnTo>
                  <a:lnTo>
                    <a:pt x="165775" y="76657"/>
                  </a:lnTo>
                  <a:lnTo>
                    <a:pt x="165775" y="70525"/>
                  </a:lnTo>
                  <a:lnTo>
                    <a:pt x="160229" y="70525"/>
                  </a:lnTo>
                  <a:lnTo>
                    <a:pt x="160229" y="58260"/>
                  </a:lnTo>
                  <a:lnTo>
                    <a:pt x="165775" y="58260"/>
                  </a:lnTo>
                  <a:lnTo>
                    <a:pt x="165775" y="52127"/>
                  </a:lnTo>
                  <a:lnTo>
                    <a:pt x="160229" y="52127"/>
                  </a:lnTo>
                  <a:lnTo>
                    <a:pt x="160229" y="39862"/>
                  </a:lnTo>
                  <a:lnTo>
                    <a:pt x="165775" y="39862"/>
                  </a:lnTo>
                  <a:lnTo>
                    <a:pt x="165775" y="33729"/>
                  </a:lnTo>
                  <a:lnTo>
                    <a:pt x="160229" y="33729"/>
                  </a:lnTo>
                  <a:lnTo>
                    <a:pt x="160229" y="21497"/>
                  </a:lnTo>
                  <a:lnTo>
                    <a:pt x="165775" y="21497"/>
                  </a:lnTo>
                  <a:lnTo>
                    <a:pt x="165775" y="15332"/>
                  </a:lnTo>
                  <a:lnTo>
                    <a:pt x="160229" y="15332"/>
                  </a:lnTo>
                  <a:lnTo>
                    <a:pt x="160229" y="6166"/>
                  </a:lnTo>
                  <a:lnTo>
                    <a:pt x="149660" y="6166"/>
                  </a:lnTo>
                  <a:lnTo>
                    <a:pt x="149660" y="0"/>
                  </a:lnTo>
                  <a:lnTo>
                    <a:pt x="143528" y="0"/>
                  </a:lnTo>
                  <a:lnTo>
                    <a:pt x="143528" y="6166"/>
                  </a:lnTo>
                  <a:lnTo>
                    <a:pt x="131263" y="6166"/>
                  </a:lnTo>
                  <a:lnTo>
                    <a:pt x="131263" y="0"/>
                  </a:lnTo>
                  <a:lnTo>
                    <a:pt x="125130" y="0"/>
                  </a:lnTo>
                  <a:lnTo>
                    <a:pt x="125130" y="6166"/>
                  </a:lnTo>
                  <a:lnTo>
                    <a:pt x="112898" y="6166"/>
                  </a:lnTo>
                  <a:lnTo>
                    <a:pt x="112898" y="0"/>
                  </a:lnTo>
                  <a:lnTo>
                    <a:pt x="106733" y="0"/>
                  </a:lnTo>
                  <a:lnTo>
                    <a:pt x="106733" y="6166"/>
                  </a:lnTo>
                  <a:lnTo>
                    <a:pt x="94500" y="6166"/>
                  </a:lnTo>
                  <a:lnTo>
                    <a:pt x="94500" y="0"/>
                  </a:lnTo>
                  <a:lnTo>
                    <a:pt x="88368" y="0"/>
                  </a:lnTo>
                  <a:lnTo>
                    <a:pt x="88368" y="6166"/>
                  </a:lnTo>
                  <a:lnTo>
                    <a:pt x="76103" y="6166"/>
                  </a:lnTo>
                  <a:lnTo>
                    <a:pt x="76103" y="0"/>
                  </a:lnTo>
                  <a:lnTo>
                    <a:pt x="69970" y="0"/>
                  </a:lnTo>
                  <a:lnTo>
                    <a:pt x="69970" y="6166"/>
                  </a:lnTo>
                  <a:lnTo>
                    <a:pt x="57738" y="6166"/>
                  </a:lnTo>
                  <a:lnTo>
                    <a:pt x="57738" y="0"/>
                  </a:lnTo>
                  <a:lnTo>
                    <a:pt x="51572" y="0"/>
                  </a:lnTo>
                  <a:lnTo>
                    <a:pt x="51572" y="6166"/>
                  </a:lnTo>
                  <a:lnTo>
                    <a:pt x="39340" y="6166"/>
                  </a:lnTo>
                  <a:lnTo>
                    <a:pt x="39340" y="0"/>
                  </a:lnTo>
                  <a:lnTo>
                    <a:pt x="33208" y="0"/>
                  </a:lnTo>
                  <a:lnTo>
                    <a:pt x="33208" y="6166"/>
                  </a:lnTo>
                  <a:lnTo>
                    <a:pt x="20942" y="6166"/>
                  </a:lnTo>
                  <a:lnTo>
                    <a:pt x="20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3416100" y="2463600"/>
              <a:ext cx="460775" cy="768225"/>
            </a:xfrm>
            <a:custGeom>
              <a:avLst/>
              <a:gdLst/>
              <a:ahLst/>
              <a:cxnLst/>
              <a:rect l="l" t="t" r="r" b="b"/>
              <a:pathLst>
                <a:path w="18431" h="30729" extrusionOk="0">
                  <a:moveTo>
                    <a:pt x="12298" y="6166"/>
                  </a:moveTo>
                  <a:lnTo>
                    <a:pt x="12298" y="15789"/>
                  </a:lnTo>
                  <a:lnTo>
                    <a:pt x="6166" y="15789"/>
                  </a:lnTo>
                  <a:lnTo>
                    <a:pt x="6166" y="6166"/>
                  </a:lnTo>
                  <a:close/>
                  <a:moveTo>
                    <a:pt x="1" y="1"/>
                  </a:moveTo>
                  <a:lnTo>
                    <a:pt x="1" y="30729"/>
                  </a:lnTo>
                  <a:lnTo>
                    <a:pt x="6166" y="30729"/>
                  </a:lnTo>
                  <a:lnTo>
                    <a:pt x="6166" y="21921"/>
                  </a:lnTo>
                  <a:lnTo>
                    <a:pt x="12298" y="21921"/>
                  </a:lnTo>
                  <a:lnTo>
                    <a:pt x="12298" y="30729"/>
                  </a:lnTo>
                  <a:lnTo>
                    <a:pt x="18431" y="30729"/>
                  </a:lnTo>
                  <a:lnTo>
                    <a:pt x="184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4030175" y="2463600"/>
              <a:ext cx="159050" cy="777200"/>
            </a:xfrm>
            <a:custGeom>
              <a:avLst/>
              <a:gdLst/>
              <a:ahLst/>
              <a:cxnLst/>
              <a:rect l="l" t="t" r="r" b="b"/>
              <a:pathLst>
                <a:path w="6362" h="31088" extrusionOk="0">
                  <a:moveTo>
                    <a:pt x="6166" y="1"/>
                  </a:moveTo>
                  <a:lnTo>
                    <a:pt x="0" y="33"/>
                  </a:lnTo>
                  <a:lnTo>
                    <a:pt x="229" y="31087"/>
                  </a:lnTo>
                  <a:lnTo>
                    <a:pt x="6361" y="31055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2098250" y="238125"/>
              <a:ext cx="153350" cy="384100"/>
            </a:xfrm>
            <a:custGeom>
              <a:avLst/>
              <a:gdLst/>
              <a:ahLst/>
              <a:cxnLst/>
              <a:rect l="l" t="t" r="r" b="b"/>
              <a:pathLst>
                <a:path w="6134" h="15364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2558200" y="238125"/>
              <a:ext cx="153350" cy="384100"/>
            </a:xfrm>
            <a:custGeom>
              <a:avLst/>
              <a:gdLst/>
              <a:ahLst/>
              <a:cxnLst/>
              <a:rect l="l" t="t" r="r" b="b"/>
              <a:pathLst>
                <a:path w="6134" h="15364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3017325" y="238125"/>
              <a:ext cx="154150" cy="384100"/>
            </a:xfrm>
            <a:custGeom>
              <a:avLst/>
              <a:gdLst/>
              <a:ahLst/>
              <a:cxnLst/>
              <a:rect l="l" t="t" r="r" b="b"/>
              <a:pathLst>
                <a:path w="6166" h="15364" extrusionOk="0">
                  <a:moveTo>
                    <a:pt x="0" y="0"/>
                  </a:moveTo>
                  <a:lnTo>
                    <a:pt x="0" y="15364"/>
                  </a:lnTo>
                  <a:lnTo>
                    <a:pt x="6166" y="15364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3477275" y="238125"/>
              <a:ext cx="153325" cy="384100"/>
            </a:xfrm>
            <a:custGeom>
              <a:avLst/>
              <a:gdLst/>
              <a:ahLst/>
              <a:cxnLst/>
              <a:rect l="l" t="t" r="r" b="b"/>
              <a:pathLst>
                <a:path w="6133" h="15364" extrusionOk="0">
                  <a:moveTo>
                    <a:pt x="0" y="0"/>
                  </a:moveTo>
                  <a:lnTo>
                    <a:pt x="0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3937200" y="238125"/>
              <a:ext cx="153350" cy="384100"/>
            </a:xfrm>
            <a:custGeom>
              <a:avLst/>
              <a:gdLst/>
              <a:ahLst/>
              <a:cxnLst/>
              <a:rect l="l" t="t" r="r" b="b"/>
              <a:pathLst>
                <a:path w="6134" h="15364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4396325" y="238125"/>
              <a:ext cx="154150" cy="384100"/>
            </a:xfrm>
            <a:custGeom>
              <a:avLst/>
              <a:gdLst/>
              <a:ahLst/>
              <a:cxnLst/>
              <a:rect l="l" t="t" r="r" b="b"/>
              <a:pathLst>
                <a:path w="6166" h="15364" extrusionOk="0">
                  <a:moveTo>
                    <a:pt x="1" y="0"/>
                  </a:moveTo>
                  <a:lnTo>
                    <a:pt x="1" y="15364"/>
                  </a:lnTo>
                  <a:lnTo>
                    <a:pt x="6166" y="15364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1"/>
            <p:cNvSpPr/>
            <p:nvPr/>
          </p:nvSpPr>
          <p:spPr>
            <a:xfrm>
              <a:off x="4856275" y="238125"/>
              <a:ext cx="153325" cy="384100"/>
            </a:xfrm>
            <a:custGeom>
              <a:avLst/>
              <a:gdLst/>
              <a:ahLst/>
              <a:cxnLst/>
              <a:rect l="l" t="t" r="r" b="b"/>
              <a:pathLst>
                <a:path w="6133" h="15364" extrusionOk="0">
                  <a:moveTo>
                    <a:pt x="0" y="0"/>
                  </a:moveTo>
                  <a:lnTo>
                    <a:pt x="0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1"/>
            <p:cNvSpPr/>
            <p:nvPr/>
          </p:nvSpPr>
          <p:spPr>
            <a:xfrm>
              <a:off x="5316200" y="238125"/>
              <a:ext cx="153350" cy="384100"/>
            </a:xfrm>
            <a:custGeom>
              <a:avLst/>
              <a:gdLst/>
              <a:ahLst/>
              <a:cxnLst/>
              <a:rect l="l" t="t" r="r" b="b"/>
              <a:pathLst>
                <a:path w="6134" h="15364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1"/>
            <p:cNvSpPr/>
            <p:nvPr/>
          </p:nvSpPr>
          <p:spPr>
            <a:xfrm>
              <a:off x="1190625" y="4472975"/>
              <a:ext cx="384100" cy="153350"/>
            </a:xfrm>
            <a:custGeom>
              <a:avLst/>
              <a:gdLst/>
              <a:ahLst/>
              <a:cxnLst/>
              <a:rect l="l" t="t" r="r" b="b"/>
              <a:pathLst>
                <a:path w="15364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1190625" y="4013050"/>
              <a:ext cx="384100" cy="153325"/>
            </a:xfrm>
            <a:custGeom>
              <a:avLst/>
              <a:gdLst/>
              <a:ahLst/>
              <a:cxnLst/>
              <a:rect l="l" t="t" r="r" b="b"/>
              <a:pathLst>
                <a:path w="15364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1190625" y="3553100"/>
              <a:ext cx="384100" cy="154150"/>
            </a:xfrm>
            <a:custGeom>
              <a:avLst/>
              <a:gdLst/>
              <a:ahLst/>
              <a:cxnLst/>
              <a:rect l="l" t="t" r="r" b="b"/>
              <a:pathLst>
                <a:path w="15364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15364" y="6166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1190625" y="3093975"/>
              <a:ext cx="384100" cy="153350"/>
            </a:xfrm>
            <a:custGeom>
              <a:avLst/>
              <a:gdLst/>
              <a:ahLst/>
              <a:cxnLst/>
              <a:rect l="l" t="t" r="r" b="b"/>
              <a:pathLst>
                <a:path w="15364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1190625" y="2634050"/>
              <a:ext cx="384100" cy="153325"/>
            </a:xfrm>
            <a:custGeom>
              <a:avLst/>
              <a:gdLst/>
              <a:ahLst/>
              <a:cxnLst/>
              <a:rect l="l" t="t" r="r" b="b"/>
              <a:pathLst>
                <a:path w="15364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1190625" y="2174100"/>
              <a:ext cx="384100" cy="154150"/>
            </a:xfrm>
            <a:custGeom>
              <a:avLst/>
              <a:gdLst/>
              <a:ahLst/>
              <a:cxnLst/>
              <a:rect l="l" t="t" r="r" b="b"/>
              <a:pathLst>
                <a:path w="15364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15364" y="6166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1190625" y="1714975"/>
              <a:ext cx="384100" cy="153350"/>
            </a:xfrm>
            <a:custGeom>
              <a:avLst/>
              <a:gdLst/>
              <a:ahLst/>
              <a:cxnLst/>
              <a:rect l="l" t="t" r="r" b="b"/>
              <a:pathLst>
                <a:path w="15364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1190625" y="1255025"/>
              <a:ext cx="384100" cy="153350"/>
            </a:xfrm>
            <a:custGeom>
              <a:avLst/>
              <a:gdLst/>
              <a:ahLst/>
              <a:cxnLst/>
              <a:rect l="l" t="t" r="r" b="b"/>
              <a:pathLst>
                <a:path w="15364" h="6134" extrusionOk="0">
                  <a:moveTo>
                    <a:pt x="0" y="1"/>
                  </a:moveTo>
                  <a:lnTo>
                    <a:pt x="0" y="6134"/>
                  </a:lnTo>
                  <a:lnTo>
                    <a:pt x="15364" y="6134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5329250" y="5073200"/>
              <a:ext cx="154150" cy="384125"/>
            </a:xfrm>
            <a:custGeom>
              <a:avLst/>
              <a:gdLst/>
              <a:ahLst/>
              <a:cxnLst/>
              <a:rect l="l" t="t" r="r" b="b"/>
              <a:pathLst>
                <a:path w="6166" h="15365" extrusionOk="0">
                  <a:moveTo>
                    <a:pt x="1" y="0"/>
                  </a:moveTo>
                  <a:lnTo>
                    <a:pt x="1" y="15364"/>
                  </a:lnTo>
                  <a:lnTo>
                    <a:pt x="6166" y="15364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4870125" y="5073200"/>
              <a:ext cx="153350" cy="384125"/>
            </a:xfrm>
            <a:custGeom>
              <a:avLst/>
              <a:gdLst/>
              <a:ahLst/>
              <a:cxnLst/>
              <a:rect l="l" t="t" r="r" b="b"/>
              <a:pathLst>
                <a:path w="6134" h="15365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1"/>
            <p:cNvSpPr/>
            <p:nvPr/>
          </p:nvSpPr>
          <p:spPr>
            <a:xfrm>
              <a:off x="4410200" y="5073200"/>
              <a:ext cx="153325" cy="384125"/>
            </a:xfrm>
            <a:custGeom>
              <a:avLst/>
              <a:gdLst/>
              <a:ahLst/>
              <a:cxnLst/>
              <a:rect l="l" t="t" r="r" b="b"/>
              <a:pathLst>
                <a:path w="6133" h="15365" extrusionOk="0">
                  <a:moveTo>
                    <a:pt x="0" y="0"/>
                  </a:moveTo>
                  <a:lnTo>
                    <a:pt x="0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1"/>
            <p:cNvSpPr/>
            <p:nvPr/>
          </p:nvSpPr>
          <p:spPr>
            <a:xfrm>
              <a:off x="3950250" y="5073200"/>
              <a:ext cx="153350" cy="384125"/>
            </a:xfrm>
            <a:custGeom>
              <a:avLst/>
              <a:gdLst/>
              <a:ahLst/>
              <a:cxnLst/>
              <a:rect l="l" t="t" r="r" b="b"/>
              <a:pathLst>
                <a:path w="6134" h="15365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3491125" y="5073200"/>
              <a:ext cx="153350" cy="384125"/>
            </a:xfrm>
            <a:custGeom>
              <a:avLst/>
              <a:gdLst/>
              <a:ahLst/>
              <a:cxnLst/>
              <a:rect l="l" t="t" r="r" b="b"/>
              <a:pathLst>
                <a:path w="6134" h="15365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3031200" y="5073200"/>
              <a:ext cx="153325" cy="384125"/>
            </a:xfrm>
            <a:custGeom>
              <a:avLst/>
              <a:gdLst/>
              <a:ahLst/>
              <a:cxnLst/>
              <a:rect l="l" t="t" r="r" b="b"/>
              <a:pathLst>
                <a:path w="6133" h="15365" extrusionOk="0">
                  <a:moveTo>
                    <a:pt x="0" y="0"/>
                  </a:moveTo>
                  <a:lnTo>
                    <a:pt x="0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1"/>
            <p:cNvSpPr/>
            <p:nvPr/>
          </p:nvSpPr>
          <p:spPr>
            <a:xfrm>
              <a:off x="2571250" y="5073200"/>
              <a:ext cx="153325" cy="384125"/>
            </a:xfrm>
            <a:custGeom>
              <a:avLst/>
              <a:gdLst/>
              <a:ahLst/>
              <a:cxnLst/>
              <a:rect l="l" t="t" r="r" b="b"/>
              <a:pathLst>
                <a:path w="6133" h="15365" extrusionOk="0">
                  <a:moveTo>
                    <a:pt x="0" y="0"/>
                  </a:moveTo>
                  <a:lnTo>
                    <a:pt x="0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1"/>
            <p:cNvSpPr/>
            <p:nvPr/>
          </p:nvSpPr>
          <p:spPr>
            <a:xfrm>
              <a:off x="2111300" y="5073200"/>
              <a:ext cx="154150" cy="384125"/>
            </a:xfrm>
            <a:custGeom>
              <a:avLst/>
              <a:gdLst/>
              <a:ahLst/>
              <a:cxnLst/>
              <a:rect l="l" t="t" r="r" b="b"/>
              <a:pathLst>
                <a:path w="6166" h="15365" extrusionOk="0">
                  <a:moveTo>
                    <a:pt x="1" y="0"/>
                  </a:moveTo>
                  <a:lnTo>
                    <a:pt x="1" y="15364"/>
                  </a:lnTo>
                  <a:lnTo>
                    <a:pt x="6166" y="15364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1"/>
            <p:cNvSpPr/>
            <p:nvPr/>
          </p:nvSpPr>
          <p:spPr>
            <a:xfrm>
              <a:off x="6025700" y="1158800"/>
              <a:ext cx="384125" cy="154150"/>
            </a:xfrm>
            <a:custGeom>
              <a:avLst/>
              <a:gdLst/>
              <a:ahLst/>
              <a:cxnLst/>
              <a:rect l="l" t="t" r="r" b="b"/>
              <a:pathLst>
                <a:path w="15365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15364" y="6166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1"/>
            <p:cNvSpPr/>
            <p:nvPr/>
          </p:nvSpPr>
          <p:spPr>
            <a:xfrm>
              <a:off x="6025700" y="1618750"/>
              <a:ext cx="384125" cy="153325"/>
            </a:xfrm>
            <a:custGeom>
              <a:avLst/>
              <a:gdLst/>
              <a:ahLst/>
              <a:cxnLst/>
              <a:rect l="l" t="t" r="r" b="b"/>
              <a:pathLst>
                <a:path w="15365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1"/>
            <p:cNvSpPr/>
            <p:nvPr/>
          </p:nvSpPr>
          <p:spPr>
            <a:xfrm>
              <a:off x="6025700" y="2078700"/>
              <a:ext cx="384125" cy="153325"/>
            </a:xfrm>
            <a:custGeom>
              <a:avLst/>
              <a:gdLst/>
              <a:ahLst/>
              <a:cxnLst/>
              <a:rect l="l" t="t" r="r" b="b"/>
              <a:pathLst>
                <a:path w="15365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1"/>
            <p:cNvSpPr/>
            <p:nvPr/>
          </p:nvSpPr>
          <p:spPr>
            <a:xfrm>
              <a:off x="6025700" y="2538625"/>
              <a:ext cx="384125" cy="153350"/>
            </a:xfrm>
            <a:custGeom>
              <a:avLst/>
              <a:gdLst/>
              <a:ahLst/>
              <a:cxnLst/>
              <a:rect l="l" t="t" r="r" b="b"/>
              <a:pathLst>
                <a:path w="15365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1"/>
            <p:cNvSpPr/>
            <p:nvPr/>
          </p:nvSpPr>
          <p:spPr>
            <a:xfrm>
              <a:off x="6025700" y="2997750"/>
              <a:ext cx="384125" cy="153350"/>
            </a:xfrm>
            <a:custGeom>
              <a:avLst/>
              <a:gdLst/>
              <a:ahLst/>
              <a:cxnLst/>
              <a:rect l="l" t="t" r="r" b="b"/>
              <a:pathLst>
                <a:path w="15365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1"/>
            <p:cNvSpPr/>
            <p:nvPr/>
          </p:nvSpPr>
          <p:spPr>
            <a:xfrm>
              <a:off x="6025700" y="3457700"/>
              <a:ext cx="384125" cy="153325"/>
            </a:xfrm>
            <a:custGeom>
              <a:avLst/>
              <a:gdLst/>
              <a:ahLst/>
              <a:cxnLst/>
              <a:rect l="l" t="t" r="r" b="b"/>
              <a:pathLst>
                <a:path w="15365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1"/>
            <p:cNvSpPr/>
            <p:nvPr/>
          </p:nvSpPr>
          <p:spPr>
            <a:xfrm>
              <a:off x="6025700" y="3917625"/>
              <a:ext cx="384125" cy="153350"/>
            </a:xfrm>
            <a:custGeom>
              <a:avLst/>
              <a:gdLst/>
              <a:ahLst/>
              <a:cxnLst/>
              <a:rect l="l" t="t" r="r" b="b"/>
              <a:pathLst>
                <a:path w="15365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1"/>
            <p:cNvSpPr/>
            <p:nvPr/>
          </p:nvSpPr>
          <p:spPr>
            <a:xfrm>
              <a:off x="6025700" y="4376750"/>
              <a:ext cx="384125" cy="154150"/>
            </a:xfrm>
            <a:custGeom>
              <a:avLst/>
              <a:gdLst/>
              <a:ahLst/>
              <a:cxnLst/>
              <a:rect l="l" t="t" r="r" b="b"/>
              <a:pathLst>
                <a:path w="15365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15364" y="6166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53" name="Google Shape;353;p31"/>
          <p:cNvCxnSpPr/>
          <p:nvPr/>
        </p:nvCxnSpPr>
        <p:spPr>
          <a:xfrm>
            <a:off x="1670925" y="3479000"/>
            <a:ext cx="0" cy="726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54" name="Google Shape;354;p31"/>
          <p:cNvCxnSpPr/>
          <p:nvPr/>
        </p:nvCxnSpPr>
        <p:spPr>
          <a:xfrm>
            <a:off x="5746475" y="3479000"/>
            <a:ext cx="0" cy="726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355" name="Google Shape;355;p31"/>
          <p:cNvGrpSpPr/>
          <p:nvPr/>
        </p:nvGrpSpPr>
        <p:grpSpPr>
          <a:xfrm>
            <a:off x="1132013" y="3640428"/>
            <a:ext cx="379870" cy="403444"/>
            <a:chOff x="1343100" y="238125"/>
            <a:chExt cx="4914225" cy="5219200"/>
          </a:xfrm>
        </p:grpSpPr>
        <p:sp>
          <p:nvSpPr>
            <p:cNvPr id="356" name="Google Shape;356;p31"/>
            <p:cNvSpPr/>
            <p:nvPr/>
          </p:nvSpPr>
          <p:spPr>
            <a:xfrm>
              <a:off x="4110900" y="291457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1"/>
            <p:cNvSpPr/>
            <p:nvPr/>
          </p:nvSpPr>
          <p:spPr>
            <a:xfrm>
              <a:off x="4416725" y="2914575"/>
              <a:ext cx="153325" cy="153325"/>
            </a:xfrm>
            <a:custGeom>
              <a:avLst/>
              <a:gdLst/>
              <a:ahLst/>
              <a:cxnLst/>
              <a:rect l="l" t="t" r="r" b="b"/>
              <a:pathLst>
                <a:path w="6133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1"/>
            <p:cNvSpPr/>
            <p:nvPr/>
          </p:nvSpPr>
          <p:spPr>
            <a:xfrm>
              <a:off x="3193475" y="2914575"/>
              <a:ext cx="153325" cy="153325"/>
            </a:xfrm>
            <a:custGeom>
              <a:avLst/>
              <a:gdLst/>
              <a:ahLst/>
              <a:cxnLst/>
              <a:rect l="l" t="t" r="r" b="b"/>
              <a:pathLst>
                <a:path w="6133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1"/>
            <p:cNvSpPr/>
            <p:nvPr/>
          </p:nvSpPr>
          <p:spPr>
            <a:xfrm>
              <a:off x="3499275" y="291457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1"/>
            <p:cNvSpPr/>
            <p:nvPr/>
          </p:nvSpPr>
          <p:spPr>
            <a:xfrm>
              <a:off x="3346775" y="3220375"/>
              <a:ext cx="152525" cy="153350"/>
            </a:xfrm>
            <a:custGeom>
              <a:avLst/>
              <a:gdLst/>
              <a:ahLst/>
              <a:cxnLst/>
              <a:rect l="l" t="t" r="r" b="b"/>
              <a:pathLst>
                <a:path w="6101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01" y="6133"/>
                  </a:lnTo>
                  <a:lnTo>
                    <a:pt x="61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1"/>
            <p:cNvSpPr/>
            <p:nvPr/>
          </p:nvSpPr>
          <p:spPr>
            <a:xfrm>
              <a:off x="3652600" y="3220375"/>
              <a:ext cx="152525" cy="153350"/>
            </a:xfrm>
            <a:custGeom>
              <a:avLst/>
              <a:gdLst/>
              <a:ahLst/>
              <a:cxnLst/>
              <a:rect l="l" t="t" r="r" b="b"/>
              <a:pathLst>
                <a:path w="6101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00" y="6133"/>
                  </a:lnTo>
                  <a:lnTo>
                    <a:pt x="61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1"/>
            <p:cNvSpPr/>
            <p:nvPr/>
          </p:nvSpPr>
          <p:spPr>
            <a:xfrm>
              <a:off x="3958400" y="3220375"/>
              <a:ext cx="152525" cy="153350"/>
            </a:xfrm>
            <a:custGeom>
              <a:avLst/>
              <a:gdLst/>
              <a:ahLst/>
              <a:cxnLst/>
              <a:rect l="l" t="t" r="r" b="b"/>
              <a:pathLst>
                <a:path w="6101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01" y="6133"/>
                  </a:lnTo>
                  <a:lnTo>
                    <a:pt x="61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1"/>
            <p:cNvSpPr/>
            <p:nvPr/>
          </p:nvSpPr>
          <p:spPr>
            <a:xfrm>
              <a:off x="4264225" y="3220375"/>
              <a:ext cx="152525" cy="153350"/>
            </a:xfrm>
            <a:custGeom>
              <a:avLst/>
              <a:gdLst/>
              <a:ahLst/>
              <a:cxnLst/>
              <a:rect l="l" t="t" r="r" b="b"/>
              <a:pathLst>
                <a:path w="6101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00" y="6133"/>
                  </a:lnTo>
                  <a:lnTo>
                    <a:pt x="61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3346775" y="2608750"/>
              <a:ext cx="152525" cy="153350"/>
            </a:xfrm>
            <a:custGeom>
              <a:avLst/>
              <a:gdLst/>
              <a:ahLst/>
              <a:cxnLst/>
              <a:rect l="l" t="t" r="r" b="b"/>
              <a:pathLst>
                <a:path w="6101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01" y="6133"/>
                  </a:lnTo>
                  <a:lnTo>
                    <a:pt x="61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3652600" y="2608750"/>
              <a:ext cx="152525" cy="153350"/>
            </a:xfrm>
            <a:custGeom>
              <a:avLst/>
              <a:gdLst/>
              <a:ahLst/>
              <a:cxnLst/>
              <a:rect l="l" t="t" r="r" b="b"/>
              <a:pathLst>
                <a:path w="6101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00" y="6133"/>
                  </a:lnTo>
                  <a:lnTo>
                    <a:pt x="61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1"/>
            <p:cNvSpPr/>
            <p:nvPr/>
          </p:nvSpPr>
          <p:spPr>
            <a:xfrm>
              <a:off x="3958400" y="2608750"/>
              <a:ext cx="152525" cy="153350"/>
            </a:xfrm>
            <a:custGeom>
              <a:avLst/>
              <a:gdLst/>
              <a:ahLst/>
              <a:cxnLst/>
              <a:rect l="l" t="t" r="r" b="b"/>
              <a:pathLst>
                <a:path w="6101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01" y="6133"/>
                  </a:lnTo>
                  <a:lnTo>
                    <a:pt x="61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1"/>
            <p:cNvSpPr/>
            <p:nvPr/>
          </p:nvSpPr>
          <p:spPr>
            <a:xfrm>
              <a:off x="4264225" y="2608750"/>
              <a:ext cx="152525" cy="153350"/>
            </a:xfrm>
            <a:custGeom>
              <a:avLst/>
              <a:gdLst/>
              <a:ahLst/>
              <a:cxnLst/>
              <a:rect l="l" t="t" r="r" b="b"/>
              <a:pathLst>
                <a:path w="6101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00" y="6133"/>
                  </a:lnTo>
                  <a:lnTo>
                    <a:pt x="61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1"/>
            <p:cNvSpPr/>
            <p:nvPr/>
          </p:nvSpPr>
          <p:spPr>
            <a:xfrm>
              <a:off x="3499275" y="3526200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1"/>
            <p:cNvSpPr/>
            <p:nvPr/>
          </p:nvSpPr>
          <p:spPr>
            <a:xfrm>
              <a:off x="3805100" y="3526200"/>
              <a:ext cx="153325" cy="153325"/>
            </a:xfrm>
            <a:custGeom>
              <a:avLst/>
              <a:gdLst/>
              <a:ahLst/>
              <a:cxnLst/>
              <a:rect l="l" t="t" r="r" b="b"/>
              <a:pathLst>
                <a:path w="6133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1"/>
            <p:cNvSpPr/>
            <p:nvPr/>
          </p:nvSpPr>
          <p:spPr>
            <a:xfrm>
              <a:off x="4110900" y="3526200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3499275" y="2302950"/>
              <a:ext cx="153350" cy="152525"/>
            </a:xfrm>
            <a:custGeom>
              <a:avLst/>
              <a:gdLst/>
              <a:ahLst/>
              <a:cxnLst/>
              <a:rect l="l" t="t" r="r" b="b"/>
              <a:pathLst>
                <a:path w="6134" h="6101" extrusionOk="0">
                  <a:moveTo>
                    <a:pt x="1" y="0"/>
                  </a:moveTo>
                  <a:lnTo>
                    <a:pt x="1" y="6100"/>
                  </a:lnTo>
                  <a:lnTo>
                    <a:pt x="6133" y="6100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3805100" y="2302950"/>
              <a:ext cx="153325" cy="152525"/>
            </a:xfrm>
            <a:custGeom>
              <a:avLst/>
              <a:gdLst/>
              <a:ahLst/>
              <a:cxnLst/>
              <a:rect l="l" t="t" r="r" b="b"/>
              <a:pathLst>
                <a:path w="6133" h="6101" extrusionOk="0">
                  <a:moveTo>
                    <a:pt x="0" y="0"/>
                  </a:moveTo>
                  <a:lnTo>
                    <a:pt x="0" y="6100"/>
                  </a:lnTo>
                  <a:lnTo>
                    <a:pt x="6133" y="6100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4110900" y="2302950"/>
              <a:ext cx="153350" cy="152525"/>
            </a:xfrm>
            <a:custGeom>
              <a:avLst/>
              <a:gdLst/>
              <a:ahLst/>
              <a:cxnLst/>
              <a:rect l="l" t="t" r="r" b="b"/>
              <a:pathLst>
                <a:path w="6134" h="6101" extrusionOk="0">
                  <a:moveTo>
                    <a:pt x="1" y="0"/>
                  </a:moveTo>
                  <a:lnTo>
                    <a:pt x="1" y="6100"/>
                  </a:lnTo>
                  <a:lnTo>
                    <a:pt x="6133" y="6100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2505200" y="3985325"/>
              <a:ext cx="153325" cy="152525"/>
            </a:xfrm>
            <a:custGeom>
              <a:avLst/>
              <a:gdLst/>
              <a:ahLst/>
              <a:cxnLst/>
              <a:rect l="l" t="t" r="r" b="b"/>
              <a:pathLst>
                <a:path w="6133" h="6101" extrusionOk="0">
                  <a:moveTo>
                    <a:pt x="0" y="0"/>
                  </a:moveTo>
                  <a:lnTo>
                    <a:pt x="0" y="6100"/>
                  </a:lnTo>
                  <a:lnTo>
                    <a:pt x="6133" y="6100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1791625" y="1461350"/>
              <a:ext cx="4180275" cy="3384350"/>
            </a:xfrm>
            <a:custGeom>
              <a:avLst/>
              <a:gdLst/>
              <a:ahLst/>
              <a:cxnLst/>
              <a:rect l="l" t="t" r="r" b="b"/>
              <a:pathLst>
                <a:path w="167211" h="135374" extrusionOk="0">
                  <a:moveTo>
                    <a:pt x="53008" y="30174"/>
                  </a:moveTo>
                  <a:lnTo>
                    <a:pt x="53008" y="30174"/>
                  </a:lnTo>
                  <a:cubicBezTo>
                    <a:pt x="44984" y="38068"/>
                    <a:pt x="40025" y="49061"/>
                    <a:pt x="40025" y="61196"/>
                  </a:cubicBezTo>
                  <a:cubicBezTo>
                    <a:pt x="40025" y="64327"/>
                    <a:pt x="40352" y="67393"/>
                    <a:pt x="41004" y="70362"/>
                  </a:cubicBezTo>
                  <a:lnTo>
                    <a:pt x="28543" y="70362"/>
                  </a:lnTo>
                  <a:lnTo>
                    <a:pt x="28543" y="78549"/>
                  </a:lnTo>
                  <a:cubicBezTo>
                    <a:pt x="18692" y="71536"/>
                    <a:pt x="11483" y="64523"/>
                    <a:pt x="8254" y="61196"/>
                  </a:cubicBezTo>
                  <a:cubicBezTo>
                    <a:pt x="13766" y="55520"/>
                    <a:pt x="30729" y="39308"/>
                    <a:pt x="53008" y="30174"/>
                  </a:cubicBezTo>
                  <a:close/>
                  <a:moveTo>
                    <a:pt x="42798" y="76494"/>
                  </a:moveTo>
                  <a:cubicBezTo>
                    <a:pt x="45016" y="82464"/>
                    <a:pt x="48539" y="87813"/>
                    <a:pt x="53008" y="92217"/>
                  </a:cubicBezTo>
                  <a:cubicBezTo>
                    <a:pt x="46191" y="89412"/>
                    <a:pt x="39993" y="86019"/>
                    <a:pt x="34676" y="82660"/>
                  </a:cubicBezTo>
                  <a:lnTo>
                    <a:pt x="34676" y="76494"/>
                  </a:lnTo>
                  <a:close/>
                  <a:moveTo>
                    <a:pt x="114203" y="30174"/>
                  </a:moveTo>
                  <a:cubicBezTo>
                    <a:pt x="123467" y="33958"/>
                    <a:pt x="131589" y="38851"/>
                    <a:pt x="137950" y="43353"/>
                  </a:cubicBezTo>
                  <a:cubicBezTo>
                    <a:pt x="148160" y="50496"/>
                    <a:pt x="155630" y="57771"/>
                    <a:pt x="158957" y="61196"/>
                  </a:cubicBezTo>
                  <a:cubicBezTo>
                    <a:pt x="153445" y="66839"/>
                    <a:pt x="136482" y="83084"/>
                    <a:pt x="114203" y="92217"/>
                  </a:cubicBezTo>
                  <a:cubicBezTo>
                    <a:pt x="122227" y="84291"/>
                    <a:pt x="127186" y="73330"/>
                    <a:pt x="127186" y="61196"/>
                  </a:cubicBezTo>
                  <a:cubicBezTo>
                    <a:pt x="127186" y="49061"/>
                    <a:pt x="122227" y="38101"/>
                    <a:pt x="114203" y="30174"/>
                  </a:cubicBezTo>
                  <a:close/>
                  <a:moveTo>
                    <a:pt x="86672" y="23846"/>
                  </a:moveTo>
                  <a:cubicBezTo>
                    <a:pt x="105885" y="25412"/>
                    <a:pt x="121086" y="41559"/>
                    <a:pt x="121086" y="61196"/>
                  </a:cubicBezTo>
                  <a:cubicBezTo>
                    <a:pt x="121086" y="80833"/>
                    <a:pt x="105885" y="96980"/>
                    <a:pt x="86672" y="98545"/>
                  </a:cubicBezTo>
                  <a:lnTo>
                    <a:pt x="86672" y="94827"/>
                  </a:lnTo>
                  <a:lnTo>
                    <a:pt x="80539" y="94827"/>
                  </a:lnTo>
                  <a:lnTo>
                    <a:pt x="80539" y="98545"/>
                  </a:lnTo>
                  <a:cubicBezTo>
                    <a:pt x="66643" y="97404"/>
                    <a:pt x="54867" y="88662"/>
                    <a:pt x="49387" y="76494"/>
                  </a:cubicBezTo>
                  <a:lnTo>
                    <a:pt x="56825" y="76494"/>
                  </a:lnTo>
                  <a:lnTo>
                    <a:pt x="56825" y="70362"/>
                  </a:lnTo>
                  <a:lnTo>
                    <a:pt x="47267" y="70362"/>
                  </a:lnTo>
                  <a:cubicBezTo>
                    <a:pt x="46517" y="67426"/>
                    <a:pt x="46125" y="64360"/>
                    <a:pt x="46125" y="61196"/>
                  </a:cubicBezTo>
                  <a:cubicBezTo>
                    <a:pt x="46125" y="41559"/>
                    <a:pt x="61294" y="25412"/>
                    <a:pt x="80539" y="23846"/>
                  </a:cubicBezTo>
                  <a:lnTo>
                    <a:pt x="80539" y="28315"/>
                  </a:lnTo>
                  <a:lnTo>
                    <a:pt x="86672" y="28315"/>
                  </a:lnTo>
                  <a:lnTo>
                    <a:pt x="86672" y="23846"/>
                  </a:lnTo>
                  <a:close/>
                  <a:moveTo>
                    <a:pt x="80539" y="1"/>
                  </a:moveTo>
                  <a:lnTo>
                    <a:pt x="80539" y="17681"/>
                  </a:lnTo>
                  <a:cubicBezTo>
                    <a:pt x="58293" y="18594"/>
                    <a:pt x="38525" y="29326"/>
                    <a:pt x="25607" y="38427"/>
                  </a:cubicBezTo>
                  <a:cubicBezTo>
                    <a:pt x="11092" y="48637"/>
                    <a:pt x="2154" y="58749"/>
                    <a:pt x="1762" y="59173"/>
                  </a:cubicBezTo>
                  <a:lnTo>
                    <a:pt x="1" y="61196"/>
                  </a:lnTo>
                  <a:lnTo>
                    <a:pt x="1762" y="63218"/>
                  </a:lnTo>
                  <a:cubicBezTo>
                    <a:pt x="2154" y="63642"/>
                    <a:pt x="11092" y="73722"/>
                    <a:pt x="25607" y="83964"/>
                  </a:cubicBezTo>
                  <a:cubicBezTo>
                    <a:pt x="26553" y="84617"/>
                    <a:pt x="27532" y="85302"/>
                    <a:pt x="28543" y="85954"/>
                  </a:cubicBezTo>
                  <a:lnTo>
                    <a:pt x="28543" y="94827"/>
                  </a:lnTo>
                  <a:lnTo>
                    <a:pt x="34676" y="94827"/>
                  </a:lnTo>
                  <a:lnTo>
                    <a:pt x="34676" y="89836"/>
                  </a:lnTo>
                  <a:cubicBezTo>
                    <a:pt x="46973" y="97143"/>
                    <a:pt x="62990" y="103993"/>
                    <a:pt x="80539" y="104711"/>
                  </a:cubicBezTo>
                  <a:lnTo>
                    <a:pt x="80539" y="135373"/>
                  </a:lnTo>
                  <a:lnTo>
                    <a:pt x="114203" y="135373"/>
                  </a:lnTo>
                  <a:lnTo>
                    <a:pt x="114203" y="129241"/>
                  </a:lnTo>
                  <a:lnTo>
                    <a:pt x="86672" y="129241"/>
                  </a:lnTo>
                  <a:lnTo>
                    <a:pt x="86672" y="104711"/>
                  </a:lnTo>
                  <a:cubicBezTo>
                    <a:pt x="108919" y="103797"/>
                    <a:pt x="128686" y="93033"/>
                    <a:pt x="141604" y="83964"/>
                  </a:cubicBezTo>
                  <a:cubicBezTo>
                    <a:pt x="156120" y="73722"/>
                    <a:pt x="165057" y="63642"/>
                    <a:pt x="165449" y="63218"/>
                  </a:cubicBezTo>
                  <a:lnTo>
                    <a:pt x="167210" y="61196"/>
                  </a:lnTo>
                  <a:lnTo>
                    <a:pt x="165449" y="59173"/>
                  </a:lnTo>
                  <a:cubicBezTo>
                    <a:pt x="165057" y="58749"/>
                    <a:pt x="156120" y="48637"/>
                    <a:pt x="141604" y="38427"/>
                  </a:cubicBezTo>
                  <a:cubicBezTo>
                    <a:pt x="128686" y="29326"/>
                    <a:pt x="108919" y="18594"/>
                    <a:pt x="86672" y="17681"/>
                  </a:cubicBezTo>
                  <a:lnTo>
                    <a:pt x="866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1"/>
            <p:cNvSpPr/>
            <p:nvPr/>
          </p:nvSpPr>
          <p:spPr>
            <a:xfrm>
              <a:off x="1970225" y="4367775"/>
              <a:ext cx="688300" cy="152525"/>
            </a:xfrm>
            <a:custGeom>
              <a:avLst/>
              <a:gdLst/>
              <a:ahLst/>
              <a:cxnLst/>
              <a:rect l="l" t="t" r="r" b="b"/>
              <a:pathLst>
                <a:path w="27532" h="6101" extrusionOk="0">
                  <a:moveTo>
                    <a:pt x="1" y="1"/>
                  </a:moveTo>
                  <a:lnTo>
                    <a:pt x="1" y="6101"/>
                  </a:lnTo>
                  <a:lnTo>
                    <a:pt x="27532" y="6101"/>
                  </a:lnTo>
                  <a:lnTo>
                    <a:pt x="275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1"/>
            <p:cNvSpPr/>
            <p:nvPr/>
          </p:nvSpPr>
          <p:spPr>
            <a:xfrm>
              <a:off x="1664425" y="4367775"/>
              <a:ext cx="152525" cy="152525"/>
            </a:xfrm>
            <a:custGeom>
              <a:avLst/>
              <a:gdLst/>
              <a:ahLst/>
              <a:cxnLst/>
              <a:rect l="l" t="t" r="r" b="b"/>
              <a:pathLst>
                <a:path w="6101" h="6101" extrusionOk="0">
                  <a:moveTo>
                    <a:pt x="0" y="1"/>
                  </a:moveTo>
                  <a:lnTo>
                    <a:pt x="0" y="6101"/>
                  </a:lnTo>
                  <a:lnTo>
                    <a:pt x="6100" y="6101"/>
                  </a:lnTo>
                  <a:lnTo>
                    <a:pt x="61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1664425" y="4673600"/>
              <a:ext cx="381675" cy="152525"/>
            </a:xfrm>
            <a:custGeom>
              <a:avLst/>
              <a:gdLst/>
              <a:ahLst/>
              <a:cxnLst/>
              <a:rect l="l" t="t" r="r" b="b"/>
              <a:pathLst>
                <a:path w="15267" h="6101" extrusionOk="0">
                  <a:moveTo>
                    <a:pt x="0" y="0"/>
                  </a:moveTo>
                  <a:lnTo>
                    <a:pt x="0" y="6100"/>
                  </a:lnTo>
                  <a:lnTo>
                    <a:pt x="15266" y="6100"/>
                  </a:lnTo>
                  <a:lnTo>
                    <a:pt x="15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2199375" y="4673600"/>
              <a:ext cx="153350" cy="152525"/>
            </a:xfrm>
            <a:custGeom>
              <a:avLst/>
              <a:gdLst/>
              <a:ahLst/>
              <a:cxnLst/>
              <a:rect l="l" t="t" r="r" b="b"/>
              <a:pathLst>
                <a:path w="6134" h="6101" extrusionOk="0">
                  <a:moveTo>
                    <a:pt x="1" y="0"/>
                  </a:moveTo>
                  <a:lnTo>
                    <a:pt x="1" y="6100"/>
                  </a:lnTo>
                  <a:lnTo>
                    <a:pt x="6133" y="6100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2505200" y="4673600"/>
              <a:ext cx="153325" cy="152525"/>
            </a:xfrm>
            <a:custGeom>
              <a:avLst/>
              <a:gdLst/>
              <a:ahLst/>
              <a:cxnLst/>
              <a:rect l="l" t="t" r="r" b="b"/>
              <a:pathLst>
                <a:path w="6133" h="6101" extrusionOk="0">
                  <a:moveTo>
                    <a:pt x="0" y="0"/>
                  </a:moveTo>
                  <a:lnTo>
                    <a:pt x="0" y="6100"/>
                  </a:lnTo>
                  <a:lnTo>
                    <a:pt x="6133" y="6100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1"/>
            <p:cNvSpPr/>
            <p:nvPr/>
          </p:nvSpPr>
          <p:spPr>
            <a:xfrm>
              <a:off x="1664425" y="4979400"/>
              <a:ext cx="994100" cy="152525"/>
            </a:xfrm>
            <a:custGeom>
              <a:avLst/>
              <a:gdLst/>
              <a:ahLst/>
              <a:cxnLst/>
              <a:rect l="l" t="t" r="r" b="b"/>
              <a:pathLst>
                <a:path w="39764" h="6101" extrusionOk="0">
                  <a:moveTo>
                    <a:pt x="0" y="1"/>
                  </a:moveTo>
                  <a:lnTo>
                    <a:pt x="0" y="6101"/>
                  </a:lnTo>
                  <a:lnTo>
                    <a:pt x="39764" y="6101"/>
                  </a:lnTo>
                  <a:lnTo>
                    <a:pt x="397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1"/>
            <p:cNvSpPr/>
            <p:nvPr/>
          </p:nvSpPr>
          <p:spPr>
            <a:xfrm>
              <a:off x="4799175" y="4692350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1"/>
            <p:cNvSpPr/>
            <p:nvPr/>
          </p:nvSpPr>
          <p:spPr>
            <a:xfrm>
              <a:off x="5105000" y="4692350"/>
              <a:ext cx="1152325" cy="153350"/>
            </a:xfrm>
            <a:custGeom>
              <a:avLst/>
              <a:gdLst/>
              <a:ahLst/>
              <a:cxnLst/>
              <a:rect l="l" t="t" r="r" b="b"/>
              <a:pathLst>
                <a:path w="46093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46092" y="6133"/>
                  </a:lnTo>
                  <a:lnTo>
                    <a:pt x="460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1"/>
            <p:cNvSpPr/>
            <p:nvPr/>
          </p:nvSpPr>
          <p:spPr>
            <a:xfrm>
              <a:off x="5105000" y="4998175"/>
              <a:ext cx="153325" cy="153325"/>
            </a:xfrm>
            <a:custGeom>
              <a:avLst/>
              <a:gdLst/>
              <a:ahLst/>
              <a:cxnLst/>
              <a:rect l="l" t="t" r="r" b="b"/>
              <a:pathLst>
                <a:path w="6133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1"/>
            <p:cNvSpPr/>
            <p:nvPr/>
          </p:nvSpPr>
          <p:spPr>
            <a:xfrm>
              <a:off x="5410800" y="499817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1"/>
            <p:cNvSpPr/>
            <p:nvPr/>
          </p:nvSpPr>
          <p:spPr>
            <a:xfrm>
              <a:off x="5717425" y="4998175"/>
              <a:ext cx="539900" cy="153325"/>
            </a:xfrm>
            <a:custGeom>
              <a:avLst/>
              <a:gdLst/>
              <a:ahLst/>
              <a:cxnLst/>
              <a:rect l="l" t="t" r="r" b="b"/>
              <a:pathLst>
                <a:path w="21596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21595" y="6133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1"/>
            <p:cNvSpPr/>
            <p:nvPr/>
          </p:nvSpPr>
          <p:spPr>
            <a:xfrm>
              <a:off x="5105000" y="5303975"/>
              <a:ext cx="846500" cy="153350"/>
            </a:xfrm>
            <a:custGeom>
              <a:avLst/>
              <a:gdLst/>
              <a:ahLst/>
              <a:cxnLst/>
              <a:rect l="l" t="t" r="r" b="b"/>
              <a:pathLst>
                <a:path w="33860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33860" y="6133"/>
                  </a:lnTo>
                  <a:lnTo>
                    <a:pt x="338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1"/>
            <p:cNvSpPr/>
            <p:nvPr/>
          </p:nvSpPr>
          <p:spPr>
            <a:xfrm>
              <a:off x="6104800" y="5303975"/>
              <a:ext cx="152525" cy="153350"/>
            </a:xfrm>
            <a:custGeom>
              <a:avLst/>
              <a:gdLst/>
              <a:ahLst/>
              <a:cxnLst/>
              <a:rect l="l" t="t" r="r" b="b"/>
              <a:pathLst>
                <a:path w="6101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00" y="6133"/>
                  </a:lnTo>
                  <a:lnTo>
                    <a:pt x="61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1"/>
            <p:cNvSpPr/>
            <p:nvPr/>
          </p:nvSpPr>
          <p:spPr>
            <a:xfrm>
              <a:off x="3805100" y="1155550"/>
              <a:ext cx="153325" cy="153325"/>
            </a:xfrm>
            <a:custGeom>
              <a:avLst/>
              <a:gdLst/>
              <a:ahLst/>
              <a:cxnLst/>
              <a:rect l="l" t="t" r="r" b="b"/>
              <a:pathLst>
                <a:path w="6133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1"/>
            <p:cNvSpPr/>
            <p:nvPr/>
          </p:nvSpPr>
          <p:spPr>
            <a:xfrm>
              <a:off x="3805100" y="238125"/>
              <a:ext cx="153325" cy="153325"/>
            </a:xfrm>
            <a:custGeom>
              <a:avLst/>
              <a:gdLst/>
              <a:ahLst/>
              <a:cxnLst/>
              <a:rect l="l" t="t" r="r" b="b"/>
              <a:pathLst>
                <a:path w="6133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1"/>
            <p:cNvSpPr/>
            <p:nvPr/>
          </p:nvSpPr>
          <p:spPr>
            <a:xfrm>
              <a:off x="4110900" y="238125"/>
              <a:ext cx="841625" cy="153325"/>
            </a:xfrm>
            <a:custGeom>
              <a:avLst/>
              <a:gdLst/>
              <a:ahLst/>
              <a:cxnLst/>
              <a:rect l="l" t="t" r="r" b="b"/>
              <a:pathLst>
                <a:path w="33665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33664" y="6133"/>
                  </a:lnTo>
                  <a:lnTo>
                    <a:pt x="336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1"/>
            <p:cNvSpPr/>
            <p:nvPr/>
          </p:nvSpPr>
          <p:spPr>
            <a:xfrm>
              <a:off x="3805100" y="543925"/>
              <a:ext cx="535800" cy="153325"/>
            </a:xfrm>
            <a:custGeom>
              <a:avLst/>
              <a:gdLst/>
              <a:ahLst/>
              <a:cxnLst/>
              <a:rect l="l" t="t" r="r" b="b"/>
              <a:pathLst>
                <a:path w="21432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21432" y="6133"/>
                  </a:lnTo>
                  <a:lnTo>
                    <a:pt x="214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1"/>
            <p:cNvSpPr/>
            <p:nvPr/>
          </p:nvSpPr>
          <p:spPr>
            <a:xfrm>
              <a:off x="4493375" y="543925"/>
              <a:ext cx="153325" cy="153325"/>
            </a:xfrm>
            <a:custGeom>
              <a:avLst/>
              <a:gdLst/>
              <a:ahLst/>
              <a:cxnLst/>
              <a:rect l="l" t="t" r="r" b="b"/>
              <a:pathLst>
                <a:path w="6133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4799175" y="54392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3805100" y="849725"/>
              <a:ext cx="841600" cy="153350"/>
            </a:xfrm>
            <a:custGeom>
              <a:avLst/>
              <a:gdLst/>
              <a:ahLst/>
              <a:cxnLst/>
              <a:rect l="l" t="t" r="r" b="b"/>
              <a:pathLst>
                <a:path w="33664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33664" y="6133"/>
                  </a:lnTo>
                  <a:lnTo>
                    <a:pt x="336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799175" y="84972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2276050" y="2914575"/>
              <a:ext cx="152500" cy="153325"/>
            </a:xfrm>
            <a:custGeom>
              <a:avLst/>
              <a:gdLst/>
              <a:ahLst/>
              <a:cxnLst/>
              <a:rect l="l" t="t" r="r" b="b"/>
              <a:pathLst>
                <a:path w="6100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00" y="6133"/>
                  </a:lnTo>
                  <a:lnTo>
                    <a:pt x="61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5334975" y="2914575"/>
              <a:ext cx="152525" cy="153325"/>
            </a:xfrm>
            <a:custGeom>
              <a:avLst/>
              <a:gdLst/>
              <a:ahLst/>
              <a:cxnLst/>
              <a:rect l="l" t="t" r="r" b="b"/>
              <a:pathLst>
                <a:path w="6101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00" y="6133"/>
                  </a:lnTo>
                  <a:lnTo>
                    <a:pt x="61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1343100" y="4367775"/>
              <a:ext cx="168025" cy="152525"/>
            </a:xfrm>
            <a:custGeom>
              <a:avLst/>
              <a:gdLst/>
              <a:ahLst/>
              <a:cxnLst/>
              <a:rect l="l" t="t" r="r" b="b"/>
              <a:pathLst>
                <a:path w="6721" h="6101" extrusionOk="0">
                  <a:moveTo>
                    <a:pt x="1" y="1"/>
                  </a:moveTo>
                  <a:lnTo>
                    <a:pt x="1" y="6101"/>
                  </a:lnTo>
                  <a:lnTo>
                    <a:pt x="6721" y="6101"/>
                  </a:lnTo>
                  <a:lnTo>
                    <a:pt x="67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1343100" y="4675225"/>
              <a:ext cx="168025" cy="153350"/>
            </a:xfrm>
            <a:custGeom>
              <a:avLst/>
              <a:gdLst/>
              <a:ahLst/>
              <a:cxnLst/>
              <a:rect l="l" t="t" r="r" b="b"/>
              <a:pathLst>
                <a:path w="6721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721" y="6133"/>
                  </a:lnTo>
                  <a:lnTo>
                    <a:pt x="67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1343100" y="4983475"/>
              <a:ext cx="168025" cy="152525"/>
            </a:xfrm>
            <a:custGeom>
              <a:avLst/>
              <a:gdLst/>
              <a:ahLst/>
              <a:cxnLst/>
              <a:rect l="l" t="t" r="r" b="b"/>
              <a:pathLst>
                <a:path w="6721" h="6101" extrusionOk="0">
                  <a:moveTo>
                    <a:pt x="1" y="1"/>
                  </a:moveTo>
                  <a:lnTo>
                    <a:pt x="1" y="6101"/>
                  </a:lnTo>
                  <a:lnTo>
                    <a:pt x="6721" y="6101"/>
                  </a:lnTo>
                  <a:lnTo>
                    <a:pt x="67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 build="p"/>
      <p:bldP spid="183" grpId="0" build="p"/>
      <p:bldP spid="184" grpId="0" build="p"/>
      <p:bldP spid="185" grpId="0" build="p"/>
    </p:bldLst>
  </p:timing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1AE096133D80C45B87D7EAD2BEB53AD" ma:contentTypeVersion="5" ma:contentTypeDescription="Crie um novo documento." ma:contentTypeScope="" ma:versionID="d016abff2aa7269e474123ab119e439d">
  <xsd:schema xmlns:xsd="http://www.w3.org/2001/XMLSchema" xmlns:xs="http://www.w3.org/2001/XMLSchema" xmlns:p="http://schemas.microsoft.com/office/2006/metadata/properties" xmlns:ns2="8e91494f-df6f-4128-a623-ae3aa4ac4317" targetNamespace="http://schemas.microsoft.com/office/2006/metadata/properties" ma:root="true" ma:fieldsID="76fe5722f71c858d098fe0358e235e73" ns2:_="">
    <xsd:import namespace="8e91494f-df6f-4128-a623-ae3aa4ac43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91494f-df6f-4128-a623-ae3aa4ac43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316C3E0-1BD5-4412-B257-435AF382AA64}"/>
</file>

<file path=customXml/itemProps2.xml><?xml version="1.0" encoding="utf-8"?>
<ds:datastoreItem xmlns:ds="http://schemas.openxmlformats.org/officeDocument/2006/customXml" ds:itemID="{D6104E5D-9FD0-4992-A711-BBB812EE1D30}"/>
</file>

<file path=customXml/itemProps3.xml><?xml version="1.0" encoding="utf-8"?>
<ds:datastoreItem xmlns:ds="http://schemas.openxmlformats.org/officeDocument/2006/customXml" ds:itemID="{1DC28D75-6348-4D02-8245-D9D18BE7927C}"/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955</Words>
  <Application>Microsoft Office PowerPoint</Application>
  <PresentationFormat>Presentación en pantalla (16:9)</PresentationFormat>
  <Paragraphs>181</Paragraphs>
  <Slides>27</Slides>
  <Notes>24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5" baseType="lpstr">
      <vt:lpstr>Fira Sans Condensed Light</vt:lpstr>
      <vt:lpstr>Anton</vt:lpstr>
      <vt:lpstr>Advent Pro Light</vt:lpstr>
      <vt:lpstr>Arial</vt:lpstr>
      <vt:lpstr>Josefin Slab</vt:lpstr>
      <vt:lpstr>open sans</vt:lpstr>
      <vt:lpstr>Rajdhani</vt:lpstr>
      <vt:lpstr>Ai Tech Agency by Slidesgo</vt:lpstr>
      <vt:lpstr>Certified Kubernetes Administrator</vt:lpstr>
      <vt:lpstr>Que son Kubernetes?</vt:lpstr>
      <vt:lpstr>Probes</vt:lpstr>
      <vt:lpstr>Que tipos de Probes existen?</vt:lpstr>
      <vt:lpstr>Que tipos de Probes existen?</vt:lpstr>
      <vt:lpstr>Que tipos de Probes existen?</vt:lpstr>
      <vt:lpstr>Que tipos de Probes existen?</vt:lpstr>
      <vt:lpstr>Pod Phase: Pending</vt:lpstr>
      <vt:lpstr>Consideraciones</vt:lpstr>
      <vt:lpstr>Consideraciones</vt:lpstr>
      <vt:lpstr>Definiendo liveness HTTP</vt:lpstr>
      <vt:lpstr>Definiendo liveness basado en una imagen</vt:lpstr>
      <vt:lpstr>Definiendo liveness TCP Socket</vt:lpstr>
      <vt:lpstr>Init Containers</vt:lpstr>
      <vt:lpstr>Init Containers</vt:lpstr>
      <vt:lpstr>Volumenes</vt:lpstr>
      <vt:lpstr>Almacenamiento de los Pods</vt:lpstr>
      <vt:lpstr>Volumenes</vt:lpstr>
      <vt:lpstr>Presentación de PowerPoint</vt:lpstr>
      <vt:lpstr>Volumenes Persistentes</vt:lpstr>
      <vt:lpstr>Presentación de PowerPoint</vt:lpstr>
      <vt:lpstr>Persistent Volume Claims</vt:lpstr>
      <vt:lpstr>Presentación de PowerPoint</vt:lpstr>
      <vt:lpstr>ConfigMaps y Secrets</vt:lpstr>
      <vt:lpstr>Caracteristicas</vt:lpstr>
      <vt:lpstr>Caracteristicas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Certified Kubernetes Administrator</dc:title>
  <cp:lastModifiedBy>zoila quino</cp:lastModifiedBy>
  <cp:revision>5</cp:revision>
  <dcterms:modified xsi:type="dcterms:W3CDTF">2022-01-10T16:01:36Z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0x01010051AE096133D80C45B87D7EAD2BEB53AD</vt:lpwstr>
  </property>
</Properties>
</file>