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563" r:id="rId5"/>
    <p:sldId id="573" r:id="rId6"/>
    <p:sldId id="574" r:id="rId7"/>
    <p:sldId id="575" r:id="rId8"/>
    <p:sldId id="267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xiang liang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5C424"/>
    <a:srgbClr val="636E6E"/>
    <a:srgbClr val="B92D2B"/>
    <a:srgbClr val="FF6C0D"/>
    <a:srgbClr val="FB9E13"/>
    <a:srgbClr val="F4D2D1"/>
    <a:srgbClr val="9BBB51"/>
    <a:srgbClr val="F5C400"/>
    <a:srgbClr val="F7F7F7"/>
    <a:srgbClr val="F58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PingFang SC Regular" panose="020B0400000000000000" charset="-122"/>
      </a:defRPr>
    </a:lvl1pPr>
    <a:lvl2pPr indent="228600" latinLnBrk="0">
      <a:defRPr sz="1200">
        <a:latin typeface="+mj-lt"/>
        <a:ea typeface="+mj-ea"/>
        <a:cs typeface="+mj-cs"/>
        <a:sym typeface="PingFang SC Regular" panose="020B0400000000000000" charset="-122"/>
      </a:defRPr>
    </a:lvl2pPr>
    <a:lvl3pPr indent="457200" latinLnBrk="0">
      <a:defRPr sz="1200">
        <a:latin typeface="+mj-lt"/>
        <a:ea typeface="+mj-ea"/>
        <a:cs typeface="+mj-cs"/>
        <a:sym typeface="PingFang SC Regular" panose="020B0400000000000000" charset="-122"/>
      </a:defRPr>
    </a:lvl3pPr>
    <a:lvl4pPr indent="685800" latinLnBrk="0">
      <a:defRPr sz="1200">
        <a:latin typeface="+mj-lt"/>
        <a:ea typeface="+mj-ea"/>
        <a:cs typeface="+mj-cs"/>
        <a:sym typeface="PingFang SC Regular" panose="020B0400000000000000" charset="-122"/>
      </a:defRPr>
    </a:lvl4pPr>
    <a:lvl5pPr indent="914400" latinLnBrk="0">
      <a:defRPr sz="1200">
        <a:latin typeface="+mj-lt"/>
        <a:ea typeface="+mj-ea"/>
        <a:cs typeface="+mj-cs"/>
        <a:sym typeface="PingFang SC Regular" panose="020B0400000000000000" charset="-122"/>
      </a:defRPr>
    </a:lvl5pPr>
    <a:lvl6pPr indent="1143000" latinLnBrk="0">
      <a:defRPr sz="1200">
        <a:latin typeface="+mj-lt"/>
        <a:ea typeface="+mj-ea"/>
        <a:cs typeface="+mj-cs"/>
        <a:sym typeface="PingFang SC Regular" panose="020B0400000000000000" charset="-122"/>
      </a:defRPr>
    </a:lvl6pPr>
    <a:lvl7pPr indent="1371600" latinLnBrk="0">
      <a:defRPr sz="1200">
        <a:latin typeface="+mj-lt"/>
        <a:ea typeface="+mj-ea"/>
        <a:cs typeface="+mj-cs"/>
        <a:sym typeface="PingFang SC Regular" panose="020B0400000000000000" charset="-122"/>
      </a:defRPr>
    </a:lvl7pPr>
    <a:lvl8pPr indent="1600200" latinLnBrk="0">
      <a:defRPr sz="1200">
        <a:latin typeface="+mj-lt"/>
        <a:ea typeface="+mj-ea"/>
        <a:cs typeface="+mj-cs"/>
        <a:sym typeface="PingFang SC Regular" panose="020B0400000000000000" charset="-122"/>
      </a:defRPr>
    </a:lvl8pPr>
    <a:lvl9pPr indent="1828800" latinLnBrk="0">
      <a:defRPr sz="1200">
        <a:latin typeface="+mj-lt"/>
        <a:ea typeface="+mj-ea"/>
        <a:cs typeface="+mj-cs"/>
        <a:sym typeface="PingFang SC Regular" panose="020B0400000000000000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1009015"/>
          </a:xfrm>
          <a:prstGeom prst="rect">
            <a:avLst/>
          </a:prstGeom>
          <a:solidFill>
            <a:srgbClr val="F3C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/>
          </a:p>
        </p:txBody>
      </p:sp>
      <p:pic>
        <p:nvPicPr>
          <p:cNvPr id="4" name="图片 3" descr="白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36630" y="134303"/>
            <a:ext cx="740410" cy="740410"/>
          </a:xfrm>
          <a:prstGeom prst="rect">
            <a:avLst/>
          </a:prstGeom>
        </p:spPr>
      </p:pic>
      <p:sp>
        <p:nvSpPr>
          <p:cNvPr id="5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2161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8480909" y="6202681"/>
            <a:ext cx="256691" cy="3073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PingFang SC Regular" panose="020B0400000000000000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PingFang SC Ultralight" panose="020B0400000000000000" charset="-122"/>
          <a:ea typeface="PingFang SC Ultralight" panose="020B0400000000000000" charset="-122"/>
          <a:cs typeface="PingFang SC Ultralight" panose="020B0400000000000000" charset="-122"/>
          <a:sym typeface="PingFang SC Ultralight" panose="020B0400000000000000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PingFang SC Ultralight" panose="020B0400000000000000" charset="-122"/>
          <a:ea typeface="PingFang SC Ultralight" panose="020B0400000000000000" charset="-122"/>
          <a:cs typeface="PingFang SC Ultralight" panose="020B0400000000000000" charset="-122"/>
          <a:sym typeface="PingFang SC Ultralight" panose="020B0400000000000000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PingFang SC Ultralight" panose="020B0400000000000000" charset="-122"/>
          <a:ea typeface="PingFang SC Ultralight" panose="020B0400000000000000" charset="-122"/>
          <a:cs typeface="PingFang SC Ultralight" panose="020B0400000000000000" charset="-122"/>
          <a:sym typeface="PingFang SC Ultralight" panose="020B0400000000000000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PingFang SC Ultralight" panose="020B0400000000000000" charset="-122"/>
          <a:ea typeface="PingFang SC Ultralight" panose="020B0400000000000000" charset="-122"/>
          <a:cs typeface="PingFang SC Ultralight" panose="020B0400000000000000" charset="-122"/>
          <a:sym typeface="PingFang SC Ultralight" panose="020B0400000000000000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PingFang SC Ultralight" panose="020B0400000000000000" charset="-122"/>
          <a:ea typeface="PingFang SC Ultralight" panose="020B0400000000000000" charset="-122"/>
          <a:cs typeface="PingFang SC Ultralight" panose="020B0400000000000000" charset="-122"/>
          <a:sym typeface="PingFang SC Ultralight" panose="020B0400000000000000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PingFang SC Ultralight" panose="020B0400000000000000" charset="-122"/>
          <a:ea typeface="PingFang SC Ultralight" panose="020B0400000000000000" charset="-122"/>
          <a:cs typeface="PingFang SC Ultralight" panose="020B0400000000000000" charset="-122"/>
          <a:sym typeface="PingFang SC Ultralight" panose="020B0400000000000000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PingFang SC Ultralight" panose="020B0400000000000000" charset="-122"/>
          <a:ea typeface="PingFang SC Ultralight" panose="020B0400000000000000" charset="-122"/>
          <a:cs typeface="PingFang SC Ultralight" panose="020B0400000000000000" charset="-122"/>
          <a:sym typeface="PingFang SC Ultralight" panose="020B0400000000000000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PingFang SC Ultralight" panose="020B0400000000000000" charset="-122"/>
          <a:ea typeface="PingFang SC Ultralight" panose="020B0400000000000000" charset="-122"/>
          <a:cs typeface="PingFang SC Ultralight" panose="020B0400000000000000" charset="-122"/>
          <a:sym typeface="PingFang SC Ultralight" panose="020B0400000000000000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PingFang SC Ultralight" panose="020B0400000000000000" charset="-122"/>
          <a:ea typeface="PingFang SC Ultralight" panose="020B0400000000000000" charset="-122"/>
          <a:cs typeface="PingFang SC Ultralight" panose="020B0400000000000000" charset="-122"/>
          <a:sym typeface="PingFang SC Ultralight" panose="020B0400000000000000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ingFang SC Regular" panose="020B0400000000000000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ingFang SC Regular" panose="020B0400000000000000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ingFang SC Regular" panose="020B0400000000000000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ingFang SC Regular" panose="020B0400000000000000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ingFang SC Regular" panose="020B0400000000000000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ingFang SC Regular" panose="020B0400000000000000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ingFang SC Regular" panose="020B0400000000000000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ingFang SC Regular" panose="020B0400000000000000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ingFang SC Regular" panose="020B0400000000000000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42"/>
          <p:cNvSpPr/>
          <p:nvPr/>
        </p:nvSpPr>
        <p:spPr>
          <a:xfrm>
            <a:off x="203834" y="419734"/>
            <a:ext cx="10523858" cy="5954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72" y="21600"/>
                </a:moveTo>
                <a:lnTo>
                  <a:pt x="5678" y="21600"/>
                </a:lnTo>
                <a:lnTo>
                  <a:pt x="5678" y="21057"/>
                </a:lnTo>
                <a:lnTo>
                  <a:pt x="5972" y="21057"/>
                </a:lnTo>
                <a:lnTo>
                  <a:pt x="5972" y="21600"/>
                </a:lnTo>
                <a:close/>
                <a:moveTo>
                  <a:pt x="20176" y="20722"/>
                </a:moveTo>
                <a:lnTo>
                  <a:pt x="19870" y="20722"/>
                </a:lnTo>
                <a:lnTo>
                  <a:pt x="19870" y="20179"/>
                </a:lnTo>
                <a:lnTo>
                  <a:pt x="20176" y="20179"/>
                </a:lnTo>
                <a:lnTo>
                  <a:pt x="20176" y="20722"/>
                </a:lnTo>
                <a:close/>
                <a:moveTo>
                  <a:pt x="5972" y="20722"/>
                </a:moveTo>
                <a:lnTo>
                  <a:pt x="5678" y="20722"/>
                </a:lnTo>
                <a:lnTo>
                  <a:pt x="5678" y="20179"/>
                </a:lnTo>
                <a:lnTo>
                  <a:pt x="5972" y="20179"/>
                </a:lnTo>
                <a:lnTo>
                  <a:pt x="5972" y="20722"/>
                </a:lnTo>
                <a:close/>
                <a:moveTo>
                  <a:pt x="20651" y="19856"/>
                </a:moveTo>
                <a:lnTo>
                  <a:pt x="20344" y="19856"/>
                </a:lnTo>
                <a:lnTo>
                  <a:pt x="20344" y="19301"/>
                </a:lnTo>
                <a:lnTo>
                  <a:pt x="20651" y="19301"/>
                </a:lnTo>
                <a:lnTo>
                  <a:pt x="20651" y="19856"/>
                </a:lnTo>
                <a:close/>
                <a:moveTo>
                  <a:pt x="18758" y="19856"/>
                </a:moveTo>
                <a:lnTo>
                  <a:pt x="18452" y="19856"/>
                </a:lnTo>
                <a:lnTo>
                  <a:pt x="18452" y="19301"/>
                </a:lnTo>
                <a:lnTo>
                  <a:pt x="18758" y="19301"/>
                </a:lnTo>
                <a:lnTo>
                  <a:pt x="18758" y="19856"/>
                </a:lnTo>
                <a:close/>
                <a:moveTo>
                  <a:pt x="6446" y="19856"/>
                </a:moveTo>
                <a:lnTo>
                  <a:pt x="6153" y="19856"/>
                </a:lnTo>
                <a:lnTo>
                  <a:pt x="6153" y="19301"/>
                </a:lnTo>
                <a:lnTo>
                  <a:pt x="6446" y="19301"/>
                </a:lnTo>
                <a:lnTo>
                  <a:pt x="6446" y="19856"/>
                </a:lnTo>
                <a:close/>
                <a:moveTo>
                  <a:pt x="5972" y="19856"/>
                </a:moveTo>
                <a:lnTo>
                  <a:pt x="5678" y="19856"/>
                </a:lnTo>
                <a:lnTo>
                  <a:pt x="5678" y="19301"/>
                </a:lnTo>
                <a:lnTo>
                  <a:pt x="5972" y="19301"/>
                </a:lnTo>
                <a:lnTo>
                  <a:pt x="5972" y="19856"/>
                </a:lnTo>
                <a:close/>
                <a:moveTo>
                  <a:pt x="21125" y="18978"/>
                </a:moveTo>
                <a:lnTo>
                  <a:pt x="20813" y="18978"/>
                </a:lnTo>
                <a:lnTo>
                  <a:pt x="20813" y="18435"/>
                </a:lnTo>
                <a:lnTo>
                  <a:pt x="21125" y="18435"/>
                </a:lnTo>
                <a:lnTo>
                  <a:pt x="21125" y="18978"/>
                </a:lnTo>
                <a:close/>
                <a:moveTo>
                  <a:pt x="20651" y="18978"/>
                </a:moveTo>
                <a:lnTo>
                  <a:pt x="20344" y="18978"/>
                </a:lnTo>
                <a:lnTo>
                  <a:pt x="20344" y="18435"/>
                </a:lnTo>
                <a:lnTo>
                  <a:pt x="20651" y="18435"/>
                </a:lnTo>
                <a:lnTo>
                  <a:pt x="20651" y="18978"/>
                </a:lnTo>
                <a:close/>
                <a:moveTo>
                  <a:pt x="19233" y="18978"/>
                </a:moveTo>
                <a:lnTo>
                  <a:pt x="18920" y="18978"/>
                </a:lnTo>
                <a:lnTo>
                  <a:pt x="18920" y="18435"/>
                </a:lnTo>
                <a:lnTo>
                  <a:pt x="19233" y="18435"/>
                </a:lnTo>
                <a:lnTo>
                  <a:pt x="19233" y="18978"/>
                </a:lnTo>
                <a:close/>
                <a:moveTo>
                  <a:pt x="18758" y="18978"/>
                </a:moveTo>
                <a:lnTo>
                  <a:pt x="18452" y="18978"/>
                </a:lnTo>
                <a:lnTo>
                  <a:pt x="18452" y="18435"/>
                </a:lnTo>
                <a:lnTo>
                  <a:pt x="18758" y="18435"/>
                </a:lnTo>
                <a:lnTo>
                  <a:pt x="18758" y="18978"/>
                </a:lnTo>
                <a:close/>
                <a:moveTo>
                  <a:pt x="18289" y="18978"/>
                </a:moveTo>
                <a:lnTo>
                  <a:pt x="17977" y="18978"/>
                </a:lnTo>
                <a:lnTo>
                  <a:pt x="17977" y="18435"/>
                </a:lnTo>
                <a:lnTo>
                  <a:pt x="18289" y="18435"/>
                </a:lnTo>
                <a:lnTo>
                  <a:pt x="18289" y="18978"/>
                </a:lnTo>
                <a:close/>
                <a:moveTo>
                  <a:pt x="17340" y="18978"/>
                </a:moveTo>
                <a:lnTo>
                  <a:pt x="17028" y="18978"/>
                </a:lnTo>
                <a:lnTo>
                  <a:pt x="17028" y="18435"/>
                </a:lnTo>
                <a:lnTo>
                  <a:pt x="17340" y="18435"/>
                </a:lnTo>
                <a:lnTo>
                  <a:pt x="17340" y="18978"/>
                </a:lnTo>
                <a:close/>
                <a:moveTo>
                  <a:pt x="6446" y="18978"/>
                </a:moveTo>
                <a:lnTo>
                  <a:pt x="6153" y="18978"/>
                </a:lnTo>
                <a:lnTo>
                  <a:pt x="6153" y="18435"/>
                </a:lnTo>
                <a:lnTo>
                  <a:pt x="6446" y="18435"/>
                </a:lnTo>
                <a:lnTo>
                  <a:pt x="6446" y="18978"/>
                </a:lnTo>
                <a:close/>
                <a:moveTo>
                  <a:pt x="5972" y="18978"/>
                </a:moveTo>
                <a:lnTo>
                  <a:pt x="5678" y="18978"/>
                </a:lnTo>
                <a:lnTo>
                  <a:pt x="5678" y="18435"/>
                </a:lnTo>
                <a:lnTo>
                  <a:pt x="5972" y="18435"/>
                </a:lnTo>
                <a:lnTo>
                  <a:pt x="5972" y="18978"/>
                </a:lnTo>
                <a:close/>
                <a:moveTo>
                  <a:pt x="19233" y="18100"/>
                </a:moveTo>
                <a:lnTo>
                  <a:pt x="18920" y="18100"/>
                </a:lnTo>
                <a:lnTo>
                  <a:pt x="18920" y="17523"/>
                </a:lnTo>
                <a:lnTo>
                  <a:pt x="19233" y="17523"/>
                </a:lnTo>
                <a:lnTo>
                  <a:pt x="19233" y="18100"/>
                </a:lnTo>
                <a:close/>
                <a:moveTo>
                  <a:pt x="18758" y="18100"/>
                </a:moveTo>
                <a:lnTo>
                  <a:pt x="18452" y="18100"/>
                </a:lnTo>
                <a:lnTo>
                  <a:pt x="18452" y="17523"/>
                </a:lnTo>
                <a:lnTo>
                  <a:pt x="18758" y="17523"/>
                </a:lnTo>
                <a:lnTo>
                  <a:pt x="18758" y="18100"/>
                </a:lnTo>
                <a:close/>
                <a:moveTo>
                  <a:pt x="18289" y="18100"/>
                </a:moveTo>
                <a:lnTo>
                  <a:pt x="17977" y="18100"/>
                </a:lnTo>
                <a:lnTo>
                  <a:pt x="17977" y="17523"/>
                </a:lnTo>
                <a:lnTo>
                  <a:pt x="18289" y="17523"/>
                </a:lnTo>
                <a:lnTo>
                  <a:pt x="18289" y="18100"/>
                </a:lnTo>
                <a:close/>
                <a:moveTo>
                  <a:pt x="17815" y="18100"/>
                </a:moveTo>
                <a:lnTo>
                  <a:pt x="17502" y="18100"/>
                </a:lnTo>
                <a:lnTo>
                  <a:pt x="17502" y="17523"/>
                </a:lnTo>
                <a:lnTo>
                  <a:pt x="17815" y="17523"/>
                </a:lnTo>
                <a:lnTo>
                  <a:pt x="17815" y="18100"/>
                </a:lnTo>
                <a:close/>
                <a:moveTo>
                  <a:pt x="17340" y="18100"/>
                </a:moveTo>
                <a:lnTo>
                  <a:pt x="17028" y="18100"/>
                </a:lnTo>
                <a:lnTo>
                  <a:pt x="17028" y="17523"/>
                </a:lnTo>
                <a:lnTo>
                  <a:pt x="17340" y="17523"/>
                </a:lnTo>
                <a:lnTo>
                  <a:pt x="17340" y="18100"/>
                </a:lnTo>
                <a:close/>
                <a:moveTo>
                  <a:pt x="11650" y="18100"/>
                </a:moveTo>
                <a:lnTo>
                  <a:pt x="11356" y="18100"/>
                </a:lnTo>
                <a:lnTo>
                  <a:pt x="11356" y="17523"/>
                </a:lnTo>
                <a:lnTo>
                  <a:pt x="11650" y="17523"/>
                </a:lnTo>
                <a:lnTo>
                  <a:pt x="11650" y="18100"/>
                </a:lnTo>
                <a:close/>
                <a:moveTo>
                  <a:pt x="11175" y="18100"/>
                </a:moveTo>
                <a:lnTo>
                  <a:pt x="10881" y="18100"/>
                </a:lnTo>
                <a:lnTo>
                  <a:pt x="10881" y="17523"/>
                </a:lnTo>
                <a:lnTo>
                  <a:pt x="11175" y="17523"/>
                </a:lnTo>
                <a:lnTo>
                  <a:pt x="11175" y="18100"/>
                </a:lnTo>
                <a:close/>
                <a:moveTo>
                  <a:pt x="6921" y="18100"/>
                </a:moveTo>
                <a:lnTo>
                  <a:pt x="6621" y="18100"/>
                </a:lnTo>
                <a:lnTo>
                  <a:pt x="6621" y="17523"/>
                </a:lnTo>
                <a:lnTo>
                  <a:pt x="6921" y="17523"/>
                </a:lnTo>
                <a:lnTo>
                  <a:pt x="6921" y="18100"/>
                </a:lnTo>
                <a:close/>
                <a:moveTo>
                  <a:pt x="6446" y="18100"/>
                </a:moveTo>
                <a:lnTo>
                  <a:pt x="6153" y="18100"/>
                </a:lnTo>
                <a:lnTo>
                  <a:pt x="6153" y="17523"/>
                </a:lnTo>
                <a:lnTo>
                  <a:pt x="6446" y="17523"/>
                </a:lnTo>
                <a:lnTo>
                  <a:pt x="6446" y="18100"/>
                </a:lnTo>
                <a:close/>
                <a:moveTo>
                  <a:pt x="5972" y="18100"/>
                </a:moveTo>
                <a:lnTo>
                  <a:pt x="5678" y="18100"/>
                </a:lnTo>
                <a:lnTo>
                  <a:pt x="5678" y="17523"/>
                </a:lnTo>
                <a:lnTo>
                  <a:pt x="5972" y="17523"/>
                </a:lnTo>
                <a:lnTo>
                  <a:pt x="5972" y="18100"/>
                </a:lnTo>
                <a:close/>
                <a:moveTo>
                  <a:pt x="19233" y="17222"/>
                </a:moveTo>
                <a:lnTo>
                  <a:pt x="18920" y="17222"/>
                </a:lnTo>
                <a:lnTo>
                  <a:pt x="18920" y="16656"/>
                </a:lnTo>
                <a:lnTo>
                  <a:pt x="19233" y="16656"/>
                </a:lnTo>
                <a:lnTo>
                  <a:pt x="19233" y="17222"/>
                </a:lnTo>
                <a:close/>
                <a:moveTo>
                  <a:pt x="18758" y="17222"/>
                </a:moveTo>
                <a:lnTo>
                  <a:pt x="18452" y="17222"/>
                </a:lnTo>
                <a:lnTo>
                  <a:pt x="18452" y="16656"/>
                </a:lnTo>
                <a:lnTo>
                  <a:pt x="18758" y="16656"/>
                </a:lnTo>
                <a:lnTo>
                  <a:pt x="18758" y="17222"/>
                </a:lnTo>
                <a:close/>
                <a:moveTo>
                  <a:pt x="18289" y="17222"/>
                </a:moveTo>
                <a:lnTo>
                  <a:pt x="17977" y="17222"/>
                </a:lnTo>
                <a:lnTo>
                  <a:pt x="17977" y="16656"/>
                </a:lnTo>
                <a:lnTo>
                  <a:pt x="18289" y="16656"/>
                </a:lnTo>
                <a:lnTo>
                  <a:pt x="18289" y="17222"/>
                </a:lnTo>
                <a:close/>
                <a:moveTo>
                  <a:pt x="17815" y="17222"/>
                </a:moveTo>
                <a:lnTo>
                  <a:pt x="17502" y="17222"/>
                </a:lnTo>
                <a:lnTo>
                  <a:pt x="17502" y="16656"/>
                </a:lnTo>
                <a:lnTo>
                  <a:pt x="17815" y="16656"/>
                </a:lnTo>
                <a:lnTo>
                  <a:pt x="17815" y="17222"/>
                </a:lnTo>
                <a:close/>
                <a:moveTo>
                  <a:pt x="17340" y="17222"/>
                </a:moveTo>
                <a:lnTo>
                  <a:pt x="17028" y="17222"/>
                </a:lnTo>
                <a:lnTo>
                  <a:pt x="17028" y="16656"/>
                </a:lnTo>
                <a:lnTo>
                  <a:pt x="17340" y="16656"/>
                </a:lnTo>
                <a:lnTo>
                  <a:pt x="17340" y="17222"/>
                </a:lnTo>
                <a:close/>
                <a:moveTo>
                  <a:pt x="16865" y="17222"/>
                </a:moveTo>
                <a:lnTo>
                  <a:pt x="16559" y="17222"/>
                </a:lnTo>
                <a:lnTo>
                  <a:pt x="16559" y="16656"/>
                </a:lnTo>
                <a:lnTo>
                  <a:pt x="16865" y="16656"/>
                </a:lnTo>
                <a:lnTo>
                  <a:pt x="16865" y="17222"/>
                </a:lnTo>
                <a:close/>
                <a:moveTo>
                  <a:pt x="13067" y="17222"/>
                </a:moveTo>
                <a:lnTo>
                  <a:pt x="12774" y="17222"/>
                </a:lnTo>
                <a:lnTo>
                  <a:pt x="12774" y="16656"/>
                </a:lnTo>
                <a:lnTo>
                  <a:pt x="13067" y="16656"/>
                </a:lnTo>
                <a:lnTo>
                  <a:pt x="13067" y="17222"/>
                </a:lnTo>
                <a:close/>
                <a:moveTo>
                  <a:pt x="12124" y="17222"/>
                </a:moveTo>
                <a:lnTo>
                  <a:pt x="11824" y="17222"/>
                </a:lnTo>
                <a:lnTo>
                  <a:pt x="11824" y="16656"/>
                </a:lnTo>
                <a:lnTo>
                  <a:pt x="12124" y="16656"/>
                </a:lnTo>
                <a:lnTo>
                  <a:pt x="12124" y="17222"/>
                </a:lnTo>
                <a:close/>
                <a:moveTo>
                  <a:pt x="11650" y="17222"/>
                </a:moveTo>
                <a:lnTo>
                  <a:pt x="11356" y="17222"/>
                </a:lnTo>
                <a:lnTo>
                  <a:pt x="11356" y="16656"/>
                </a:lnTo>
                <a:lnTo>
                  <a:pt x="11650" y="16656"/>
                </a:lnTo>
                <a:lnTo>
                  <a:pt x="11650" y="17222"/>
                </a:lnTo>
                <a:close/>
                <a:moveTo>
                  <a:pt x="11175" y="17222"/>
                </a:moveTo>
                <a:lnTo>
                  <a:pt x="10881" y="17222"/>
                </a:lnTo>
                <a:lnTo>
                  <a:pt x="10881" y="16656"/>
                </a:lnTo>
                <a:lnTo>
                  <a:pt x="11175" y="16656"/>
                </a:lnTo>
                <a:lnTo>
                  <a:pt x="11175" y="17222"/>
                </a:lnTo>
                <a:close/>
                <a:moveTo>
                  <a:pt x="7396" y="17222"/>
                </a:moveTo>
                <a:lnTo>
                  <a:pt x="7096" y="17222"/>
                </a:lnTo>
                <a:lnTo>
                  <a:pt x="7096" y="16656"/>
                </a:lnTo>
                <a:lnTo>
                  <a:pt x="7396" y="16656"/>
                </a:lnTo>
                <a:lnTo>
                  <a:pt x="7396" y="17222"/>
                </a:lnTo>
                <a:close/>
                <a:moveTo>
                  <a:pt x="6921" y="17222"/>
                </a:moveTo>
                <a:lnTo>
                  <a:pt x="6621" y="17222"/>
                </a:lnTo>
                <a:lnTo>
                  <a:pt x="6621" y="16656"/>
                </a:lnTo>
                <a:lnTo>
                  <a:pt x="6921" y="16656"/>
                </a:lnTo>
                <a:lnTo>
                  <a:pt x="6921" y="17222"/>
                </a:lnTo>
                <a:close/>
                <a:moveTo>
                  <a:pt x="6446" y="17222"/>
                </a:moveTo>
                <a:lnTo>
                  <a:pt x="6153" y="17222"/>
                </a:lnTo>
                <a:lnTo>
                  <a:pt x="6153" y="16656"/>
                </a:lnTo>
                <a:lnTo>
                  <a:pt x="6446" y="16656"/>
                </a:lnTo>
                <a:lnTo>
                  <a:pt x="6446" y="17222"/>
                </a:lnTo>
                <a:close/>
                <a:moveTo>
                  <a:pt x="5972" y="17222"/>
                </a:moveTo>
                <a:lnTo>
                  <a:pt x="5678" y="17222"/>
                </a:lnTo>
                <a:lnTo>
                  <a:pt x="5678" y="16656"/>
                </a:lnTo>
                <a:lnTo>
                  <a:pt x="5972" y="16656"/>
                </a:lnTo>
                <a:lnTo>
                  <a:pt x="5972" y="17222"/>
                </a:lnTo>
                <a:close/>
                <a:moveTo>
                  <a:pt x="18758" y="16321"/>
                </a:moveTo>
                <a:lnTo>
                  <a:pt x="18452" y="16321"/>
                </a:lnTo>
                <a:lnTo>
                  <a:pt x="18452" y="15778"/>
                </a:lnTo>
                <a:lnTo>
                  <a:pt x="18758" y="15778"/>
                </a:lnTo>
                <a:lnTo>
                  <a:pt x="18758" y="16321"/>
                </a:lnTo>
                <a:close/>
                <a:moveTo>
                  <a:pt x="18289" y="16321"/>
                </a:moveTo>
                <a:lnTo>
                  <a:pt x="17977" y="16321"/>
                </a:lnTo>
                <a:lnTo>
                  <a:pt x="17977" y="15778"/>
                </a:lnTo>
                <a:lnTo>
                  <a:pt x="18289" y="15778"/>
                </a:lnTo>
                <a:lnTo>
                  <a:pt x="18289" y="16321"/>
                </a:lnTo>
                <a:close/>
                <a:moveTo>
                  <a:pt x="17815" y="16321"/>
                </a:moveTo>
                <a:lnTo>
                  <a:pt x="17502" y="16321"/>
                </a:lnTo>
                <a:lnTo>
                  <a:pt x="17502" y="15778"/>
                </a:lnTo>
                <a:lnTo>
                  <a:pt x="17815" y="15778"/>
                </a:lnTo>
                <a:lnTo>
                  <a:pt x="17815" y="16321"/>
                </a:lnTo>
                <a:close/>
                <a:moveTo>
                  <a:pt x="13067" y="16321"/>
                </a:moveTo>
                <a:lnTo>
                  <a:pt x="12774" y="16321"/>
                </a:lnTo>
                <a:lnTo>
                  <a:pt x="12774" y="15778"/>
                </a:lnTo>
                <a:lnTo>
                  <a:pt x="13067" y="15778"/>
                </a:lnTo>
                <a:lnTo>
                  <a:pt x="13067" y="16321"/>
                </a:lnTo>
                <a:close/>
                <a:moveTo>
                  <a:pt x="12593" y="16321"/>
                </a:moveTo>
                <a:lnTo>
                  <a:pt x="12299" y="16321"/>
                </a:lnTo>
                <a:lnTo>
                  <a:pt x="12299" y="15778"/>
                </a:lnTo>
                <a:lnTo>
                  <a:pt x="12593" y="15778"/>
                </a:lnTo>
                <a:lnTo>
                  <a:pt x="12593" y="16321"/>
                </a:lnTo>
                <a:close/>
                <a:moveTo>
                  <a:pt x="12124" y="16321"/>
                </a:moveTo>
                <a:lnTo>
                  <a:pt x="11824" y="16321"/>
                </a:lnTo>
                <a:lnTo>
                  <a:pt x="11824" y="15778"/>
                </a:lnTo>
                <a:lnTo>
                  <a:pt x="12124" y="15778"/>
                </a:lnTo>
                <a:lnTo>
                  <a:pt x="12124" y="16321"/>
                </a:lnTo>
                <a:close/>
                <a:moveTo>
                  <a:pt x="11650" y="16321"/>
                </a:moveTo>
                <a:lnTo>
                  <a:pt x="11356" y="16321"/>
                </a:lnTo>
                <a:lnTo>
                  <a:pt x="11356" y="15778"/>
                </a:lnTo>
                <a:lnTo>
                  <a:pt x="11650" y="15778"/>
                </a:lnTo>
                <a:lnTo>
                  <a:pt x="11650" y="16321"/>
                </a:lnTo>
                <a:close/>
                <a:moveTo>
                  <a:pt x="11175" y="16321"/>
                </a:moveTo>
                <a:lnTo>
                  <a:pt x="10881" y="16321"/>
                </a:lnTo>
                <a:lnTo>
                  <a:pt x="10881" y="15778"/>
                </a:lnTo>
                <a:lnTo>
                  <a:pt x="11175" y="15778"/>
                </a:lnTo>
                <a:lnTo>
                  <a:pt x="11175" y="16321"/>
                </a:lnTo>
                <a:close/>
                <a:moveTo>
                  <a:pt x="7864" y="16321"/>
                </a:moveTo>
                <a:lnTo>
                  <a:pt x="7571" y="16321"/>
                </a:lnTo>
                <a:lnTo>
                  <a:pt x="7571" y="15778"/>
                </a:lnTo>
                <a:lnTo>
                  <a:pt x="7864" y="15778"/>
                </a:lnTo>
                <a:lnTo>
                  <a:pt x="7864" y="16321"/>
                </a:lnTo>
                <a:close/>
                <a:moveTo>
                  <a:pt x="7396" y="16321"/>
                </a:moveTo>
                <a:lnTo>
                  <a:pt x="7096" y="16321"/>
                </a:lnTo>
                <a:lnTo>
                  <a:pt x="7096" y="15778"/>
                </a:lnTo>
                <a:lnTo>
                  <a:pt x="7396" y="15778"/>
                </a:lnTo>
                <a:lnTo>
                  <a:pt x="7396" y="16321"/>
                </a:lnTo>
                <a:close/>
                <a:moveTo>
                  <a:pt x="6921" y="16321"/>
                </a:moveTo>
                <a:lnTo>
                  <a:pt x="6621" y="16321"/>
                </a:lnTo>
                <a:lnTo>
                  <a:pt x="6621" y="15778"/>
                </a:lnTo>
                <a:lnTo>
                  <a:pt x="6921" y="15778"/>
                </a:lnTo>
                <a:lnTo>
                  <a:pt x="6921" y="16321"/>
                </a:lnTo>
                <a:close/>
                <a:moveTo>
                  <a:pt x="6446" y="16321"/>
                </a:moveTo>
                <a:lnTo>
                  <a:pt x="6153" y="16321"/>
                </a:lnTo>
                <a:lnTo>
                  <a:pt x="6153" y="15778"/>
                </a:lnTo>
                <a:lnTo>
                  <a:pt x="6446" y="15778"/>
                </a:lnTo>
                <a:lnTo>
                  <a:pt x="6446" y="16321"/>
                </a:lnTo>
                <a:close/>
                <a:moveTo>
                  <a:pt x="5972" y="16321"/>
                </a:moveTo>
                <a:lnTo>
                  <a:pt x="5678" y="16321"/>
                </a:lnTo>
                <a:lnTo>
                  <a:pt x="5678" y="15778"/>
                </a:lnTo>
                <a:lnTo>
                  <a:pt x="5972" y="15778"/>
                </a:lnTo>
                <a:lnTo>
                  <a:pt x="5972" y="16321"/>
                </a:lnTo>
                <a:close/>
                <a:moveTo>
                  <a:pt x="19233" y="15455"/>
                </a:moveTo>
                <a:lnTo>
                  <a:pt x="18920" y="15455"/>
                </a:lnTo>
                <a:lnTo>
                  <a:pt x="18920" y="14901"/>
                </a:lnTo>
                <a:lnTo>
                  <a:pt x="19233" y="14901"/>
                </a:lnTo>
                <a:lnTo>
                  <a:pt x="19233" y="15455"/>
                </a:lnTo>
                <a:close/>
                <a:moveTo>
                  <a:pt x="18758" y="15455"/>
                </a:moveTo>
                <a:lnTo>
                  <a:pt x="18452" y="15455"/>
                </a:lnTo>
                <a:lnTo>
                  <a:pt x="18452" y="14901"/>
                </a:lnTo>
                <a:lnTo>
                  <a:pt x="18758" y="14901"/>
                </a:lnTo>
                <a:lnTo>
                  <a:pt x="18758" y="15455"/>
                </a:lnTo>
                <a:close/>
                <a:moveTo>
                  <a:pt x="12593" y="15455"/>
                </a:moveTo>
                <a:lnTo>
                  <a:pt x="12299" y="15455"/>
                </a:lnTo>
                <a:lnTo>
                  <a:pt x="12299" y="14901"/>
                </a:lnTo>
                <a:lnTo>
                  <a:pt x="12593" y="14901"/>
                </a:lnTo>
                <a:lnTo>
                  <a:pt x="12593" y="15455"/>
                </a:lnTo>
                <a:close/>
                <a:moveTo>
                  <a:pt x="12124" y="15455"/>
                </a:moveTo>
                <a:lnTo>
                  <a:pt x="11824" y="15455"/>
                </a:lnTo>
                <a:lnTo>
                  <a:pt x="11824" y="14901"/>
                </a:lnTo>
                <a:lnTo>
                  <a:pt x="12124" y="14901"/>
                </a:lnTo>
                <a:lnTo>
                  <a:pt x="12124" y="15455"/>
                </a:lnTo>
                <a:close/>
                <a:moveTo>
                  <a:pt x="11650" y="15455"/>
                </a:moveTo>
                <a:lnTo>
                  <a:pt x="11356" y="15455"/>
                </a:lnTo>
                <a:lnTo>
                  <a:pt x="11356" y="14901"/>
                </a:lnTo>
                <a:lnTo>
                  <a:pt x="11650" y="14901"/>
                </a:lnTo>
                <a:lnTo>
                  <a:pt x="11650" y="15455"/>
                </a:lnTo>
                <a:close/>
                <a:moveTo>
                  <a:pt x="11175" y="15455"/>
                </a:moveTo>
                <a:lnTo>
                  <a:pt x="10881" y="15455"/>
                </a:lnTo>
                <a:lnTo>
                  <a:pt x="10881" y="14901"/>
                </a:lnTo>
                <a:lnTo>
                  <a:pt x="11175" y="14901"/>
                </a:lnTo>
                <a:lnTo>
                  <a:pt x="11175" y="15455"/>
                </a:lnTo>
                <a:close/>
                <a:moveTo>
                  <a:pt x="7864" y="15455"/>
                </a:moveTo>
                <a:lnTo>
                  <a:pt x="7571" y="15455"/>
                </a:lnTo>
                <a:lnTo>
                  <a:pt x="7571" y="14901"/>
                </a:lnTo>
                <a:lnTo>
                  <a:pt x="7864" y="14901"/>
                </a:lnTo>
                <a:lnTo>
                  <a:pt x="7864" y="15455"/>
                </a:lnTo>
                <a:close/>
                <a:moveTo>
                  <a:pt x="7396" y="15455"/>
                </a:moveTo>
                <a:lnTo>
                  <a:pt x="7096" y="15455"/>
                </a:lnTo>
                <a:lnTo>
                  <a:pt x="7096" y="14901"/>
                </a:lnTo>
                <a:lnTo>
                  <a:pt x="7396" y="14901"/>
                </a:lnTo>
                <a:lnTo>
                  <a:pt x="7396" y="15455"/>
                </a:lnTo>
                <a:close/>
                <a:moveTo>
                  <a:pt x="6921" y="15455"/>
                </a:moveTo>
                <a:lnTo>
                  <a:pt x="6621" y="15455"/>
                </a:lnTo>
                <a:lnTo>
                  <a:pt x="6621" y="14901"/>
                </a:lnTo>
                <a:lnTo>
                  <a:pt x="6921" y="14901"/>
                </a:lnTo>
                <a:lnTo>
                  <a:pt x="6921" y="15455"/>
                </a:lnTo>
                <a:close/>
                <a:moveTo>
                  <a:pt x="6446" y="15455"/>
                </a:moveTo>
                <a:lnTo>
                  <a:pt x="6153" y="15455"/>
                </a:lnTo>
                <a:lnTo>
                  <a:pt x="6153" y="14901"/>
                </a:lnTo>
                <a:lnTo>
                  <a:pt x="6446" y="14901"/>
                </a:lnTo>
                <a:lnTo>
                  <a:pt x="6446" y="15455"/>
                </a:lnTo>
                <a:close/>
                <a:moveTo>
                  <a:pt x="5972" y="15455"/>
                </a:moveTo>
                <a:lnTo>
                  <a:pt x="5678" y="15455"/>
                </a:lnTo>
                <a:lnTo>
                  <a:pt x="5678" y="14901"/>
                </a:lnTo>
                <a:lnTo>
                  <a:pt x="5972" y="14901"/>
                </a:lnTo>
                <a:lnTo>
                  <a:pt x="5972" y="15455"/>
                </a:lnTo>
                <a:close/>
                <a:moveTo>
                  <a:pt x="5503" y="15455"/>
                </a:moveTo>
                <a:lnTo>
                  <a:pt x="5203" y="15455"/>
                </a:lnTo>
                <a:lnTo>
                  <a:pt x="5203" y="14901"/>
                </a:lnTo>
                <a:lnTo>
                  <a:pt x="5503" y="14901"/>
                </a:lnTo>
                <a:lnTo>
                  <a:pt x="5503" y="15455"/>
                </a:lnTo>
                <a:close/>
                <a:moveTo>
                  <a:pt x="18758" y="14577"/>
                </a:moveTo>
                <a:lnTo>
                  <a:pt x="18452" y="14577"/>
                </a:lnTo>
                <a:lnTo>
                  <a:pt x="18452" y="14034"/>
                </a:lnTo>
                <a:lnTo>
                  <a:pt x="18758" y="14034"/>
                </a:lnTo>
                <a:lnTo>
                  <a:pt x="18758" y="14577"/>
                </a:lnTo>
                <a:close/>
                <a:moveTo>
                  <a:pt x="18289" y="14577"/>
                </a:moveTo>
                <a:lnTo>
                  <a:pt x="17977" y="14577"/>
                </a:lnTo>
                <a:lnTo>
                  <a:pt x="17977" y="14034"/>
                </a:lnTo>
                <a:lnTo>
                  <a:pt x="18289" y="14034"/>
                </a:lnTo>
                <a:lnTo>
                  <a:pt x="18289" y="14577"/>
                </a:lnTo>
                <a:close/>
                <a:moveTo>
                  <a:pt x="17340" y="14577"/>
                </a:moveTo>
                <a:lnTo>
                  <a:pt x="17028" y="14577"/>
                </a:lnTo>
                <a:lnTo>
                  <a:pt x="17028" y="14034"/>
                </a:lnTo>
                <a:lnTo>
                  <a:pt x="17340" y="14034"/>
                </a:lnTo>
                <a:lnTo>
                  <a:pt x="17340" y="14577"/>
                </a:lnTo>
                <a:close/>
                <a:moveTo>
                  <a:pt x="16865" y="14577"/>
                </a:moveTo>
                <a:lnTo>
                  <a:pt x="16559" y="14577"/>
                </a:lnTo>
                <a:lnTo>
                  <a:pt x="16559" y="14034"/>
                </a:lnTo>
                <a:lnTo>
                  <a:pt x="16865" y="14034"/>
                </a:lnTo>
                <a:lnTo>
                  <a:pt x="16865" y="14577"/>
                </a:lnTo>
                <a:close/>
                <a:moveTo>
                  <a:pt x="16378" y="14577"/>
                </a:moveTo>
                <a:lnTo>
                  <a:pt x="16084" y="14577"/>
                </a:lnTo>
                <a:lnTo>
                  <a:pt x="16084" y="14034"/>
                </a:lnTo>
                <a:lnTo>
                  <a:pt x="16378" y="14034"/>
                </a:lnTo>
                <a:lnTo>
                  <a:pt x="16378" y="14577"/>
                </a:lnTo>
                <a:close/>
                <a:moveTo>
                  <a:pt x="12593" y="14577"/>
                </a:moveTo>
                <a:lnTo>
                  <a:pt x="12299" y="14577"/>
                </a:lnTo>
                <a:lnTo>
                  <a:pt x="12299" y="14034"/>
                </a:lnTo>
                <a:lnTo>
                  <a:pt x="12593" y="14034"/>
                </a:lnTo>
                <a:lnTo>
                  <a:pt x="12593" y="14577"/>
                </a:lnTo>
                <a:close/>
                <a:moveTo>
                  <a:pt x="12124" y="14577"/>
                </a:moveTo>
                <a:lnTo>
                  <a:pt x="11824" y="14577"/>
                </a:lnTo>
                <a:lnTo>
                  <a:pt x="11824" y="14034"/>
                </a:lnTo>
                <a:lnTo>
                  <a:pt x="12124" y="14034"/>
                </a:lnTo>
                <a:lnTo>
                  <a:pt x="12124" y="14577"/>
                </a:lnTo>
                <a:close/>
                <a:moveTo>
                  <a:pt x="11650" y="14577"/>
                </a:moveTo>
                <a:lnTo>
                  <a:pt x="11356" y="14577"/>
                </a:lnTo>
                <a:lnTo>
                  <a:pt x="11356" y="14034"/>
                </a:lnTo>
                <a:lnTo>
                  <a:pt x="11650" y="14034"/>
                </a:lnTo>
                <a:lnTo>
                  <a:pt x="11650" y="14577"/>
                </a:lnTo>
                <a:close/>
                <a:moveTo>
                  <a:pt x="11175" y="14577"/>
                </a:moveTo>
                <a:lnTo>
                  <a:pt x="10881" y="14577"/>
                </a:lnTo>
                <a:lnTo>
                  <a:pt x="10881" y="14034"/>
                </a:lnTo>
                <a:lnTo>
                  <a:pt x="11175" y="14034"/>
                </a:lnTo>
                <a:lnTo>
                  <a:pt x="11175" y="14577"/>
                </a:lnTo>
                <a:close/>
                <a:moveTo>
                  <a:pt x="7864" y="14577"/>
                </a:moveTo>
                <a:lnTo>
                  <a:pt x="7571" y="14577"/>
                </a:lnTo>
                <a:lnTo>
                  <a:pt x="7571" y="14034"/>
                </a:lnTo>
                <a:lnTo>
                  <a:pt x="7864" y="14034"/>
                </a:lnTo>
                <a:lnTo>
                  <a:pt x="7864" y="14577"/>
                </a:lnTo>
                <a:close/>
                <a:moveTo>
                  <a:pt x="7396" y="14577"/>
                </a:moveTo>
                <a:lnTo>
                  <a:pt x="7096" y="14577"/>
                </a:lnTo>
                <a:lnTo>
                  <a:pt x="7096" y="14034"/>
                </a:lnTo>
                <a:lnTo>
                  <a:pt x="7396" y="14034"/>
                </a:lnTo>
                <a:lnTo>
                  <a:pt x="7396" y="14577"/>
                </a:lnTo>
                <a:close/>
                <a:moveTo>
                  <a:pt x="6921" y="14577"/>
                </a:moveTo>
                <a:lnTo>
                  <a:pt x="6621" y="14577"/>
                </a:lnTo>
                <a:lnTo>
                  <a:pt x="6621" y="14034"/>
                </a:lnTo>
                <a:lnTo>
                  <a:pt x="6921" y="14034"/>
                </a:lnTo>
                <a:lnTo>
                  <a:pt x="6921" y="14577"/>
                </a:lnTo>
                <a:close/>
                <a:moveTo>
                  <a:pt x="6446" y="14577"/>
                </a:moveTo>
                <a:lnTo>
                  <a:pt x="6153" y="14577"/>
                </a:lnTo>
                <a:lnTo>
                  <a:pt x="6153" y="14034"/>
                </a:lnTo>
                <a:lnTo>
                  <a:pt x="6446" y="14034"/>
                </a:lnTo>
                <a:lnTo>
                  <a:pt x="6446" y="14577"/>
                </a:lnTo>
                <a:close/>
                <a:moveTo>
                  <a:pt x="5972" y="14577"/>
                </a:moveTo>
                <a:lnTo>
                  <a:pt x="5678" y="14577"/>
                </a:lnTo>
                <a:lnTo>
                  <a:pt x="5678" y="14034"/>
                </a:lnTo>
                <a:lnTo>
                  <a:pt x="5972" y="14034"/>
                </a:lnTo>
                <a:lnTo>
                  <a:pt x="5972" y="14577"/>
                </a:lnTo>
                <a:close/>
                <a:moveTo>
                  <a:pt x="5503" y="14577"/>
                </a:moveTo>
                <a:lnTo>
                  <a:pt x="5203" y="14577"/>
                </a:lnTo>
                <a:lnTo>
                  <a:pt x="5203" y="14034"/>
                </a:lnTo>
                <a:lnTo>
                  <a:pt x="5503" y="14034"/>
                </a:lnTo>
                <a:lnTo>
                  <a:pt x="5503" y="14577"/>
                </a:lnTo>
                <a:close/>
                <a:moveTo>
                  <a:pt x="16865" y="13699"/>
                </a:moveTo>
                <a:lnTo>
                  <a:pt x="16559" y="13699"/>
                </a:lnTo>
                <a:lnTo>
                  <a:pt x="16559" y="13156"/>
                </a:lnTo>
                <a:lnTo>
                  <a:pt x="16865" y="13156"/>
                </a:lnTo>
                <a:lnTo>
                  <a:pt x="16865" y="13699"/>
                </a:lnTo>
                <a:close/>
                <a:moveTo>
                  <a:pt x="16378" y="13699"/>
                </a:moveTo>
                <a:lnTo>
                  <a:pt x="16084" y="13699"/>
                </a:lnTo>
                <a:lnTo>
                  <a:pt x="16084" y="13156"/>
                </a:lnTo>
                <a:lnTo>
                  <a:pt x="16378" y="13156"/>
                </a:lnTo>
                <a:lnTo>
                  <a:pt x="16378" y="13699"/>
                </a:lnTo>
                <a:close/>
                <a:moveTo>
                  <a:pt x="15910" y="13699"/>
                </a:moveTo>
                <a:lnTo>
                  <a:pt x="15610" y="13699"/>
                </a:lnTo>
                <a:lnTo>
                  <a:pt x="15610" y="13156"/>
                </a:lnTo>
                <a:lnTo>
                  <a:pt x="15910" y="13156"/>
                </a:lnTo>
                <a:lnTo>
                  <a:pt x="15910" y="13699"/>
                </a:lnTo>
                <a:close/>
                <a:moveTo>
                  <a:pt x="13067" y="13699"/>
                </a:moveTo>
                <a:lnTo>
                  <a:pt x="12774" y="13699"/>
                </a:lnTo>
                <a:lnTo>
                  <a:pt x="12774" y="13156"/>
                </a:lnTo>
                <a:lnTo>
                  <a:pt x="13067" y="13156"/>
                </a:lnTo>
                <a:lnTo>
                  <a:pt x="13067" y="13699"/>
                </a:lnTo>
                <a:close/>
                <a:moveTo>
                  <a:pt x="12593" y="13699"/>
                </a:moveTo>
                <a:lnTo>
                  <a:pt x="12299" y="13699"/>
                </a:lnTo>
                <a:lnTo>
                  <a:pt x="12299" y="13156"/>
                </a:lnTo>
                <a:lnTo>
                  <a:pt x="12593" y="13156"/>
                </a:lnTo>
                <a:lnTo>
                  <a:pt x="12593" y="13699"/>
                </a:lnTo>
                <a:close/>
                <a:moveTo>
                  <a:pt x="12124" y="13699"/>
                </a:moveTo>
                <a:lnTo>
                  <a:pt x="11824" y="13699"/>
                </a:lnTo>
                <a:lnTo>
                  <a:pt x="11824" y="13156"/>
                </a:lnTo>
                <a:lnTo>
                  <a:pt x="12124" y="13156"/>
                </a:lnTo>
                <a:lnTo>
                  <a:pt x="12124" y="13699"/>
                </a:lnTo>
                <a:close/>
                <a:moveTo>
                  <a:pt x="11650" y="13699"/>
                </a:moveTo>
                <a:lnTo>
                  <a:pt x="11356" y="13699"/>
                </a:lnTo>
                <a:lnTo>
                  <a:pt x="11356" y="13156"/>
                </a:lnTo>
                <a:lnTo>
                  <a:pt x="11650" y="13156"/>
                </a:lnTo>
                <a:lnTo>
                  <a:pt x="11650" y="13699"/>
                </a:lnTo>
                <a:close/>
                <a:moveTo>
                  <a:pt x="11175" y="13699"/>
                </a:moveTo>
                <a:lnTo>
                  <a:pt x="10881" y="13699"/>
                </a:lnTo>
                <a:lnTo>
                  <a:pt x="10881" y="13156"/>
                </a:lnTo>
                <a:lnTo>
                  <a:pt x="11175" y="13156"/>
                </a:lnTo>
                <a:lnTo>
                  <a:pt x="11175" y="13699"/>
                </a:lnTo>
                <a:close/>
                <a:moveTo>
                  <a:pt x="10706" y="13699"/>
                </a:moveTo>
                <a:lnTo>
                  <a:pt x="10406" y="13699"/>
                </a:lnTo>
                <a:lnTo>
                  <a:pt x="10406" y="13156"/>
                </a:lnTo>
                <a:lnTo>
                  <a:pt x="10706" y="13156"/>
                </a:lnTo>
                <a:lnTo>
                  <a:pt x="10706" y="13699"/>
                </a:lnTo>
                <a:close/>
                <a:moveTo>
                  <a:pt x="10232" y="13699"/>
                </a:moveTo>
                <a:lnTo>
                  <a:pt x="9938" y="13699"/>
                </a:lnTo>
                <a:lnTo>
                  <a:pt x="9938" y="13156"/>
                </a:lnTo>
                <a:lnTo>
                  <a:pt x="10232" y="13156"/>
                </a:lnTo>
                <a:lnTo>
                  <a:pt x="10232" y="13699"/>
                </a:lnTo>
                <a:close/>
                <a:moveTo>
                  <a:pt x="9757" y="13699"/>
                </a:moveTo>
                <a:lnTo>
                  <a:pt x="9463" y="13699"/>
                </a:lnTo>
                <a:lnTo>
                  <a:pt x="9463" y="13156"/>
                </a:lnTo>
                <a:lnTo>
                  <a:pt x="9757" y="13156"/>
                </a:lnTo>
                <a:lnTo>
                  <a:pt x="9757" y="13699"/>
                </a:lnTo>
                <a:close/>
                <a:moveTo>
                  <a:pt x="6921" y="13699"/>
                </a:moveTo>
                <a:lnTo>
                  <a:pt x="6621" y="13699"/>
                </a:lnTo>
                <a:lnTo>
                  <a:pt x="6621" y="13156"/>
                </a:lnTo>
                <a:lnTo>
                  <a:pt x="6921" y="13156"/>
                </a:lnTo>
                <a:lnTo>
                  <a:pt x="6921" y="13699"/>
                </a:lnTo>
                <a:close/>
                <a:moveTo>
                  <a:pt x="6446" y="13699"/>
                </a:moveTo>
                <a:lnTo>
                  <a:pt x="6153" y="13699"/>
                </a:lnTo>
                <a:lnTo>
                  <a:pt x="6153" y="13156"/>
                </a:lnTo>
                <a:lnTo>
                  <a:pt x="6446" y="13156"/>
                </a:lnTo>
                <a:lnTo>
                  <a:pt x="6446" y="13699"/>
                </a:lnTo>
                <a:close/>
                <a:moveTo>
                  <a:pt x="5972" y="13699"/>
                </a:moveTo>
                <a:lnTo>
                  <a:pt x="5678" y="13699"/>
                </a:lnTo>
                <a:lnTo>
                  <a:pt x="5678" y="13156"/>
                </a:lnTo>
                <a:lnTo>
                  <a:pt x="5972" y="13156"/>
                </a:lnTo>
                <a:lnTo>
                  <a:pt x="5972" y="13699"/>
                </a:lnTo>
                <a:close/>
                <a:moveTo>
                  <a:pt x="5503" y="13699"/>
                </a:moveTo>
                <a:lnTo>
                  <a:pt x="5203" y="13699"/>
                </a:lnTo>
                <a:lnTo>
                  <a:pt x="5203" y="13156"/>
                </a:lnTo>
                <a:lnTo>
                  <a:pt x="5503" y="13156"/>
                </a:lnTo>
                <a:lnTo>
                  <a:pt x="5503" y="13699"/>
                </a:lnTo>
                <a:close/>
                <a:moveTo>
                  <a:pt x="17815" y="12821"/>
                </a:moveTo>
                <a:lnTo>
                  <a:pt x="17502" y="12821"/>
                </a:lnTo>
                <a:lnTo>
                  <a:pt x="17502" y="12279"/>
                </a:lnTo>
                <a:lnTo>
                  <a:pt x="17815" y="12279"/>
                </a:lnTo>
                <a:lnTo>
                  <a:pt x="17815" y="12821"/>
                </a:lnTo>
                <a:close/>
                <a:moveTo>
                  <a:pt x="16378" y="12821"/>
                </a:moveTo>
                <a:lnTo>
                  <a:pt x="16084" y="12821"/>
                </a:lnTo>
                <a:lnTo>
                  <a:pt x="16084" y="12279"/>
                </a:lnTo>
                <a:lnTo>
                  <a:pt x="16378" y="12279"/>
                </a:lnTo>
                <a:lnTo>
                  <a:pt x="16378" y="12821"/>
                </a:lnTo>
                <a:close/>
                <a:moveTo>
                  <a:pt x="14960" y="12821"/>
                </a:moveTo>
                <a:lnTo>
                  <a:pt x="14667" y="12821"/>
                </a:lnTo>
                <a:lnTo>
                  <a:pt x="14667" y="12279"/>
                </a:lnTo>
                <a:lnTo>
                  <a:pt x="14960" y="12279"/>
                </a:lnTo>
                <a:lnTo>
                  <a:pt x="14960" y="12821"/>
                </a:lnTo>
                <a:close/>
                <a:moveTo>
                  <a:pt x="12593" y="12821"/>
                </a:moveTo>
                <a:lnTo>
                  <a:pt x="12299" y="12821"/>
                </a:lnTo>
                <a:lnTo>
                  <a:pt x="12299" y="12279"/>
                </a:lnTo>
                <a:lnTo>
                  <a:pt x="12593" y="12279"/>
                </a:lnTo>
                <a:lnTo>
                  <a:pt x="12593" y="12821"/>
                </a:lnTo>
                <a:close/>
                <a:moveTo>
                  <a:pt x="12124" y="12821"/>
                </a:moveTo>
                <a:lnTo>
                  <a:pt x="11824" y="12821"/>
                </a:lnTo>
                <a:lnTo>
                  <a:pt x="11824" y="12279"/>
                </a:lnTo>
                <a:lnTo>
                  <a:pt x="12124" y="12279"/>
                </a:lnTo>
                <a:lnTo>
                  <a:pt x="12124" y="12821"/>
                </a:lnTo>
                <a:close/>
                <a:moveTo>
                  <a:pt x="11650" y="12821"/>
                </a:moveTo>
                <a:lnTo>
                  <a:pt x="11356" y="12821"/>
                </a:lnTo>
                <a:lnTo>
                  <a:pt x="11356" y="12279"/>
                </a:lnTo>
                <a:lnTo>
                  <a:pt x="11650" y="12279"/>
                </a:lnTo>
                <a:lnTo>
                  <a:pt x="11650" y="12821"/>
                </a:lnTo>
                <a:close/>
                <a:moveTo>
                  <a:pt x="11175" y="12821"/>
                </a:moveTo>
                <a:lnTo>
                  <a:pt x="10881" y="12821"/>
                </a:lnTo>
                <a:lnTo>
                  <a:pt x="10881" y="12279"/>
                </a:lnTo>
                <a:lnTo>
                  <a:pt x="11175" y="12279"/>
                </a:lnTo>
                <a:lnTo>
                  <a:pt x="11175" y="12821"/>
                </a:lnTo>
                <a:close/>
                <a:moveTo>
                  <a:pt x="10706" y="12821"/>
                </a:moveTo>
                <a:lnTo>
                  <a:pt x="10406" y="12821"/>
                </a:lnTo>
                <a:lnTo>
                  <a:pt x="10406" y="12279"/>
                </a:lnTo>
                <a:lnTo>
                  <a:pt x="10706" y="12279"/>
                </a:lnTo>
                <a:lnTo>
                  <a:pt x="10706" y="12821"/>
                </a:lnTo>
                <a:close/>
                <a:moveTo>
                  <a:pt x="10232" y="12821"/>
                </a:moveTo>
                <a:lnTo>
                  <a:pt x="9938" y="12821"/>
                </a:lnTo>
                <a:lnTo>
                  <a:pt x="9938" y="12279"/>
                </a:lnTo>
                <a:lnTo>
                  <a:pt x="10232" y="12279"/>
                </a:lnTo>
                <a:lnTo>
                  <a:pt x="10232" y="12821"/>
                </a:lnTo>
                <a:close/>
                <a:moveTo>
                  <a:pt x="9757" y="12821"/>
                </a:moveTo>
                <a:lnTo>
                  <a:pt x="9463" y="12821"/>
                </a:lnTo>
                <a:lnTo>
                  <a:pt x="9463" y="12279"/>
                </a:lnTo>
                <a:lnTo>
                  <a:pt x="9757" y="12279"/>
                </a:lnTo>
                <a:lnTo>
                  <a:pt x="9757" y="12821"/>
                </a:lnTo>
                <a:close/>
                <a:moveTo>
                  <a:pt x="9282" y="12821"/>
                </a:moveTo>
                <a:lnTo>
                  <a:pt x="8989" y="12821"/>
                </a:lnTo>
                <a:lnTo>
                  <a:pt x="8989" y="12279"/>
                </a:lnTo>
                <a:lnTo>
                  <a:pt x="9282" y="12279"/>
                </a:lnTo>
                <a:lnTo>
                  <a:pt x="9282" y="12821"/>
                </a:lnTo>
                <a:close/>
                <a:moveTo>
                  <a:pt x="6446" y="12821"/>
                </a:moveTo>
                <a:lnTo>
                  <a:pt x="6153" y="12821"/>
                </a:lnTo>
                <a:lnTo>
                  <a:pt x="6153" y="12279"/>
                </a:lnTo>
                <a:lnTo>
                  <a:pt x="6446" y="12279"/>
                </a:lnTo>
                <a:lnTo>
                  <a:pt x="6446" y="12821"/>
                </a:lnTo>
                <a:close/>
                <a:moveTo>
                  <a:pt x="5972" y="12821"/>
                </a:moveTo>
                <a:lnTo>
                  <a:pt x="5678" y="12821"/>
                </a:lnTo>
                <a:lnTo>
                  <a:pt x="5678" y="12279"/>
                </a:lnTo>
                <a:lnTo>
                  <a:pt x="5972" y="12279"/>
                </a:lnTo>
                <a:lnTo>
                  <a:pt x="5972" y="12821"/>
                </a:lnTo>
                <a:close/>
                <a:moveTo>
                  <a:pt x="5503" y="12821"/>
                </a:moveTo>
                <a:lnTo>
                  <a:pt x="5203" y="12821"/>
                </a:lnTo>
                <a:lnTo>
                  <a:pt x="5203" y="12279"/>
                </a:lnTo>
                <a:lnTo>
                  <a:pt x="5503" y="12279"/>
                </a:lnTo>
                <a:lnTo>
                  <a:pt x="5503" y="12821"/>
                </a:lnTo>
                <a:close/>
                <a:moveTo>
                  <a:pt x="5028" y="12821"/>
                </a:moveTo>
                <a:lnTo>
                  <a:pt x="4735" y="12821"/>
                </a:lnTo>
                <a:lnTo>
                  <a:pt x="4735" y="12279"/>
                </a:lnTo>
                <a:lnTo>
                  <a:pt x="5028" y="12279"/>
                </a:lnTo>
                <a:lnTo>
                  <a:pt x="5028" y="12821"/>
                </a:lnTo>
                <a:close/>
                <a:moveTo>
                  <a:pt x="16378" y="11955"/>
                </a:moveTo>
                <a:lnTo>
                  <a:pt x="16084" y="11955"/>
                </a:lnTo>
                <a:lnTo>
                  <a:pt x="16084" y="11401"/>
                </a:lnTo>
                <a:lnTo>
                  <a:pt x="16378" y="11401"/>
                </a:lnTo>
                <a:lnTo>
                  <a:pt x="16378" y="11955"/>
                </a:lnTo>
                <a:close/>
                <a:moveTo>
                  <a:pt x="15910" y="11955"/>
                </a:moveTo>
                <a:lnTo>
                  <a:pt x="15610" y="11955"/>
                </a:lnTo>
                <a:lnTo>
                  <a:pt x="15610" y="11401"/>
                </a:lnTo>
                <a:lnTo>
                  <a:pt x="15910" y="11401"/>
                </a:lnTo>
                <a:lnTo>
                  <a:pt x="15910" y="11955"/>
                </a:lnTo>
                <a:close/>
                <a:moveTo>
                  <a:pt x="15435" y="11955"/>
                </a:moveTo>
                <a:lnTo>
                  <a:pt x="15141" y="11955"/>
                </a:lnTo>
                <a:lnTo>
                  <a:pt x="15141" y="11401"/>
                </a:lnTo>
                <a:lnTo>
                  <a:pt x="15435" y="11401"/>
                </a:lnTo>
                <a:lnTo>
                  <a:pt x="15435" y="11955"/>
                </a:lnTo>
                <a:close/>
                <a:moveTo>
                  <a:pt x="14960" y="11955"/>
                </a:moveTo>
                <a:lnTo>
                  <a:pt x="14667" y="11955"/>
                </a:lnTo>
                <a:lnTo>
                  <a:pt x="14667" y="11401"/>
                </a:lnTo>
                <a:lnTo>
                  <a:pt x="14960" y="11401"/>
                </a:lnTo>
                <a:lnTo>
                  <a:pt x="14960" y="11955"/>
                </a:lnTo>
                <a:close/>
                <a:moveTo>
                  <a:pt x="14485" y="11955"/>
                </a:moveTo>
                <a:lnTo>
                  <a:pt x="14192" y="11955"/>
                </a:lnTo>
                <a:lnTo>
                  <a:pt x="14192" y="11401"/>
                </a:lnTo>
                <a:lnTo>
                  <a:pt x="14485" y="11401"/>
                </a:lnTo>
                <a:lnTo>
                  <a:pt x="14485" y="11955"/>
                </a:lnTo>
                <a:close/>
                <a:moveTo>
                  <a:pt x="13542" y="11955"/>
                </a:moveTo>
                <a:lnTo>
                  <a:pt x="13249" y="11955"/>
                </a:lnTo>
                <a:lnTo>
                  <a:pt x="13249" y="11401"/>
                </a:lnTo>
                <a:lnTo>
                  <a:pt x="13542" y="11401"/>
                </a:lnTo>
                <a:lnTo>
                  <a:pt x="13542" y="11955"/>
                </a:lnTo>
                <a:close/>
                <a:moveTo>
                  <a:pt x="13067" y="11955"/>
                </a:moveTo>
                <a:lnTo>
                  <a:pt x="12774" y="11955"/>
                </a:lnTo>
                <a:lnTo>
                  <a:pt x="12774" y="11401"/>
                </a:lnTo>
                <a:lnTo>
                  <a:pt x="13067" y="11401"/>
                </a:lnTo>
                <a:lnTo>
                  <a:pt x="13067" y="11955"/>
                </a:lnTo>
                <a:close/>
                <a:moveTo>
                  <a:pt x="12593" y="11955"/>
                </a:moveTo>
                <a:lnTo>
                  <a:pt x="12299" y="11955"/>
                </a:lnTo>
                <a:lnTo>
                  <a:pt x="12299" y="11401"/>
                </a:lnTo>
                <a:lnTo>
                  <a:pt x="12593" y="11401"/>
                </a:lnTo>
                <a:lnTo>
                  <a:pt x="12593" y="11955"/>
                </a:lnTo>
                <a:close/>
                <a:moveTo>
                  <a:pt x="12124" y="11955"/>
                </a:moveTo>
                <a:lnTo>
                  <a:pt x="11824" y="11955"/>
                </a:lnTo>
                <a:lnTo>
                  <a:pt x="11824" y="11401"/>
                </a:lnTo>
                <a:lnTo>
                  <a:pt x="12124" y="11401"/>
                </a:lnTo>
                <a:lnTo>
                  <a:pt x="12124" y="11955"/>
                </a:lnTo>
                <a:close/>
                <a:moveTo>
                  <a:pt x="11650" y="11955"/>
                </a:moveTo>
                <a:lnTo>
                  <a:pt x="11356" y="11955"/>
                </a:lnTo>
                <a:lnTo>
                  <a:pt x="11356" y="11401"/>
                </a:lnTo>
                <a:lnTo>
                  <a:pt x="11650" y="11401"/>
                </a:lnTo>
                <a:lnTo>
                  <a:pt x="11650" y="11955"/>
                </a:lnTo>
                <a:close/>
                <a:moveTo>
                  <a:pt x="11175" y="11955"/>
                </a:moveTo>
                <a:lnTo>
                  <a:pt x="10881" y="11955"/>
                </a:lnTo>
                <a:lnTo>
                  <a:pt x="10881" y="11401"/>
                </a:lnTo>
                <a:lnTo>
                  <a:pt x="11175" y="11401"/>
                </a:lnTo>
                <a:lnTo>
                  <a:pt x="11175" y="11955"/>
                </a:lnTo>
                <a:close/>
                <a:moveTo>
                  <a:pt x="10706" y="11955"/>
                </a:moveTo>
                <a:lnTo>
                  <a:pt x="10406" y="11955"/>
                </a:lnTo>
                <a:lnTo>
                  <a:pt x="10406" y="11401"/>
                </a:lnTo>
                <a:lnTo>
                  <a:pt x="10706" y="11401"/>
                </a:lnTo>
                <a:lnTo>
                  <a:pt x="10706" y="11955"/>
                </a:lnTo>
                <a:close/>
                <a:moveTo>
                  <a:pt x="10232" y="11955"/>
                </a:moveTo>
                <a:lnTo>
                  <a:pt x="9938" y="11955"/>
                </a:lnTo>
                <a:lnTo>
                  <a:pt x="9938" y="11401"/>
                </a:lnTo>
                <a:lnTo>
                  <a:pt x="10232" y="11401"/>
                </a:lnTo>
                <a:lnTo>
                  <a:pt x="10232" y="11955"/>
                </a:lnTo>
                <a:close/>
                <a:moveTo>
                  <a:pt x="9757" y="11955"/>
                </a:moveTo>
                <a:lnTo>
                  <a:pt x="9463" y="11955"/>
                </a:lnTo>
                <a:lnTo>
                  <a:pt x="9463" y="11401"/>
                </a:lnTo>
                <a:lnTo>
                  <a:pt x="9757" y="11401"/>
                </a:lnTo>
                <a:lnTo>
                  <a:pt x="9757" y="11955"/>
                </a:lnTo>
                <a:close/>
                <a:moveTo>
                  <a:pt x="9282" y="11955"/>
                </a:moveTo>
                <a:lnTo>
                  <a:pt x="8989" y="11955"/>
                </a:lnTo>
                <a:lnTo>
                  <a:pt x="8989" y="11401"/>
                </a:lnTo>
                <a:lnTo>
                  <a:pt x="9282" y="11401"/>
                </a:lnTo>
                <a:lnTo>
                  <a:pt x="9282" y="11955"/>
                </a:lnTo>
                <a:close/>
                <a:moveTo>
                  <a:pt x="5028" y="11955"/>
                </a:moveTo>
                <a:lnTo>
                  <a:pt x="4735" y="11955"/>
                </a:lnTo>
                <a:lnTo>
                  <a:pt x="4735" y="11401"/>
                </a:lnTo>
                <a:lnTo>
                  <a:pt x="5028" y="11401"/>
                </a:lnTo>
                <a:lnTo>
                  <a:pt x="5028" y="11955"/>
                </a:lnTo>
                <a:close/>
                <a:moveTo>
                  <a:pt x="4554" y="11955"/>
                </a:moveTo>
                <a:lnTo>
                  <a:pt x="4260" y="11955"/>
                </a:lnTo>
                <a:lnTo>
                  <a:pt x="4260" y="11401"/>
                </a:lnTo>
                <a:lnTo>
                  <a:pt x="4554" y="11401"/>
                </a:lnTo>
                <a:lnTo>
                  <a:pt x="4554" y="11955"/>
                </a:lnTo>
                <a:close/>
                <a:moveTo>
                  <a:pt x="4079" y="11955"/>
                </a:moveTo>
                <a:lnTo>
                  <a:pt x="3785" y="11955"/>
                </a:lnTo>
                <a:lnTo>
                  <a:pt x="3785" y="11401"/>
                </a:lnTo>
                <a:lnTo>
                  <a:pt x="4079" y="11401"/>
                </a:lnTo>
                <a:lnTo>
                  <a:pt x="4079" y="11955"/>
                </a:lnTo>
                <a:close/>
                <a:moveTo>
                  <a:pt x="17340" y="11077"/>
                </a:moveTo>
                <a:lnTo>
                  <a:pt x="17028" y="11077"/>
                </a:lnTo>
                <a:lnTo>
                  <a:pt x="17028" y="10534"/>
                </a:lnTo>
                <a:lnTo>
                  <a:pt x="17340" y="10534"/>
                </a:lnTo>
                <a:lnTo>
                  <a:pt x="17340" y="11077"/>
                </a:lnTo>
                <a:close/>
                <a:moveTo>
                  <a:pt x="16865" y="11077"/>
                </a:moveTo>
                <a:lnTo>
                  <a:pt x="16559" y="11077"/>
                </a:lnTo>
                <a:lnTo>
                  <a:pt x="16559" y="10534"/>
                </a:lnTo>
                <a:lnTo>
                  <a:pt x="16865" y="10534"/>
                </a:lnTo>
                <a:lnTo>
                  <a:pt x="16865" y="11077"/>
                </a:lnTo>
                <a:close/>
                <a:moveTo>
                  <a:pt x="16378" y="11077"/>
                </a:moveTo>
                <a:lnTo>
                  <a:pt x="16084" y="11077"/>
                </a:lnTo>
                <a:lnTo>
                  <a:pt x="16084" y="10534"/>
                </a:lnTo>
                <a:lnTo>
                  <a:pt x="16378" y="10534"/>
                </a:lnTo>
                <a:lnTo>
                  <a:pt x="16378" y="11077"/>
                </a:lnTo>
                <a:close/>
                <a:moveTo>
                  <a:pt x="15910" y="11077"/>
                </a:moveTo>
                <a:lnTo>
                  <a:pt x="15610" y="11077"/>
                </a:lnTo>
                <a:lnTo>
                  <a:pt x="15610" y="10534"/>
                </a:lnTo>
                <a:lnTo>
                  <a:pt x="15910" y="10534"/>
                </a:lnTo>
                <a:lnTo>
                  <a:pt x="15910" y="11077"/>
                </a:lnTo>
                <a:close/>
                <a:moveTo>
                  <a:pt x="15435" y="11077"/>
                </a:moveTo>
                <a:lnTo>
                  <a:pt x="15141" y="11077"/>
                </a:lnTo>
                <a:lnTo>
                  <a:pt x="15141" y="10534"/>
                </a:lnTo>
                <a:lnTo>
                  <a:pt x="15435" y="10534"/>
                </a:lnTo>
                <a:lnTo>
                  <a:pt x="15435" y="11077"/>
                </a:lnTo>
                <a:close/>
                <a:moveTo>
                  <a:pt x="14960" y="11077"/>
                </a:moveTo>
                <a:lnTo>
                  <a:pt x="14667" y="11077"/>
                </a:lnTo>
                <a:lnTo>
                  <a:pt x="14667" y="10534"/>
                </a:lnTo>
                <a:lnTo>
                  <a:pt x="14960" y="10534"/>
                </a:lnTo>
                <a:lnTo>
                  <a:pt x="14960" y="11077"/>
                </a:lnTo>
                <a:close/>
                <a:moveTo>
                  <a:pt x="14485" y="11077"/>
                </a:moveTo>
                <a:lnTo>
                  <a:pt x="14192" y="11077"/>
                </a:lnTo>
                <a:lnTo>
                  <a:pt x="14192" y="10534"/>
                </a:lnTo>
                <a:lnTo>
                  <a:pt x="14485" y="10534"/>
                </a:lnTo>
                <a:lnTo>
                  <a:pt x="14485" y="11077"/>
                </a:lnTo>
                <a:close/>
                <a:moveTo>
                  <a:pt x="13542" y="11077"/>
                </a:moveTo>
                <a:lnTo>
                  <a:pt x="13249" y="11077"/>
                </a:lnTo>
                <a:lnTo>
                  <a:pt x="13249" y="10534"/>
                </a:lnTo>
                <a:lnTo>
                  <a:pt x="13542" y="10534"/>
                </a:lnTo>
                <a:lnTo>
                  <a:pt x="13542" y="11077"/>
                </a:lnTo>
                <a:close/>
                <a:moveTo>
                  <a:pt x="13067" y="11077"/>
                </a:moveTo>
                <a:lnTo>
                  <a:pt x="12774" y="11077"/>
                </a:lnTo>
                <a:lnTo>
                  <a:pt x="12774" y="10534"/>
                </a:lnTo>
                <a:lnTo>
                  <a:pt x="13067" y="10534"/>
                </a:lnTo>
                <a:lnTo>
                  <a:pt x="13067" y="11077"/>
                </a:lnTo>
                <a:close/>
                <a:moveTo>
                  <a:pt x="12593" y="11077"/>
                </a:moveTo>
                <a:lnTo>
                  <a:pt x="12299" y="11077"/>
                </a:lnTo>
                <a:lnTo>
                  <a:pt x="12299" y="10534"/>
                </a:lnTo>
                <a:lnTo>
                  <a:pt x="12593" y="10534"/>
                </a:lnTo>
                <a:lnTo>
                  <a:pt x="12593" y="11077"/>
                </a:lnTo>
                <a:close/>
                <a:moveTo>
                  <a:pt x="12124" y="11077"/>
                </a:moveTo>
                <a:lnTo>
                  <a:pt x="11824" y="11077"/>
                </a:lnTo>
                <a:lnTo>
                  <a:pt x="11824" y="10534"/>
                </a:lnTo>
                <a:lnTo>
                  <a:pt x="12124" y="10534"/>
                </a:lnTo>
                <a:lnTo>
                  <a:pt x="12124" y="11077"/>
                </a:lnTo>
                <a:close/>
                <a:moveTo>
                  <a:pt x="11650" y="11077"/>
                </a:moveTo>
                <a:lnTo>
                  <a:pt x="11356" y="11077"/>
                </a:lnTo>
                <a:lnTo>
                  <a:pt x="11356" y="10534"/>
                </a:lnTo>
                <a:lnTo>
                  <a:pt x="11650" y="10534"/>
                </a:lnTo>
                <a:lnTo>
                  <a:pt x="11650" y="11077"/>
                </a:lnTo>
                <a:close/>
                <a:moveTo>
                  <a:pt x="11175" y="11077"/>
                </a:moveTo>
                <a:lnTo>
                  <a:pt x="10881" y="11077"/>
                </a:lnTo>
                <a:lnTo>
                  <a:pt x="10881" y="10534"/>
                </a:lnTo>
                <a:lnTo>
                  <a:pt x="11175" y="10534"/>
                </a:lnTo>
                <a:lnTo>
                  <a:pt x="11175" y="11077"/>
                </a:lnTo>
                <a:close/>
                <a:moveTo>
                  <a:pt x="10706" y="11077"/>
                </a:moveTo>
                <a:lnTo>
                  <a:pt x="10406" y="11077"/>
                </a:lnTo>
                <a:lnTo>
                  <a:pt x="10406" y="10534"/>
                </a:lnTo>
                <a:lnTo>
                  <a:pt x="10706" y="10534"/>
                </a:lnTo>
                <a:lnTo>
                  <a:pt x="10706" y="11077"/>
                </a:lnTo>
                <a:close/>
                <a:moveTo>
                  <a:pt x="10232" y="11077"/>
                </a:moveTo>
                <a:lnTo>
                  <a:pt x="9938" y="11077"/>
                </a:lnTo>
                <a:lnTo>
                  <a:pt x="9938" y="10534"/>
                </a:lnTo>
                <a:lnTo>
                  <a:pt x="10232" y="10534"/>
                </a:lnTo>
                <a:lnTo>
                  <a:pt x="10232" y="11077"/>
                </a:lnTo>
                <a:close/>
                <a:moveTo>
                  <a:pt x="9757" y="11077"/>
                </a:moveTo>
                <a:lnTo>
                  <a:pt x="9463" y="11077"/>
                </a:lnTo>
                <a:lnTo>
                  <a:pt x="9463" y="10534"/>
                </a:lnTo>
                <a:lnTo>
                  <a:pt x="9757" y="10534"/>
                </a:lnTo>
                <a:lnTo>
                  <a:pt x="9757" y="11077"/>
                </a:lnTo>
                <a:close/>
                <a:moveTo>
                  <a:pt x="9282" y="11077"/>
                </a:moveTo>
                <a:lnTo>
                  <a:pt x="8989" y="11077"/>
                </a:lnTo>
                <a:lnTo>
                  <a:pt x="8989" y="10534"/>
                </a:lnTo>
                <a:lnTo>
                  <a:pt x="9282" y="10534"/>
                </a:lnTo>
                <a:lnTo>
                  <a:pt x="9282" y="11077"/>
                </a:lnTo>
                <a:close/>
                <a:moveTo>
                  <a:pt x="5503" y="11077"/>
                </a:moveTo>
                <a:lnTo>
                  <a:pt x="5203" y="11077"/>
                </a:lnTo>
                <a:lnTo>
                  <a:pt x="5203" y="10534"/>
                </a:lnTo>
                <a:lnTo>
                  <a:pt x="5503" y="10534"/>
                </a:lnTo>
                <a:lnTo>
                  <a:pt x="5503" y="11077"/>
                </a:lnTo>
                <a:close/>
                <a:moveTo>
                  <a:pt x="4079" y="11077"/>
                </a:moveTo>
                <a:lnTo>
                  <a:pt x="3785" y="11077"/>
                </a:lnTo>
                <a:lnTo>
                  <a:pt x="3785" y="10534"/>
                </a:lnTo>
                <a:lnTo>
                  <a:pt x="4079" y="10534"/>
                </a:lnTo>
                <a:lnTo>
                  <a:pt x="4079" y="11077"/>
                </a:lnTo>
                <a:close/>
                <a:moveTo>
                  <a:pt x="3610" y="11077"/>
                </a:moveTo>
                <a:lnTo>
                  <a:pt x="3311" y="11077"/>
                </a:lnTo>
                <a:lnTo>
                  <a:pt x="3311" y="10534"/>
                </a:lnTo>
                <a:lnTo>
                  <a:pt x="3610" y="10534"/>
                </a:lnTo>
                <a:lnTo>
                  <a:pt x="3610" y="11077"/>
                </a:lnTo>
                <a:close/>
                <a:moveTo>
                  <a:pt x="18289" y="10199"/>
                </a:moveTo>
                <a:lnTo>
                  <a:pt x="17977" y="10199"/>
                </a:lnTo>
                <a:lnTo>
                  <a:pt x="17977" y="9656"/>
                </a:lnTo>
                <a:lnTo>
                  <a:pt x="18289" y="9656"/>
                </a:lnTo>
                <a:lnTo>
                  <a:pt x="18289" y="10199"/>
                </a:lnTo>
                <a:close/>
                <a:moveTo>
                  <a:pt x="17340" y="10199"/>
                </a:moveTo>
                <a:lnTo>
                  <a:pt x="17028" y="10199"/>
                </a:lnTo>
                <a:lnTo>
                  <a:pt x="17028" y="9656"/>
                </a:lnTo>
                <a:lnTo>
                  <a:pt x="17340" y="9656"/>
                </a:lnTo>
                <a:lnTo>
                  <a:pt x="17340" y="10199"/>
                </a:lnTo>
                <a:close/>
                <a:moveTo>
                  <a:pt x="16865" y="10199"/>
                </a:moveTo>
                <a:lnTo>
                  <a:pt x="16559" y="10199"/>
                </a:lnTo>
                <a:lnTo>
                  <a:pt x="16559" y="9656"/>
                </a:lnTo>
                <a:lnTo>
                  <a:pt x="16865" y="9656"/>
                </a:lnTo>
                <a:lnTo>
                  <a:pt x="16865" y="10199"/>
                </a:lnTo>
                <a:close/>
                <a:moveTo>
                  <a:pt x="16378" y="10199"/>
                </a:moveTo>
                <a:lnTo>
                  <a:pt x="16084" y="10199"/>
                </a:lnTo>
                <a:lnTo>
                  <a:pt x="16084" y="9656"/>
                </a:lnTo>
                <a:lnTo>
                  <a:pt x="16378" y="9656"/>
                </a:lnTo>
                <a:lnTo>
                  <a:pt x="16378" y="10199"/>
                </a:lnTo>
                <a:close/>
                <a:moveTo>
                  <a:pt x="15910" y="10199"/>
                </a:moveTo>
                <a:lnTo>
                  <a:pt x="15610" y="10199"/>
                </a:lnTo>
                <a:lnTo>
                  <a:pt x="15610" y="9656"/>
                </a:lnTo>
                <a:lnTo>
                  <a:pt x="15910" y="9656"/>
                </a:lnTo>
                <a:lnTo>
                  <a:pt x="15910" y="10199"/>
                </a:lnTo>
                <a:close/>
                <a:moveTo>
                  <a:pt x="15435" y="10199"/>
                </a:moveTo>
                <a:lnTo>
                  <a:pt x="15141" y="10199"/>
                </a:lnTo>
                <a:lnTo>
                  <a:pt x="15141" y="9656"/>
                </a:lnTo>
                <a:lnTo>
                  <a:pt x="15435" y="9656"/>
                </a:lnTo>
                <a:lnTo>
                  <a:pt x="15435" y="10199"/>
                </a:lnTo>
                <a:close/>
                <a:moveTo>
                  <a:pt x="14960" y="10199"/>
                </a:moveTo>
                <a:lnTo>
                  <a:pt x="14667" y="10199"/>
                </a:lnTo>
                <a:lnTo>
                  <a:pt x="14667" y="9656"/>
                </a:lnTo>
                <a:lnTo>
                  <a:pt x="14960" y="9656"/>
                </a:lnTo>
                <a:lnTo>
                  <a:pt x="14960" y="10199"/>
                </a:lnTo>
                <a:close/>
                <a:moveTo>
                  <a:pt x="14485" y="10199"/>
                </a:moveTo>
                <a:lnTo>
                  <a:pt x="14192" y="10199"/>
                </a:lnTo>
                <a:lnTo>
                  <a:pt x="14192" y="9656"/>
                </a:lnTo>
                <a:lnTo>
                  <a:pt x="14485" y="9656"/>
                </a:lnTo>
                <a:lnTo>
                  <a:pt x="14485" y="10199"/>
                </a:lnTo>
                <a:close/>
                <a:moveTo>
                  <a:pt x="14017" y="10199"/>
                </a:moveTo>
                <a:lnTo>
                  <a:pt x="13717" y="10199"/>
                </a:lnTo>
                <a:lnTo>
                  <a:pt x="13717" y="9656"/>
                </a:lnTo>
                <a:lnTo>
                  <a:pt x="14017" y="9656"/>
                </a:lnTo>
                <a:lnTo>
                  <a:pt x="14017" y="10199"/>
                </a:lnTo>
                <a:close/>
                <a:moveTo>
                  <a:pt x="13542" y="10199"/>
                </a:moveTo>
                <a:lnTo>
                  <a:pt x="13249" y="10199"/>
                </a:lnTo>
                <a:lnTo>
                  <a:pt x="13249" y="9656"/>
                </a:lnTo>
                <a:lnTo>
                  <a:pt x="13542" y="9656"/>
                </a:lnTo>
                <a:lnTo>
                  <a:pt x="13542" y="10199"/>
                </a:lnTo>
                <a:close/>
                <a:moveTo>
                  <a:pt x="13067" y="10199"/>
                </a:moveTo>
                <a:lnTo>
                  <a:pt x="12774" y="10199"/>
                </a:lnTo>
                <a:lnTo>
                  <a:pt x="12774" y="9656"/>
                </a:lnTo>
                <a:lnTo>
                  <a:pt x="13067" y="9656"/>
                </a:lnTo>
                <a:lnTo>
                  <a:pt x="13067" y="10199"/>
                </a:lnTo>
                <a:close/>
                <a:moveTo>
                  <a:pt x="12593" y="10199"/>
                </a:moveTo>
                <a:lnTo>
                  <a:pt x="12299" y="10199"/>
                </a:lnTo>
                <a:lnTo>
                  <a:pt x="12299" y="9656"/>
                </a:lnTo>
                <a:lnTo>
                  <a:pt x="12593" y="9656"/>
                </a:lnTo>
                <a:lnTo>
                  <a:pt x="12593" y="10199"/>
                </a:lnTo>
                <a:close/>
                <a:moveTo>
                  <a:pt x="11650" y="10199"/>
                </a:moveTo>
                <a:lnTo>
                  <a:pt x="11356" y="10199"/>
                </a:lnTo>
                <a:lnTo>
                  <a:pt x="11356" y="9656"/>
                </a:lnTo>
                <a:lnTo>
                  <a:pt x="11650" y="9656"/>
                </a:lnTo>
                <a:lnTo>
                  <a:pt x="11650" y="10199"/>
                </a:lnTo>
                <a:close/>
                <a:moveTo>
                  <a:pt x="11175" y="10199"/>
                </a:moveTo>
                <a:lnTo>
                  <a:pt x="10881" y="10199"/>
                </a:lnTo>
                <a:lnTo>
                  <a:pt x="10881" y="9656"/>
                </a:lnTo>
                <a:lnTo>
                  <a:pt x="11175" y="9656"/>
                </a:lnTo>
                <a:lnTo>
                  <a:pt x="11175" y="10199"/>
                </a:lnTo>
                <a:close/>
                <a:moveTo>
                  <a:pt x="10706" y="10199"/>
                </a:moveTo>
                <a:lnTo>
                  <a:pt x="10406" y="10199"/>
                </a:lnTo>
                <a:lnTo>
                  <a:pt x="10406" y="9656"/>
                </a:lnTo>
                <a:lnTo>
                  <a:pt x="10706" y="9656"/>
                </a:lnTo>
                <a:lnTo>
                  <a:pt x="10706" y="10199"/>
                </a:lnTo>
                <a:close/>
                <a:moveTo>
                  <a:pt x="10232" y="10199"/>
                </a:moveTo>
                <a:lnTo>
                  <a:pt x="9938" y="10199"/>
                </a:lnTo>
                <a:lnTo>
                  <a:pt x="9938" y="9656"/>
                </a:lnTo>
                <a:lnTo>
                  <a:pt x="10232" y="9656"/>
                </a:lnTo>
                <a:lnTo>
                  <a:pt x="10232" y="10199"/>
                </a:lnTo>
                <a:close/>
                <a:moveTo>
                  <a:pt x="9757" y="10199"/>
                </a:moveTo>
                <a:lnTo>
                  <a:pt x="9463" y="10199"/>
                </a:lnTo>
                <a:lnTo>
                  <a:pt x="9463" y="9656"/>
                </a:lnTo>
                <a:lnTo>
                  <a:pt x="9757" y="9656"/>
                </a:lnTo>
                <a:lnTo>
                  <a:pt x="9757" y="10199"/>
                </a:lnTo>
                <a:close/>
                <a:moveTo>
                  <a:pt x="5028" y="10199"/>
                </a:moveTo>
                <a:lnTo>
                  <a:pt x="4735" y="10199"/>
                </a:lnTo>
                <a:lnTo>
                  <a:pt x="4735" y="9656"/>
                </a:lnTo>
                <a:lnTo>
                  <a:pt x="5028" y="9656"/>
                </a:lnTo>
                <a:lnTo>
                  <a:pt x="5028" y="10199"/>
                </a:lnTo>
                <a:close/>
                <a:moveTo>
                  <a:pt x="4554" y="10199"/>
                </a:moveTo>
                <a:lnTo>
                  <a:pt x="4260" y="10199"/>
                </a:lnTo>
                <a:lnTo>
                  <a:pt x="4260" y="9656"/>
                </a:lnTo>
                <a:lnTo>
                  <a:pt x="4554" y="9656"/>
                </a:lnTo>
                <a:lnTo>
                  <a:pt x="4554" y="10199"/>
                </a:lnTo>
                <a:close/>
                <a:moveTo>
                  <a:pt x="4079" y="10199"/>
                </a:moveTo>
                <a:lnTo>
                  <a:pt x="3785" y="10199"/>
                </a:lnTo>
                <a:lnTo>
                  <a:pt x="3785" y="9656"/>
                </a:lnTo>
                <a:lnTo>
                  <a:pt x="4079" y="9656"/>
                </a:lnTo>
                <a:lnTo>
                  <a:pt x="4079" y="10199"/>
                </a:lnTo>
                <a:close/>
                <a:moveTo>
                  <a:pt x="3610" y="10199"/>
                </a:moveTo>
                <a:lnTo>
                  <a:pt x="3311" y="10199"/>
                </a:lnTo>
                <a:lnTo>
                  <a:pt x="3311" y="9656"/>
                </a:lnTo>
                <a:lnTo>
                  <a:pt x="3610" y="9656"/>
                </a:lnTo>
                <a:lnTo>
                  <a:pt x="3610" y="10199"/>
                </a:lnTo>
                <a:close/>
                <a:moveTo>
                  <a:pt x="3136" y="10199"/>
                </a:moveTo>
                <a:lnTo>
                  <a:pt x="2842" y="10199"/>
                </a:lnTo>
                <a:lnTo>
                  <a:pt x="2842" y="9656"/>
                </a:lnTo>
                <a:lnTo>
                  <a:pt x="3136" y="9656"/>
                </a:lnTo>
                <a:lnTo>
                  <a:pt x="3136" y="10199"/>
                </a:lnTo>
                <a:close/>
                <a:moveTo>
                  <a:pt x="18758" y="9321"/>
                </a:moveTo>
                <a:lnTo>
                  <a:pt x="18452" y="9321"/>
                </a:lnTo>
                <a:lnTo>
                  <a:pt x="18452" y="8779"/>
                </a:lnTo>
                <a:lnTo>
                  <a:pt x="18758" y="8779"/>
                </a:lnTo>
                <a:lnTo>
                  <a:pt x="18758" y="9321"/>
                </a:lnTo>
                <a:close/>
                <a:moveTo>
                  <a:pt x="17815" y="9321"/>
                </a:moveTo>
                <a:lnTo>
                  <a:pt x="17502" y="9321"/>
                </a:lnTo>
                <a:lnTo>
                  <a:pt x="17502" y="8779"/>
                </a:lnTo>
                <a:lnTo>
                  <a:pt x="17815" y="8779"/>
                </a:lnTo>
                <a:lnTo>
                  <a:pt x="17815" y="9321"/>
                </a:lnTo>
                <a:close/>
                <a:moveTo>
                  <a:pt x="17340" y="9321"/>
                </a:moveTo>
                <a:lnTo>
                  <a:pt x="17028" y="9321"/>
                </a:lnTo>
                <a:lnTo>
                  <a:pt x="17028" y="8779"/>
                </a:lnTo>
                <a:lnTo>
                  <a:pt x="17340" y="8779"/>
                </a:lnTo>
                <a:lnTo>
                  <a:pt x="17340" y="9321"/>
                </a:lnTo>
                <a:close/>
                <a:moveTo>
                  <a:pt x="16865" y="9321"/>
                </a:moveTo>
                <a:lnTo>
                  <a:pt x="16559" y="9321"/>
                </a:lnTo>
                <a:lnTo>
                  <a:pt x="16559" y="8779"/>
                </a:lnTo>
                <a:lnTo>
                  <a:pt x="16865" y="8779"/>
                </a:lnTo>
                <a:lnTo>
                  <a:pt x="16865" y="9321"/>
                </a:lnTo>
                <a:close/>
                <a:moveTo>
                  <a:pt x="16378" y="9321"/>
                </a:moveTo>
                <a:lnTo>
                  <a:pt x="16084" y="9321"/>
                </a:lnTo>
                <a:lnTo>
                  <a:pt x="16084" y="8779"/>
                </a:lnTo>
                <a:lnTo>
                  <a:pt x="16378" y="8779"/>
                </a:lnTo>
                <a:lnTo>
                  <a:pt x="16378" y="9321"/>
                </a:lnTo>
                <a:close/>
                <a:moveTo>
                  <a:pt x="15910" y="9321"/>
                </a:moveTo>
                <a:lnTo>
                  <a:pt x="15610" y="9321"/>
                </a:lnTo>
                <a:lnTo>
                  <a:pt x="15610" y="8779"/>
                </a:lnTo>
                <a:lnTo>
                  <a:pt x="15910" y="8779"/>
                </a:lnTo>
                <a:lnTo>
                  <a:pt x="15910" y="9321"/>
                </a:lnTo>
                <a:close/>
                <a:moveTo>
                  <a:pt x="15435" y="9321"/>
                </a:moveTo>
                <a:lnTo>
                  <a:pt x="15141" y="9321"/>
                </a:lnTo>
                <a:lnTo>
                  <a:pt x="15141" y="8779"/>
                </a:lnTo>
                <a:lnTo>
                  <a:pt x="15435" y="8779"/>
                </a:lnTo>
                <a:lnTo>
                  <a:pt x="15435" y="9321"/>
                </a:lnTo>
                <a:close/>
                <a:moveTo>
                  <a:pt x="14960" y="9321"/>
                </a:moveTo>
                <a:lnTo>
                  <a:pt x="14667" y="9321"/>
                </a:lnTo>
                <a:lnTo>
                  <a:pt x="14667" y="8779"/>
                </a:lnTo>
                <a:lnTo>
                  <a:pt x="14960" y="8779"/>
                </a:lnTo>
                <a:lnTo>
                  <a:pt x="14960" y="9321"/>
                </a:lnTo>
                <a:close/>
                <a:moveTo>
                  <a:pt x="14485" y="9321"/>
                </a:moveTo>
                <a:lnTo>
                  <a:pt x="14192" y="9321"/>
                </a:lnTo>
                <a:lnTo>
                  <a:pt x="14192" y="8779"/>
                </a:lnTo>
                <a:lnTo>
                  <a:pt x="14485" y="8779"/>
                </a:lnTo>
                <a:lnTo>
                  <a:pt x="14485" y="9321"/>
                </a:lnTo>
                <a:close/>
                <a:moveTo>
                  <a:pt x="14017" y="9321"/>
                </a:moveTo>
                <a:lnTo>
                  <a:pt x="13717" y="9321"/>
                </a:lnTo>
                <a:lnTo>
                  <a:pt x="13717" y="8779"/>
                </a:lnTo>
                <a:lnTo>
                  <a:pt x="14017" y="8779"/>
                </a:lnTo>
                <a:lnTo>
                  <a:pt x="14017" y="9321"/>
                </a:lnTo>
                <a:close/>
                <a:moveTo>
                  <a:pt x="13542" y="9321"/>
                </a:moveTo>
                <a:lnTo>
                  <a:pt x="13249" y="9321"/>
                </a:lnTo>
                <a:lnTo>
                  <a:pt x="13249" y="8779"/>
                </a:lnTo>
                <a:lnTo>
                  <a:pt x="13542" y="8779"/>
                </a:lnTo>
                <a:lnTo>
                  <a:pt x="13542" y="9321"/>
                </a:lnTo>
                <a:close/>
                <a:moveTo>
                  <a:pt x="13067" y="9321"/>
                </a:moveTo>
                <a:lnTo>
                  <a:pt x="12774" y="9321"/>
                </a:lnTo>
                <a:lnTo>
                  <a:pt x="12774" y="8779"/>
                </a:lnTo>
                <a:lnTo>
                  <a:pt x="13067" y="8779"/>
                </a:lnTo>
                <a:lnTo>
                  <a:pt x="13067" y="9321"/>
                </a:lnTo>
                <a:close/>
                <a:moveTo>
                  <a:pt x="12593" y="9321"/>
                </a:moveTo>
                <a:lnTo>
                  <a:pt x="12299" y="9321"/>
                </a:lnTo>
                <a:lnTo>
                  <a:pt x="12299" y="8779"/>
                </a:lnTo>
                <a:lnTo>
                  <a:pt x="12593" y="8779"/>
                </a:lnTo>
                <a:lnTo>
                  <a:pt x="12593" y="9321"/>
                </a:lnTo>
                <a:close/>
                <a:moveTo>
                  <a:pt x="12124" y="9321"/>
                </a:moveTo>
                <a:lnTo>
                  <a:pt x="11824" y="9321"/>
                </a:lnTo>
                <a:lnTo>
                  <a:pt x="11824" y="8779"/>
                </a:lnTo>
                <a:lnTo>
                  <a:pt x="12124" y="8779"/>
                </a:lnTo>
                <a:lnTo>
                  <a:pt x="12124" y="9321"/>
                </a:lnTo>
                <a:close/>
                <a:moveTo>
                  <a:pt x="11175" y="9321"/>
                </a:moveTo>
                <a:lnTo>
                  <a:pt x="10881" y="9321"/>
                </a:lnTo>
                <a:lnTo>
                  <a:pt x="10881" y="8779"/>
                </a:lnTo>
                <a:lnTo>
                  <a:pt x="11175" y="8779"/>
                </a:lnTo>
                <a:lnTo>
                  <a:pt x="11175" y="9321"/>
                </a:lnTo>
                <a:close/>
                <a:moveTo>
                  <a:pt x="10232" y="9321"/>
                </a:moveTo>
                <a:lnTo>
                  <a:pt x="9938" y="9321"/>
                </a:lnTo>
                <a:lnTo>
                  <a:pt x="9938" y="8779"/>
                </a:lnTo>
                <a:lnTo>
                  <a:pt x="10232" y="8779"/>
                </a:lnTo>
                <a:lnTo>
                  <a:pt x="10232" y="9321"/>
                </a:lnTo>
                <a:close/>
                <a:moveTo>
                  <a:pt x="9757" y="9321"/>
                </a:moveTo>
                <a:lnTo>
                  <a:pt x="9463" y="9321"/>
                </a:lnTo>
                <a:lnTo>
                  <a:pt x="9463" y="8779"/>
                </a:lnTo>
                <a:lnTo>
                  <a:pt x="9757" y="8779"/>
                </a:lnTo>
                <a:lnTo>
                  <a:pt x="9757" y="9321"/>
                </a:lnTo>
                <a:close/>
                <a:moveTo>
                  <a:pt x="5503" y="9321"/>
                </a:moveTo>
                <a:lnTo>
                  <a:pt x="5203" y="9321"/>
                </a:lnTo>
                <a:lnTo>
                  <a:pt x="5203" y="8779"/>
                </a:lnTo>
                <a:lnTo>
                  <a:pt x="5503" y="8779"/>
                </a:lnTo>
                <a:lnTo>
                  <a:pt x="5503" y="9321"/>
                </a:lnTo>
                <a:close/>
                <a:moveTo>
                  <a:pt x="5028" y="9321"/>
                </a:moveTo>
                <a:lnTo>
                  <a:pt x="4735" y="9321"/>
                </a:lnTo>
                <a:lnTo>
                  <a:pt x="4735" y="8779"/>
                </a:lnTo>
                <a:lnTo>
                  <a:pt x="5028" y="8779"/>
                </a:lnTo>
                <a:lnTo>
                  <a:pt x="5028" y="9321"/>
                </a:lnTo>
                <a:close/>
                <a:moveTo>
                  <a:pt x="4554" y="9321"/>
                </a:moveTo>
                <a:lnTo>
                  <a:pt x="4260" y="9321"/>
                </a:lnTo>
                <a:lnTo>
                  <a:pt x="4260" y="8779"/>
                </a:lnTo>
                <a:lnTo>
                  <a:pt x="4554" y="8779"/>
                </a:lnTo>
                <a:lnTo>
                  <a:pt x="4554" y="9321"/>
                </a:lnTo>
                <a:close/>
                <a:moveTo>
                  <a:pt x="4079" y="9321"/>
                </a:moveTo>
                <a:lnTo>
                  <a:pt x="3785" y="9321"/>
                </a:lnTo>
                <a:lnTo>
                  <a:pt x="3785" y="8779"/>
                </a:lnTo>
                <a:lnTo>
                  <a:pt x="4079" y="8779"/>
                </a:lnTo>
                <a:lnTo>
                  <a:pt x="4079" y="9321"/>
                </a:lnTo>
                <a:close/>
                <a:moveTo>
                  <a:pt x="3610" y="9321"/>
                </a:moveTo>
                <a:lnTo>
                  <a:pt x="3311" y="9321"/>
                </a:lnTo>
                <a:lnTo>
                  <a:pt x="3311" y="8779"/>
                </a:lnTo>
                <a:lnTo>
                  <a:pt x="3610" y="8779"/>
                </a:lnTo>
                <a:lnTo>
                  <a:pt x="3610" y="9321"/>
                </a:lnTo>
                <a:close/>
                <a:moveTo>
                  <a:pt x="3136" y="9321"/>
                </a:moveTo>
                <a:lnTo>
                  <a:pt x="2842" y="9321"/>
                </a:lnTo>
                <a:lnTo>
                  <a:pt x="2842" y="8779"/>
                </a:lnTo>
                <a:lnTo>
                  <a:pt x="3136" y="8779"/>
                </a:lnTo>
                <a:lnTo>
                  <a:pt x="3136" y="9321"/>
                </a:lnTo>
                <a:close/>
                <a:moveTo>
                  <a:pt x="18758" y="8455"/>
                </a:moveTo>
                <a:lnTo>
                  <a:pt x="18452" y="8455"/>
                </a:lnTo>
                <a:lnTo>
                  <a:pt x="18452" y="7878"/>
                </a:lnTo>
                <a:lnTo>
                  <a:pt x="18758" y="7878"/>
                </a:lnTo>
                <a:lnTo>
                  <a:pt x="18758" y="8455"/>
                </a:lnTo>
                <a:close/>
                <a:moveTo>
                  <a:pt x="18289" y="8455"/>
                </a:moveTo>
                <a:lnTo>
                  <a:pt x="17977" y="8455"/>
                </a:lnTo>
                <a:lnTo>
                  <a:pt x="17977" y="7878"/>
                </a:lnTo>
                <a:lnTo>
                  <a:pt x="18289" y="7878"/>
                </a:lnTo>
                <a:lnTo>
                  <a:pt x="18289" y="8455"/>
                </a:lnTo>
                <a:close/>
                <a:moveTo>
                  <a:pt x="17815" y="8455"/>
                </a:moveTo>
                <a:lnTo>
                  <a:pt x="17502" y="8455"/>
                </a:lnTo>
                <a:lnTo>
                  <a:pt x="17502" y="7878"/>
                </a:lnTo>
                <a:lnTo>
                  <a:pt x="17815" y="7878"/>
                </a:lnTo>
                <a:lnTo>
                  <a:pt x="17815" y="8455"/>
                </a:lnTo>
                <a:close/>
                <a:moveTo>
                  <a:pt x="17340" y="8455"/>
                </a:moveTo>
                <a:lnTo>
                  <a:pt x="17028" y="8455"/>
                </a:lnTo>
                <a:lnTo>
                  <a:pt x="17028" y="7878"/>
                </a:lnTo>
                <a:lnTo>
                  <a:pt x="17340" y="7878"/>
                </a:lnTo>
                <a:lnTo>
                  <a:pt x="17340" y="8455"/>
                </a:lnTo>
                <a:close/>
                <a:moveTo>
                  <a:pt x="16865" y="8455"/>
                </a:moveTo>
                <a:lnTo>
                  <a:pt x="16559" y="8455"/>
                </a:lnTo>
                <a:lnTo>
                  <a:pt x="16559" y="7878"/>
                </a:lnTo>
                <a:lnTo>
                  <a:pt x="16865" y="7878"/>
                </a:lnTo>
                <a:lnTo>
                  <a:pt x="16865" y="8455"/>
                </a:lnTo>
                <a:close/>
                <a:moveTo>
                  <a:pt x="16378" y="8455"/>
                </a:moveTo>
                <a:lnTo>
                  <a:pt x="16084" y="8455"/>
                </a:lnTo>
                <a:lnTo>
                  <a:pt x="16084" y="7878"/>
                </a:lnTo>
                <a:lnTo>
                  <a:pt x="16378" y="7878"/>
                </a:lnTo>
                <a:lnTo>
                  <a:pt x="16378" y="8455"/>
                </a:lnTo>
                <a:close/>
                <a:moveTo>
                  <a:pt x="15910" y="8455"/>
                </a:moveTo>
                <a:lnTo>
                  <a:pt x="15610" y="8455"/>
                </a:lnTo>
                <a:lnTo>
                  <a:pt x="15610" y="7878"/>
                </a:lnTo>
                <a:lnTo>
                  <a:pt x="15910" y="7878"/>
                </a:lnTo>
                <a:lnTo>
                  <a:pt x="15910" y="8455"/>
                </a:lnTo>
                <a:close/>
                <a:moveTo>
                  <a:pt x="15435" y="8455"/>
                </a:moveTo>
                <a:lnTo>
                  <a:pt x="15141" y="8455"/>
                </a:lnTo>
                <a:lnTo>
                  <a:pt x="15141" y="7878"/>
                </a:lnTo>
                <a:lnTo>
                  <a:pt x="15435" y="7878"/>
                </a:lnTo>
                <a:lnTo>
                  <a:pt x="15435" y="8455"/>
                </a:lnTo>
                <a:close/>
                <a:moveTo>
                  <a:pt x="14960" y="8455"/>
                </a:moveTo>
                <a:lnTo>
                  <a:pt x="14667" y="8455"/>
                </a:lnTo>
                <a:lnTo>
                  <a:pt x="14667" y="7878"/>
                </a:lnTo>
                <a:lnTo>
                  <a:pt x="14960" y="7878"/>
                </a:lnTo>
                <a:lnTo>
                  <a:pt x="14960" y="8455"/>
                </a:lnTo>
                <a:close/>
                <a:moveTo>
                  <a:pt x="14485" y="8455"/>
                </a:moveTo>
                <a:lnTo>
                  <a:pt x="14192" y="8455"/>
                </a:lnTo>
                <a:lnTo>
                  <a:pt x="14192" y="7878"/>
                </a:lnTo>
                <a:lnTo>
                  <a:pt x="14485" y="7878"/>
                </a:lnTo>
                <a:lnTo>
                  <a:pt x="14485" y="8455"/>
                </a:lnTo>
                <a:close/>
                <a:moveTo>
                  <a:pt x="14017" y="8455"/>
                </a:moveTo>
                <a:lnTo>
                  <a:pt x="13717" y="8455"/>
                </a:lnTo>
                <a:lnTo>
                  <a:pt x="13717" y="7878"/>
                </a:lnTo>
                <a:lnTo>
                  <a:pt x="14017" y="7878"/>
                </a:lnTo>
                <a:lnTo>
                  <a:pt x="14017" y="8455"/>
                </a:lnTo>
                <a:close/>
                <a:moveTo>
                  <a:pt x="13067" y="8455"/>
                </a:moveTo>
                <a:lnTo>
                  <a:pt x="12774" y="8455"/>
                </a:lnTo>
                <a:lnTo>
                  <a:pt x="12774" y="7878"/>
                </a:lnTo>
                <a:lnTo>
                  <a:pt x="13067" y="7878"/>
                </a:lnTo>
                <a:lnTo>
                  <a:pt x="13067" y="8455"/>
                </a:lnTo>
                <a:close/>
                <a:moveTo>
                  <a:pt x="11650" y="8455"/>
                </a:moveTo>
                <a:lnTo>
                  <a:pt x="11356" y="8455"/>
                </a:lnTo>
                <a:lnTo>
                  <a:pt x="11356" y="7878"/>
                </a:lnTo>
                <a:lnTo>
                  <a:pt x="11650" y="7878"/>
                </a:lnTo>
                <a:lnTo>
                  <a:pt x="11650" y="8455"/>
                </a:lnTo>
                <a:close/>
                <a:moveTo>
                  <a:pt x="11175" y="8455"/>
                </a:moveTo>
                <a:lnTo>
                  <a:pt x="10881" y="8455"/>
                </a:lnTo>
                <a:lnTo>
                  <a:pt x="10881" y="7878"/>
                </a:lnTo>
                <a:lnTo>
                  <a:pt x="11175" y="7878"/>
                </a:lnTo>
                <a:lnTo>
                  <a:pt x="11175" y="8455"/>
                </a:lnTo>
                <a:close/>
                <a:moveTo>
                  <a:pt x="10706" y="8455"/>
                </a:moveTo>
                <a:lnTo>
                  <a:pt x="10406" y="8455"/>
                </a:lnTo>
                <a:lnTo>
                  <a:pt x="10406" y="7878"/>
                </a:lnTo>
                <a:lnTo>
                  <a:pt x="10706" y="7878"/>
                </a:lnTo>
                <a:lnTo>
                  <a:pt x="10706" y="8455"/>
                </a:lnTo>
                <a:close/>
                <a:moveTo>
                  <a:pt x="10232" y="8455"/>
                </a:moveTo>
                <a:lnTo>
                  <a:pt x="9938" y="8455"/>
                </a:lnTo>
                <a:lnTo>
                  <a:pt x="9938" y="7878"/>
                </a:lnTo>
                <a:lnTo>
                  <a:pt x="10232" y="7878"/>
                </a:lnTo>
                <a:lnTo>
                  <a:pt x="10232" y="8455"/>
                </a:lnTo>
                <a:close/>
                <a:moveTo>
                  <a:pt x="5972" y="8455"/>
                </a:moveTo>
                <a:lnTo>
                  <a:pt x="5678" y="8455"/>
                </a:lnTo>
                <a:lnTo>
                  <a:pt x="5678" y="7878"/>
                </a:lnTo>
                <a:lnTo>
                  <a:pt x="5972" y="7878"/>
                </a:lnTo>
                <a:lnTo>
                  <a:pt x="5972" y="8455"/>
                </a:lnTo>
                <a:close/>
                <a:moveTo>
                  <a:pt x="5503" y="8455"/>
                </a:moveTo>
                <a:lnTo>
                  <a:pt x="5203" y="8455"/>
                </a:lnTo>
                <a:lnTo>
                  <a:pt x="5203" y="7878"/>
                </a:lnTo>
                <a:lnTo>
                  <a:pt x="5503" y="7878"/>
                </a:lnTo>
                <a:lnTo>
                  <a:pt x="5503" y="8455"/>
                </a:lnTo>
                <a:close/>
                <a:moveTo>
                  <a:pt x="5028" y="8455"/>
                </a:moveTo>
                <a:lnTo>
                  <a:pt x="4735" y="8455"/>
                </a:lnTo>
                <a:lnTo>
                  <a:pt x="4735" y="7878"/>
                </a:lnTo>
                <a:lnTo>
                  <a:pt x="5028" y="7878"/>
                </a:lnTo>
                <a:lnTo>
                  <a:pt x="5028" y="8455"/>
                </a:lnTo>
                <a:close/>
                <a:moveTo>
                  <a:pt x="4554" y="8455"/>
                </a:moveTo>
                <a:lnTo>
                  <a:pt x="4260" y="8455"/>
                </a:lnTo>
                <a:lnTo>
                  <a:pt x="4260" y="7878"/>
                </a:lnTo>
                <a:lnTo>
                  <a:pt x="4554" y="7878"/>
                </a:lnTo>
                <a:lnTo>
                  <a:pt x="4554" y="8455"/>
                </a:lnTo>
                <a:close/>
                <a:moveTo>
                  <a:pt x="4079" y="8455"/>
                </a:moveTo>
                <a:lnTo>
                  <a:pt x="3785" y="8455"/>
                </a:lnTo>
                <a:lnTo>
                  <a:pt x="3785" y="7878"/>
                </a:lnTo>
                <a:lnTo>
                  <a:pt x="4079" y="7878"/>
                </a:lnTo>
                <a:lnTo>
                  <a:pt x="4079" y="8455"/>
                </a:lnTo>
                <a:close/>
                <a:moveTo>
                  <a:pt x="3610" y="8455"/>
                </a:moveTo>
                <a:lnTo>
                  <a:pt x="3311" y="8455"/>
                </a:lnTo>
                <a:lnTo>
                  <a:pt x="3311" y="7878"/>
                </a:lnTo>
                <a:lnTo>
                  <a:pt x="3610" y="7878"/>
                </a:lnTo>
                <a:lnTo>
                  <a:pt x="3610" y="8455"/>
                </a:lnTo>
                <a:close/>
                <a:moveTo>
                  <a:pt x="3136" y="8455"/>
                </a:moveTo>
                <a:lnTo>
                  <a:pt x="2842" y="8455"/>
                </a:lnTo>
                <a:lnTo>
                  <a:pt x="2842" y="7878"/>
                </a:lnTo>
                <a:lnTo>
                  <a:pt x="3136" y="7878"/>
                </a:lnTo>
                <a:lnTo>
                  <a:pt x="3136" y="8455"/>
                </a:lnTo>
                <a:close/>
                <a:moveTo>
                  <a:pt x="18758" y="7577"/>
                </a:moveTo>
                <a:lnTo>
                  <a:pt x="18452" y="7577"/>
                </a:lnTo>
                <a:lnTo>
                  <a:pt x="18452" y="7000"/>
                </a:lnTo>
                <a:lnTo>
                  <a:pt x="18758" y="7000"/>
                </a:lnTo>
                <a:lnTo>
                  <a:pt x="18758" y="7577"/>
                </a:lnTo>
                <a:close/>
                <a:moveTo>
                  <a:pt x="18289" y="7577"/>
                </a:moveTo>
                <a:lnTo>
                  <a:pt x="17977" y="7577"/>
                </a:lnTo>
                <a:lnTo>
                  <a:pt x="17977" y="7000"/>
                </a:lnTo>
                <a:lnTo>
                  <a:pt x="18289" y="7000"/>
                </a:lnTo>
                <a:lnTo>
                  <a:pt x="18289" y="7577"/>
                </a:lnTo>
                <a:close/>
                <a:moveTo>
                  <a:pt x="17815" y="7577"/>
                </a:moveTo>
                <a:lnTo>
                  <a:pt x="17502" y="7577"/>
                </a:lnTo>
                <a:lnTo>
                  <a:pt x="17502" y="7000"/>
                </a:lnTo>
                <a:lnTo>
                  <a:pt x="17815" y="7000"/>
                </a:lnTo>
                <a:lnTo>
                  <a:pt x="17815" y="7577"/>
                </a:lnTo>
                <a:close/>
                <a:moveTo>
                  <a:pt x="17340" y="7577"/>
                </a:moveTo>
                <a:lnTo>
                  <a:pt x="17028" y="7577"/>
                </a:lnTo>
                <a:lnTo>
                  <a:pt x="17028" y="7000"/>
                </a:lnTo>
                <a:lnTo>
                  <a:pt x="17340" y="7000"/>
                </a:lnTo>
                <a:lnTo>
                  <a:pt x="17340" y="7577"/>
                </a:lnTo>
                <a:close/>
                <a:moveTo>
                  <a:pt x="16865" y="7577"/>
                </a:moveTo>
                <a:lnTo>
                  <a:pt x="16559" y="7577"/>
                </a:lnTo>
                <a:lnTo>
                  <a:pt x="16559" y="7000"/>
                </a:lnTo>
                <a:lnTo>
                  <a:pt x="16865" y="7000"/>
                </a:lnTo>
                <a:lnTo>
                  <a:pt x="16865" y="7577"/>
                </a:lnTo>
                <a:close/>
                <a:moveTo>
                  <a:pt x="16378" y="7577"/>
                </a:moveTo>
                <a:lnTo>
                  <a:pt x="16084" y="7577"/>
                </a:lnTo>
                <a:lnTo>
                  <a:pt x="16084" y="7000"/>
                </a:lnTo>
                <a:lnTo>
                  <a:pt x="16378" y="7000"/>
                </a:lnTo>
                <a:lnTo>
                  <a:pt x="16378" y="7577"/>
                </a:lnTo>
                <a:close/>
                <a:moveTo>
                  <a:pt x="15910" y="7577"/>
                </a:moveTo>
                <a:lnTo>
                  <a:pt x="15610" y="7577"/>
                </a:lnTo>
                <a:lnTo>
                  <a:pt x="15610" y="7000"/>
                </a:lnTo>
                <a:lnTo>
                  <a:pt x="15910" y="7000"/>
                </a:lnTo>
                <a:lnTo>
                  <a:pt x="15910" y="7577"/>
                </a:lnTo>
                <a:close/>
                <a:moveTo>
                  <a:pt x="15435" y="7577"/>
                </a:moveTo>
                <a:lnTo>
                  <a:pt x="15141" y="7577"/>
                </a:lnTo>
                <a:lnTo>
                  <a:pt x="15141" y="7000"/>
                </a:lnTo>
                <a:lnTo>
                  <a:pt x="15435" y="7000"/>
                </a:lnTo>
                <a:lnTo>
                  <a:pt x="15435" y="7577"/>
                </a:lnTo>
                <a:close/>
                <a:moveTo>
                  <a:pt x="14960" y="7577"/>
                </a:moveTo>
                <a:lnTo>
                  <a:pt x="14667" y="7577"/>
                </a:lnTo>
                <a:lnTo>
                  <a:pt x="14667" y="7000"/>
                </a:lnTo>
                <a:lnTo>
                  <a:pt x="14960" y="7000"/>
                </a:lnTo>
                <a:lnTo>
                  <a:pt x="14960" y="7577"/>
                </a:lnTo>
                <a:close/>
                <a:moveTo>
                  <a:pt x="14485" y="7577"/>
                </a:moveTo>
                <a:lnTo>
                  <a:pt x="14192" y="7577"/>
                </a:lnTo>
                <a:lnTo>
                  <a:pt x="14192" y="7000"/>
                </a:lnTo>
                <a:lnTo>
                  <a:pt x="14485" y="7000"/>
                </a:lnTo>
                <a:lnTo>
                  <a:pt x="14485" y="7577"/>
                </a:lnTo>
                <a:close/>
                <a:moveTo>
                  <a:pt x="14017" y="7577"/>
                </a:moveTo>
                <a:lnTo>
                  <a:pt x="13717" y="7577"/>
                </a:lnTo>
                <a:lnTo>
                  <a:pt x="13717" y="7000"/>
                </a:lnTo>
                <a:lnTo>
                  <a:pt x="14017" y="7000"/>
                </a:lnTo>
                <a:lnTo>
                  <a:pt x="14017" y="7577"/>
                </a:lnTo>
                <a:close/>
                <a:moveTo>
                  <a:pt x="13542" y="7577"/>
                </a:moveTo>
                <a:lnTo>
                  <a:pt x="13249" y="7577"/>
                </a:lnTo>
                <a:lnTo>
                  <a:pt x="13249" y="7000"/>
                </a:lnTo>
                <a:lnTo>
                  <a:pt x="13542" y="7000"/>
                </a:lnTo>
                <a:lnTo>
                  <a:pt x="13542" y="7577"/>
                </a:lnTo>
                <a:close/>
                <a:moveTo>
                  <a:pt x="13067" y="7577"/>
                </a:moveTo>
                <a:lnTo>
                  <a:pt x="12774" y="7577"/>
                </a:lnTo>
                <a:lnTo>
                  <a:pt x="12774" y="7000"/>
                </a:lnTo>
                <a:lnTo>
                  <a:pt x="13067" y="7000"/>
                </a:lnTo>
                <a:lnTo>
                  <a:pt x="13067" y="7577"/>
                </a:lnTo>
                <a:close/>
                <a:moveTo>
                  <a:pt x="12593" y="7577"/>
                </a:moveTo>
                <a:lnTo>
                  <a:pt x="12299" y="7577"/>
                </a:lnTo>
                <a:lnTo>
                  <a:pt x="12299" y="7000"/>
                </a:lnTo>
                <a:lnTo>
                  <a:pt x="12593" y="7000"/>
                </a:lnTo>
                <a:lnTo>
                  <a:pt x="12593" y="7577"/>
                </a:lnTo>
                <a:close/>
                <a:moveTo>
                  <a:pt x="12124" y="7577"/>
                </a:moveTo>
                <a:lnTo>
                  <a:pt x="11824" y="7577"/>
                </a:lnTo>
                <a:lnTo>
                  <a:pt x="11824" y="7000"/>
                </a:lnTo>
                <a:lnTo>
                  <a:pt x="12124" y="7000"/>
                </a:lnTo>
                <a:lnTo>
                  <a:pt x="12124" y="7577"/>
                </a:lnTo>
                <a:close/>
                <a:moveTo>
                  <a:pt x="11650" y="7577"/>
                </a:moveTo>
                <a:lnTo>
                  <a:pt x="11356" y="7577"/>
                </a:lnTo>
                <a:lnTo>
                  <a:pt x="11356" y="7000"/>
                </a:lnTo>
                <a:lnTo>
                  <a:pt x="11650" y="7000"/>
                </a:lnTo>
                <a:lnTo>
                  <a:pt x="11650" y="7577"/>
                </a:lnTo>
                <a:close/>
                <a:moveTo>
                  <a:pt x="11175" y="7577"/>
                </a:moveTo>
                <a:lnTo>
                  <a:pt x="10881" y="7577"/>
                </a:lnTo>
                <a:lnTo>
                  <a:pt x="10881" y="7000"/>
                </a:lnTo>
                <a:lnTo>
                  <a:pt x="11175" y="7000"/>
                </a:lnTo>
                <a:lnTo>
                  <a:pt x="11175" y="7577"/>
                </a:lnTo>
                <a:close/>
                <a:moveTo>
                  <a:pt x="10706" y="7577"/>
                </a:moveTo>
                <a:lnTo>
                  <a:pt x="10406" y="7577"/>
                </a:lnTo>
                <a:lnTo>
                  <a:pt x="10406" y="7000"/>
                </a:lnTo>
                <a:lnTo>
                  <a:pt x="10706" y="7000"/>
                </a:lnTo>
                <a:lnTo>
                  <a:pt x="10706" y="7577"/>
                </a:lnTo>
                <a:close/>
                <a:moveTo>
                  <a:pt x="10232" y="7577"/>
                </a:moveTo>
                <a:lnTo>
                  <a:pt x="9938" y="7577"/>
                </a:lnTo>
                <a:lnTo>
                  <a:pt x="9938" y="7000"/>
                </a:lnTo>
                <a:lnTo>
                  <a:pt x="10232" y="7000"/>
                </a:lnTo>
                <a:lnTo>
                  <a:pt x="10232" y="7577"/>
                </a:lnTo>
                <a:close/>
                <a:moveTo>
                  <a:pt x="6921" y="7577"/>
                </a:moveTo>
                <a:lnTo>
                  <a:pt x="6621" y="7577"/>
                </a:lnTo>
                <a:lnTo>
                  <a:pt x="6621" y="7000"/>
                </a:lnTo>
                <a:lnTo>
                  <a:pt x="6921" y="7000"/>
                </a:lnTo>
                <a:lnTo>
                  <a:pt x="6921" y="7577"/>
                </a:lnTo>
                <a:close/>
                <a:moveTo>
                  <a:pt x="6446" y="7577"/>
                </a:moveTo>
                <a:lnTo>
                  <a:pt x="6153" y="7577"/>
                </a:lnTo>
                <a:lnTo>
                  <a:pt x="6153" y="7000"/>
                </a:lnTo>
                <a:lnTo>
                  <a:pt x="6446" y="7000"/>
                </a:lnTo>
                <a:lnTo>
                  <a:pt x="6446" y="7577"/>
                </a:lnTo>
                <a:close/>
                <a:moveTo>
                  <a:pt x="5972" y="7577"/>
                </a:moveTo>
                <a:lnTo>
                  <a:pt x="5678" y="7577"/>
                </a:lnTo>
                <a:lnTo>
                  <a:pt x="5678" y="7000"/>
                </a:lnTo>
                <a:lnTo>
                  <a:pt x="5972" y="7000"/>
                </a:lnTo>
                <a:lnTo>
                  <a:pt x="5972" y="7577"/>
                </a:lnTo>
                <a:close/>
                <a:moveTo>
                  <a:pt x="5503" y="7577"/>
                </a:moveTo>
                <a:lnTo>
                  <a:pt x="5203" y="7577"/>
                </a:lnTo>
                <a:lnTo>
                  <a:pt x="5203" y="7000"/>
                </a:lnTo>
                <a:lnTo>
                  <a:pt x="5503" y="7000"/>
                </a:lnTo>
                <a:lnTo>
                  <a:pt x="5503" y="7577"/>
                </a:lnTo>
                <a:close/>
                <a:moveTo>
                  <a:pt x="5028" y="7577"/>
                </a:moveTo>
                <a:lnTo>
                  <a:pt x="4735" y="7577"/>
                </a:lnTo>
                <a:lnTo>
                  <a:pt x="4735" y="7000"/>
                </a:lnTo>
                <a:lnTo>
                  <a:pt x="5028" y="7000"/>
                </a:lnTo>
                <a:lnTo>
                  <a:pt x="5028" y="7577"/>
                </a:lnTo>
                <a:close/>
                <a:moveTo>
                  <a:pt x="4554" y="7577"/>
                </a:moveTo>
                <a:lnTo>
                  <a:pt x="4260" y="7577"/>
                </a:lnTo>
                <a:lnTo>
                  <a:pt x="4260" y="7000"/>
                </a:lnTo>
                <a:lnTo>
                  <a:pt x="4554" y="7000"/>
                </a:lnTo>
                <a:lnTo>
                  <a:pt x="4554" y="7577"/>
                </a:lnTo>
                <a:close/>
                <a:moveTo>
                  <a:pt x="4079" y="7577"/>
                </a:moveTo>
                <a:lnTo>
                  <a:pt x="3785" y="7577"/>
                </a:lnTo>
                <a:lnTo>
                  <a:pt x="3785" y="7000"/>
                </a:lnTo>
                <a:lnTo>
                  <a:pt x="4079" y="7000"/>
                </a:lnTo>
                <a:lnTo>
                  <a:pt x="4079" y="7577"/>
                </a:lnTo>
                <a:close/>
                <a:moveTo>
                  <a:pt x="3610" y="7577"/>
                </a:moveTo>
                <a:lnTo>
                  <a:pt x="3311" y="7577"/>
                </a:lnTo>
                <a:lnTo>
                  <a:pt x="3311" y="7000"/>
                </a:lnTo>
                <a:lnTo>
                  <a:pt x="3610" y="7000"/>
                </a:lnTo>
                <a:lnTo>
                  <a:pt x="3610" y="7577"/>
                </a:lnTo>
                <a:close/>
                <a:moveTo>
                  <a:pt x="3136" y="7577"/>
                </a:moveTo>
                <a:lnTo>
                  <a:pt x="2842" y="7577"/>
                </a:lnTo>
                <a:lnTo>
                  <a:pt x="2842" y="7000"/>
                </a:lnTo>
                <a:lnTo>
                  <a:pt x="3136" y="7000"/>
                </a:lnTo>
                <a:lnTo>
                  <a:pt x="3136" y="7577"/>
                </a:lnTo>
                <a:close/>
                <a:moveTo>
                  <a:pt x="2661" y="7577"/>
                </a:moveTo>
                <a:lnTo>
                  <a:pt x="2367" y="7577"/>
                </a:lnTo>
                <a:lnTo>
                  <a:pt x="2367" y="7000"/>
                </a:lnTo>
                <a:lnTo>
                  <a:pt x="2661" y="7000"/>
                </a:lnTo>
                <a:lnTo>
                  <a:pt x="2661" y="7577"/>
                </a:lnTo>
                <a:close/>
                <a:moveTo>
                  <a:pt x="19707" y="6676"/>
                </a:moveTo>
                <a:lnTo>
                  <a:pt x="19395" y="6676"/>
                </a:lnTo>
                <a:lnTo>
                  <a:pt x="19395" y="6133"/>
                </a:lnTo>
                <a:lnTo>
                  <a:pt x="19707" y="6133"/>
                </a:lnTo>
                <a:lnTo>
                  <a:pt x="19707" y="6676"/>
                </a:lnTo>
                <a:close/>
                <a:moveTo>
                  <a:pt x="18758" y="6676"/>
                </a:moveTo>
                <a:lnTo>
                  <a:pt x="18452" y="6676"/>
                </a:lnTo>
                <a:lnTo>
                  <a:pt x="18452" y="6133"/>
                </a:lnTo>
                <a:lnTo>
                  <a:pt x="18758" y="6133"/>
                </a:lnTo>
                <a:lnTo>
                  <a:pt x="18758" y="6676"/>
                </a:lnTo>
                <a:close/>
                <a:moveTo>
                  <a:pt x="18289" y="6676"/>
                </a:moveTo>
                <a:lnTo>
                  <a:pt x="17977" y="6676"/>
                </a:lnTo>
                <a:lnTo>
                  <a:pt x="17977" y="6133"/>
                </a:lnTo>
                <a:lnTo>
                  <a:pt x="18289" y="6133"/>
                </a:lnTo>
                <a:lnTo>
                  <a:pt x="18289" y="6676"/>
                </a:lnTo>
                <a:close/>
                <a:moveTo>
                  <a:pt x="17815" y="6676"/>
                </a:moveTo>
                <a:lnTo>
                  <a:pt x="17502" y="6676"/>
                </a:lnTo>
                <a:lnTo>
                  <a:pt x="17502" y="6133"/>
                </a:lnTo>
                <a:lnTo>
                  <a:pt x="17815" y="6133"/>
                </a:lnTo>
                <a:lnTo>
                  <a:pt x="17815" y="6676"/>
                </a:lnTo>
                <a:close/>
                <a:moveTo>
                  <a:pt x="17340" y="6676"/>
                </a:moveTo>
                <a:lnTo>
                  <a:pt x="17028" y="6676"/>
                </a:lnTo>
                <a:lnTo>
                  <a:pt x="17028" y="6133"/>
                </a:lnTo>
                <a:lnTo>
                  <a:pt x="17340" y="6133"/>
                </a:lnTo>
                <a:lnTo>
                  <a:pt x="17340" y="6676"/>
                </a:lnTo>
                <a:close/>
                <a:moveTo>
                  <a:pt x="16865" y="6676"/>
                </a:moveTo>
                <a:lnTo>
                  <a:pt x="16559" y="6676"/>
                </a:lnTo>
                <a:lnTo>
                  <a:pt x="16559" y="6133"/>
                </a:lnTo>
                <a:lnTo>
                  <a:pt x="16865" y="6133"/>
                </a:lnTo>
                <a:lnTo>
                  <a:pt x="16865" y="6676"/>
                </a:lnTo>
                <a:close/>
                <a:moveTo>
                  <a:pt x="16378" y="6676"/>
                </a:moveTo>
                <a:lnTo>
                  <a:pt x="16084" y="6676"/>
                </a:lnTo>
                <a:lnTo>
                  <a:pt x="16084" y="6133"/>
                </a:lnTo>
                <a:lnTo>
                  <a:pt x="16378" y="6133"/>
                </a:lnTo>
                <a:lnTo>
                  <a:pt x="16378" y="6676"/>
                </a:lnTo>
                <a:close/>
                <a:moveTo>
                  <a:pt x="15910" y="6676"/>
                </a:moveTo>
                <a:lnTo>
                  <a:pt x="15610" y="6676"/>
                </a:lnTo>
                <a:lnTo>
                  <a:pt x="15610" y="6133"/>
                </a:lnTo>
                <a:lnTo>
                  <a:pt x="15910" y="6133"/>
                </a:lnTo>
                <a:lnTo>
                  <a:pt x="15910" y="6676"/>
                </a:lnTo>
                <a:close/>
                <a:moveTo>
                  <a:pt x="15435" y="6676"/>
                </a:moveTo>
                <a:lnTo>
                  <a:pt x="15141" y="6676"/>
                </a:lnTo>
                <a:lnTo>
                  <a:pt x="15141" y="6133"/>
                </a:lnTo>
                <a:lnTo>
                  <a:pt x="15435" y="6133"/>
                </a:lnTo>
                <a:lnTo>
                  <a:pt x="15435" y="6676"/>
                </a:lnTo>
                <a:close/>
                <a:moveTo>
                  <a:pt x="14960" y="6676"/>
                </a:moveTo>
                <a:lnTo>
                  <a:pt x="14667" y="6676"/>
                </a:lnTo>
                <a:lnTo>
                  <a:pt x="14667" y="6133"/>
                </a:lnTo>
                <a:lnTo>
                  <a:pt x="14960" y="6133"/>
                </a:lnTo>
                <a:lnTo>
                  <a:pt x="14960" y="6676"/>
                </a:lnTo>
                <a:close/>
                <a:moveTo>
                  <a:pt x="14485" y="6676"/>
                </a:moveTo>
                <a:lnTo>
                  <a:pt x="14192" y="6676"/>
                </a:lnTo>
                <a:lnTo>
                  <a:pt x="14192" y="6133"/>
                </a:lnTo>
                <a:lnTo>
                  <a:pt x="14485" y="6133"/>
                </a:lnTo>
                <a:lnTo>
                  <a:pt x="14485" y="6676"/>
                </a:lnTo>
                <a:close/>
                <a:moveTo>
                  <a:pt x="14017" y="6676"/>
                </a:moveTo>
                <a:lnTo>
                  <a:pt x="13717" y="6676"/>
                </a:lnTo>
                <a:lnTo>
                  <a:pt x="13717" y="6133"/>
                </a:lnTo>
                <a:lnTo>
                  <a:pt x="14017" y="6133"/>
                </a:lnTo>
                <a:lnTo>
                  <a:pt x="14017" y="6676"/>
                </a:lnTo>
                <a:close/>
                <a:moveTo>
                  <a:pt x="13542" y="6676"/>
                </a:moveTo>
                <a:lnTo>
                  <a:pt x="13249" y="6676"/>
                </a:lnTo>
                <a:lnTo>
                  <a:pt x="13249" y="6133"/>
                </a:lnTo>
                <a:lnTo>
                  <a:pt x="13542" y="6133"/>
                </a:lnTo>
                <a:lnTo>
                  <a:pt x="13542" y="6676"/>
                </a:lnTo>
                <a:close/>
                <a:moveTo>
                  <a:pt x="13067" y="6676"/>
                </a:moveTo>
                <a:lnTo>
                  <a:pt x="12774" y="6676"/>
                </a:lnTo>
                <a:lnTo>
                  <a:pt x="12774" y="6133"/>
                </a:lnTo>
                <a:lnTo>
                  <a:pt x="13067" y="6133"/>
                </a:lnTo>
                <a:lnTo>
                  <a:pt x="13067" y="6676"/>
                </a:lnTo>
                <a:close/>
                <a:moveTo>
                  <a:pt x="12593" y="6676"/>
                </a:moveTo>
                <a:lnTo>
                  <a:pt x="12299" y="6676"/>
                </a:lnTo>
                <a:lnTo>
                  <a:pt x="12299" y="6133"/>
                </a:lnTo>
                <a:lnTo>
                  <a:pt x="12593" y="6133"/>
                </a:lnTo>
                <a:lnTo>
                  <a:pt x="12593" y="6676"/>
                </a:lnTo>
                <a:close/>
                <a:moveTo>
                  <a:pt x="12124" y="6676"/>
                </a:moveTo>
                <a:lnTo>
                  <a:pt x="11824" y="6676"/>
                </a:lnTo>
                <a:lnTo>
                  <a:pt x="11824" y="6133"/>
                </a:lnTo>
                <a:lnTo>
                  <a:pt x="12124" y="6133"/>
                </a:lnTo>
                <a:lnTo>
                  <a:pt x="12124" y="6676"/>
                </a:lnTo>
                <a:close/>
                <a:moveTo>
                  <a:pt x="11650" y="6676"/>
                </a:moveTo>
                <a:lnTo>
                  <a:pt x="11356" y="6676"/>
                </a:lnTo>
                <a:lnTo>
                  <a:pt x="11356" y="6133"/>
                </a:lnTo>
                <a:lnTo>
                  <a:pt x="11650" y="6133"/>
                </a:lnTo>
                <a:lnTo>
                  <a:pt x="11650" y="6676"/>
                </a:lnTo>
                <a:close/>
                <a:moveTo>
                  <a:pt x="11175" y="6676"/>
                </a:moveTo>
                <a:lnTo>
                  <a:pt x="10881" y="6676"/>
                </a:lnTo>
                <a:lnTo>
                  <a:pt x="10881" y="6133"/>
                </a:lnTo>
                <a:lnTo>
                  <a:pt x="11175" y="6133"/>
                </a:lnTo>
                <a:lnTo>
                  <a:pt x="11175" y="6676"/>
                </a:lnTo>
                <a:close/>
                <a:moveTo>
                  <a:pt x="10232" y="6676"/>
                </a:moveTo>
                <a:lnTo>
                  <a:pt x="9938" y="6676"/>
                </a:lnTo>
                <a:lnTo>
                  <a:pt x="9938" y="6133"/>
                </a:lnTo>
                <a:lnTo>
                  <a:pt x="10232" y="6133"/>
                </a:lnTo>
                <a:lnTo>
                  <a:pt x="10232" y="6676"/>
                </a:lnTo>
                <a:close/>
                <a:moveTo>
                  <a:pt x="9757" y="6676"/>
                </a:moveTo>
                <a:lnTo>
                  <a:pt x="9463" y="6676"/>
                </a:lnTo>
                <a:lnTo>
                  <a:pt x="9463" y="6133"/>
                </a:lnTo>
                <a:lnTo>
                  <a:pt x="9757" y="6133"/>
                </a:lnTo>
                <a:lnTo>
                  <a:pt x="9757" y="6676"/>
                </a:lnTo>
                <a:close/>
                <a:moveTo>
                  <a:pt x="6446" y="6676"/>
                </a:moveTo>
                <a:lnTo>
                  <a:pt x="6153" y="6676"/>
                </a:lnTo>
                <a:lnTo>
                  <a:pt x="6153" y="6133"/>
                </a:lnTo>
                <a:lnTo>
                  <a:pt x="6446" y="6133"/>
                </a:lnTo>
                <a:lnTo>
                  <a:pt x="6446" y="6676"/>
                </a:lnTo>
                <a:close/>
                <a:moveTo>
                  <a:pt x="5972" y="6676"/>
                </a:moveTo>
                <a:lnTo>
                  <a:pt x="5678" y="6676"/>
                </a:lnTo>
                <a:lnTo>
                  <a:pt x="5678" y="6133"/>
                </a:lnTo>
                <a:lnTo>
                  <a:pt x="5972" y="6133"/>
                </a:lnTo>
                <a:lnTo>
                  <a:pt x="5972" y="6676"/>
                </a:lnTo>
                <a:close/>
                <a:moveTo>
                  <a:pt x="5503" y="6676"/>
                </a:moveTo>
                <a:lnTo>
                  <a:pt x="5203" y="6676"/>
                </a:lnTo>
                <a:lnTo>
                  <a:pt x="5203" y="6133"/>
                </a:lnTo>
                <a:lnTo>
                  <a:pt x="5503" y="6133"/>
                </a:lnTo>
                <a:lnTo>
                  <a:pt x="5503" y="6676"/>
                </a:lnTo>
                <a:close/>
                <a:moveTo>
                  <a:pt x="5028" y="6676"/>
                </a:moveTo>
                <a:lnTo>
                  <a:pt x="4735" y="6676"/>
                </a:lnTo>
                <a:lnTo>
                  <a:pt x="4735" y="6133"/>
                </a:lnTo>
                <a:lnTo>
                  <a:pt x="5028" y="6133"/>
                </a:lnTo>
                <a:lnTo>
                  <a:pt x="5028" y="6676"/>
                </a:lnTo>
                <a:close/>
                <a:moveTo>
                  <a:pt x="4554" y="6676"/>
                </a:moveTo>
                <a:lnTo>
                  <a:pt x="4260" y="6676"/>
                </a:lnTo>
                <a:lnTo>
                  <a:pt x="4260" y="6133"/>
                </a:lnTo>
                <a:lnTo>
                  <a:pt x="4554" y="6133"/>
                </a:lnTo>
                <a:lnTo>
                  <a:pt x="4554" y="6676"/>
                </a:lnTo>
                <a:close/>
                <a:moveTo>
                  <a:pt x="4079" y="6676"/>
                </a:moveTo>
                <a:lnTo>
                  <a:pt x="3785" y="6676"/>
                </a:lnTo>
                <a:lnTo>
                  <a:pt x="3785" y="6133"/>
                </a:lnTo>
                <a:lnTo>
                  <a:pt x="4079" y="6133"/>
                </a:lnTo>
                <a:lnTo>
                  <a:pt x="4079" y="6676"/>
                </a:lnTo>
                <a:close/>
                <a:moveTo>
                  <a:pt x="3610" y="6676"/>
                </a:moveTo>
                <a:lnTo>
                  <a:pt x="3311" y="6676"/>
                </a:lnTo>
                <a:lnTo>
                  <a:pt x="3311" y="6133"/>
                </a:lnTo>
                <a:lnTo>
                  <a:pt x="3610" y="6133"/>
                </a:lnTo>
                <a:lnTo>
                  <a:pt x="3610" y="6676"/>
                </a:lnTo>
                <a:close/>
                <a:moveTo>
                  <a:pt x="3136" y="6676"/>
                </a:moveTo>
                <a:lnTo>
                  <a:pt x="2842" y="6676"/>
                </a:lnTo>
                <a:lnTo>
                  <a:pt x="2842" y="6133"/>
                </a:lnTo>
                <a:lnTo>
                  <a:pt x="3136" y="6133"/>
                </a:lnTo>
                <a:lnTo>
                  <a:pt x="3136" y="6676"/>
                </a:lnTo>
                <a:close/>
                <a:moveTo>
                  <a:pt x="2661" y="6676"/>
                </a:moveTo>
                <a:lnTo>
                  <a:pt x="2367" y="6676"/>
                </a:lnTo>
                <a:lnTo>
                  <a:pt x="2367" y="6133"/>
                </a:lnTo>
                <a:lnTo>
                  <a:pt x="2661" y="6133"/>
                </a:lnTo>
                <a:lnTo>
                  <a:pt x="2661" y="6676"/>
                </a:lnTo>
                <a:close/>
                <a:moveTo>
                  <a:pt x="2192" y="6676"/>
                </a:moveTo>
                <a:lnTo>
                  <a:pt x="1893" y="6676"/>
                </a:lnTo>
                <a:lnTo>
                  <a:pt x="1893" y="6133"/>
                </a:lnTo>
                <a:lnTo>
                  <a:pt x="2192" y="6133"/>
                </a:lnTo>
                <a:lnTo>
                  <a:pt x="2192" y="6676"/>
                </a:lnTo>
                <a:close/>
                <a:moveTo>
                  <a:pt x="300" y="6676"/>
                </a:moveTo>
                <a:lnTo>
                  <a:pt x="0" y="6676"/>
                </a:lnTo>
                <a:lnTo>
                  <a:pt x="0" y="6133"/>
                </a:lnTo>
                <a:lnTo>
                  <a:pt x="300" y="6133"/>
                </a:lnTo>
                <a:lnTo>
                  <a:pt x="300" y="6676"/>
                </a:lnTo>
                <a:close/>
                <a:moveTo>
                  <a:pt x="20651" y="5799"/>
                </a:moveTo>
                <a:lnTo>
                  <a:pt x="20344" y="5799"/>
                </a:lnTo>
                <a:lnTo>
                  <a:pt x="20344" y="5256"/>
                </a:lnTo>
                <a:lnTo>
                  <a:pt x="20651" y="5256"/>
                </a:lnTo>
                <a:lnTo>
                  <a:pt x="20651" y="5799"/>
                </a:lnTo>
                <a:close/>
                <a:moveTo>
                  <a:pt x="20176" y="5799"/>
                </a:moveTo>
                <a:lnTo>
                  <a:pt x="19870" y="5799"/>
                </a:lnTo>
                <a:lnTo>
                  <a:pt x="19870" y="5256"/>
                </a:lnTo>
                <a:lnTo>
                  <a:pt x="20176" y="5256"/>
                </a:lnTo>
                <a:lnTo>
                  <a:pt x="20176" y="5799"/>
                </a:lnTo>
                <a:close/>
                <a:moveTo>
                  <a:pt x="19707" y="5799"/>
                </a:moveTo>
                <a:lnTo>
                  <a:pt x="19395" y="5799"/>
                </a:lnTo>
                <a:lnTo>
                  <a:pt x="19395" y="5256"/>
                </a:lnTo>
                <a:lnTo>
                  <a:pt x="19707" y="5256"/>
                </a:lnTo>
                <a:lnTo>
                  <a:pt x="19707" y="5799"/>
                </a:lnTo>
                <a:close/>
                <a:moveTo>
                  <a:pt x="19233" y="5799"/>
                </a:moveTo>
                <a:lnTo>
                  <a:pt x="18920" y="5799"/>
                </a:lnTo>
                <a:lnTo>
                  <a:pt x="18920" y="5256"/>
                </a:lnTo>
                <a:lnTo>
                  <a:pt x="19233" y="5256"/>
                </a:lnTo>
                <a:lnTo>
                  <a:pt x="19233" y="5799"/>
                </a:lnTo>
                <a:close/>
                <a:moveTo>
                  <a:pt x="18758" y="5799"/>
                </a:moveTo>
                <a:lnTo>
                  <a:pt x="18452" y="5799"/>
                </a:lnTo>
                <a:lnTo>
                  <a:pt x="18452" y="5256"/>
                </a:lnTo>
                <a:lnTo>
                  <a:pt x="18758" y="5256"/>
                </a:lnTo>
                <a:lnTo>
                  <a:pt x="18758" y="5799"/>
                </a:lnTo>
                <a:close/>
                <a:moveTo>
                  <a:pt x="18289" y="5799"/>
                </a:moveTo>
                <a:lnTo>
                  <a:pt x="17977" y="5799"/>
                </a:lnTo>
                <a:lnTo>
                  <a:pt x="17977" y="5256"/>
                </a:lnTo>
                <a:lnTo>
                  <a:pt x="18289" y="5256"/>
                </a:lnTo>
                <a:lnTo>
                  <a:pt x="18289" y="5799"/>
                </a:lnTo>
                <a:close/>
                <a:moveTo>
                  <a:pt x="17815" y="5799"/>
                </a:moveTo>
                <a:lnTo>
                  <a:pt x="17502" y="5799"/>
                </a:lnTo>
                <a:lnTo>
                  <a:pt x="17502" y="5256"/>
                </a:lnTo>
                <a:lnTo>
                  <a:pt x="17815" y="5256"/>
                </a:lnTo>
                <a:lnTo>
                  <a:pt x="17815" y="5799"/>
                </a:lnTo>
                <a:close/>
                <a:moveTo>
                  <a:pt x="17340" y="5799"/>
                </a:moveTo>
                <a:lnTo>
                  <a:pt x="17028" y="5799"/>
                </a:lnTo>
                <a:lnTo>
                  <a:pt x="17028" y="5256"/>
                </a:lnTo>
                <a:lnTo>
                  <a:pt x="17340" y="5256"/>
                </a:lnTo>
                <a:lnTo>
                  <a:pt x="17340" y="5799"/>
                </a:lnTo>
                <a:close/>
                <a:moveTo>
                  <a:pt x="16865" y="5799"/>
                </a:moveTo>
                <a:lnTo>
                  <a:pt x="16559" y="5799"/>
                </a:lnTo>
                <a:lnTo>
                  <a:pt x="16559" y="5256"/>
                </a:lnTo>
                <a:lnTo>
                  <a:pt x="16865" y="5256"/>
                </a:lnTo>
                <a:lnTo>
                  <a:pt x="16865" y="5799"/>
                </a:lnTo>
                <a:close/>
                <a:moveTo>
                  <a:pt x="16378" y="5799"/>
                </a:moveTo>
                <a:lnTo>
                  <a:pt x="16084" y="5799"/>
                </a:lnTo>
                <a:lnTo>
                  <a:pt x="16084" y="5256"/>
                </a:lnTo>
                <a:lnTo>
                  <a:pt x="16378" y="5256"/>
                </a:lnTo>
                <a:lnTo>
                  <a:pt x="16378" y="5799"/>
                </a:lnTo>
                <a:close/>
                <a:moveTo>
                  <a:pt x="15910" y="5799"/>
                </a:moveTo>
                <a:lnTo>
                  <a:pt x="15610" y="5799"/>
                </a:lnTo>
                <a:lnTo>
                  <a:pt x="15610" y="5256"/>
                </a:lnTo>
                <a:lnTo>
                  <a:pt x="15910" y="5256"/>
                </a:lnTo>
                <a:lnTo>
                  <a:pt x="15910" y="5799"/>
                </a:lnTo>
                <a:close/>
                <a:moveTo>
                  <a:pt x="15435" y="5799"/>
                </a:moveTo>
                <a:lnTo>
                  <a:pt x="15141" y="5799"/>
                </a:lnTo>
                <a:lnTo>
                  <a:pt x="15141" y="5256"/>
                </a:lnTo>
                <a:lnTo>
                  <a:pt x="15435" y="5256"/>
                </a:lnTo>
                <a:lnTo>
                  <a:pt x="15435" y="5799"/>
                </a:lnTo>
                <a:close/>
                <a:moveTo>
                  <a:pt x="14960" y="5799"/>
                </a:moveTo>
                <a:lnTo>
                  <a:pt x="14667" y="5799"/>
                </a:lnTo>
                <a:lnTo>
                  <a:pt x="14667" y="5256"/>
                </a:lnTo>
                <a:lnTo>
                  <a:pt x="14960" y="5256"/>
                </a:lnTo>
                <a:lnTo>
                  <a:pt x="14960" y="5799"/>
                </a:lnTo>
                <a:close/>
                <a:moveTo>
                  <a:pt x="14485" y="5799"/>
                </a:moveTo>
                <a:lnTo>
                  <a:pt x="14192" y="5799"/>
                </a:lnTo>
                <a:lnTo>
                  <a:pt x="14192" y="5256"/>
                </a:lnTo>
                <a:lnTo>
                  <a:pt x="14485" y="5256"/>
                </a:lnTo>
                <a:lnTo>
                  <a:pt x="14485" y="5799"/>
                </a:lnTo>
                <a:close/>
                <a:moveTo>
                  <a:pt x="14017" y="5799"/>
                </a:moveTo>
                <a:lnTo>
                  <a:pt x="13717" y="5799"/>
                </a:lnTo>
                <a:lnTo>
                  <a:pt x="13717" y="5256"/>
                </a:lnTo>
                <a:lnTo>
                  <a:pt x="14017" y="5256"/>
                </a:lnTo>
                <a:lnTo>
                  <a:pt x="14017" y="5799"/>
                </a:lnTo>
                <a:close/>
                <a:moveTo>
                  <a:pt x="13542" y="5799"/>
                </a:moveTo>
                <a:lnTo>
                  <a:pt x="13249" y="5799"/>
                </a:lnTo>
                <a:lnTo>
                  <a:pt x="13249" y="5256"/>
                </a:lnTo>
                <a:lnTo>
                  <a:pt x="13542" y="5256"/>
                </a:lnTo>
                <a:lnTo>
                  <a:pt x="13542" y="5799"/>
                </a:lnTo>
                <a:close/>
                <a:moveTo>
                  <a:pt x="13067" y="5799"/>
                </a:moveTo>
                <a:lnTo>
                  <a:pt x="12774" y="5799"/>
                </a:lnTo>
                <a:lnTo>
                  <a:pt x="12774" y="5256"/>
                </a:lnTo>
                <a:lnTo>
                  <a:pt x="13067" y="5256"/>
                </a:lnTo>
                <a:lnTo>
                  <a:pt x="13067" y="5799"/>
                </a:lnTo>
                <a:close/>
                <a:moveTo>
                  <a:pt x="12593" y="5799"/>
                </a:moveTo>
                <a:lnTo>
                  <a:pt x="12299" y="5799"/>
                </a:lnTo>
                <a:lnTo>
                  <a:pt x="12299" y="5256"/>
                </a:lnTo>
                <a:lnTo>
                  <a:pt x="12593" y="5256"/>
                </a:lnTo>
                <a:lnTo>
                  <a:pt x="12593" y="5799"/>
                </a:lnTo>
                <a:close/>
                <a:moveTo>
                  <a:pt x="12124" y="5799"/>
                </a:moveTo>
                <a:lnTo>
                  <a:pt x="11824" y="5799"/>
                </a:lnTo>
                <a:lnTo>
                  <a:pt x="11824" y="5256"/>
                </a:lnTo>
                <a:lnTo>
                  <a:pt x="12124" y="5256"/>
                </a:lnTo>
                <a:lnTo>
                  <a:pt x="12124" y="5799"/>
                </a:lnTo>
                <a:close/>
                <a:moveTo>
                  <a:pt x="11175" y="5799"/>
                </a:moveTo>
                <a:lnTo>
                  <a:pt x="10881" y="5799"/>
                </a:lnTo>
                <a:lnTo>
                  <a:pt x="10881" y="5256"/>
                </a:lnTo>
                <a:lnTo>
                  <a:pt x="11175" y="5256"/>
                </a:lnTo>
                <a:lnTo>
                  <a:pt x="11175" y="5799"/>
                </a:lnTo>
                <a:close/>
                <a:moveTo>
                  <a:pt x="10706" y="5799"/>
                </a:moveTo>
                <a:lnTo>
                  <a:pt x="10406" y="5799"/>
                </a:lnTo>
                <a:lnTo>
                  <a:pt x="10406" y="5256"/>
                </a:lnTo>
                <a:lnTo>
                  <a:pt x="10706" y="5256"/>
                </a:lnTo>
                <a:lnTo>
                  <a:pt x="10706" y="5799"/>
                </a:lnTo>
                <a:close/>
                <a:moveTo>
                  <a:pt x="9757" y="5799"/>
                </a:moveTo>
                <a:lnTo>
                  <a:pt x="9463" y="5799"/>
                </a:lnTo>
                <a:lnTo>
                  <a:pt x="9463" y="5256"/>
                </a:lnTo>
                <a:lnTo>
                  <a:pt x="9757" y="5256"/>
                </a:lnTo>
                <a:lnTo>
                  <a:pt x="9757" y="5799"/>
                </a:lnTo>
                <a:close/>
                <a:moveTo>
                  <a:pt x="7396" y="5799"/>
                </a:moveTo>
                <a:lnTo>
                  <a:pt x="7096" y="5799"/>
                </a:lnTo>
                <a:lnTo>
                  <a:pt x="7096" y="5256"/>
                </a:lnTo>
                <a:lnTo>
                  <a:pt x="7396" y="5256"/>
                </a:lnTo>
                <a:lnTo>
                  <a:pt x="7396" y="5799"/>
                </a:lnTo>
                <a:close/>
                <a:moveTo>
                  <a:pt x="5972" y="5799"/>
                </a:moveTo>
                <a:lnTo>
                  <a:pt x="5678" y="5799"/>
                </a:lnTo>
                <a:lnTo>
                  <a:pt x="5678" y="5256"/>
                </a:lnTo>
                <a:lnTo>
                  <a:pt x="5972" y="5256"/>
                </a:lnTo>
                <a:lnTo>
                  <a:pt x="5972" y="5799"/>
                </a:lnTo>
                <a:close/>
                <a:moveTo>
                  <a:pt x="5503" y="5799"/>
                </a:moveTo>
                <a:lnTo>
                  <a:pt x="5203" y="5799"/>
                </a:lnTo>
                <a:lnTo>
                  <a:pt x="5203" y="5256"/>
                </a:lnTo>
                <a:lnTo>
                  <a:pt x="5503" y="5256"/>
                </a:lnTo>
                <a:lnTo>
                  <a:pt x="5503" y="5799"/>
                </a:lnTo>
                <a:close/>
                <a:moveTo>
                  <a:pt x="4554" y="5799"/>
                </a:moveTo>
                <a:lnTo>
                  <a:pt x="4260" y="5799"/>
                </a:lnTo>
                <a:lnTo>
                  <a:pt x="4260" y="5256"/>
                </a:lnTo>
                <a:lnTo>
                  <a:pt x="4554" y="5256"/>
                </a:lnTo>
                <a:lnTo>
                  <a:pt x="4554" y="5799"/>
                </a:lnTo>
                <a:close/>
                <a:moveTo>
                  <a:pt x="4079" y="5799"/>
                </a:moveTo>
                <a:lnTo>
                  <a:pt x="3785" y="5799"/>
                </a:lnTo>
                <a:lnTo>
                  <a:pt x="3785" y="5256"/>
                </a:lnTo>
                <a:lnTo>
                  <a:pt x="4079" y="5256"/>
                </a:lnTo>
                <a:lnTo>
                  <a:pt x="4079" y="5799"/>
                </a:lnTo>
                <a:close/>
                <a:moveTo>
                  <a:pt x="3610" y="5799"/>
                </a:moveTo>
                <a:lnTo>
                  <a:pt x="3311" y="5799"/>
                </a:lnTo>
                <a:lnTo>
                  <a:pt x="3311" y="5256"/>
                </a:lnTo>
                <a:lnTo>
                  <a:pt x="3610" y="5256"/>
                </a:lnTo>
                <a:lnTo>
                  <a:pt x="3610" y="5799"/>
                </a:lnTo>
                <a:close/>
                <a:moveTo>
                  <a:pt x="3136" y="5799"/>
                </a:moveTo>
                <a:lnTo>
                  <a:pt x="2842" y="5799"/>
                </a:lnTo>
                <a:lnTo>
                  <a:pt x="2842" y="5256"/>
                </a:lnTo>
                <a:lnTo>
                  <a:pt x="3136" y="5256"/>
                </a:lnTo>
                <a:lnTo>
                  <a:pt x="3136" y="5799"/>
                </a:lnTo>
                <a:close/>
                <a:moveTo>
                  <a:pt x="2661" y="5799"/>
                </a:moveTo>
                <a:lnTo>
                  <a:pt x="2367" y="5799"/>
                </a:lnTo>
                <a:lnTo>
                  <a:pt x="2367" y="5256"/>
                </a:lnTo>
                <a:lnTo>
                  <a:pt x="2661" y="5256"/>
                </a:lnTo>
                <a:lnTo>
                  <a:pt x="2661" y="5799"/>
                </a:lnTo>
                <a:close/>
                <a:moveTo>
                  <a:pt x="2192" y="5799"/>
                </a:moveTo>
                <a:lnTo>
                  <a:pt x="1893" y="5799"/>
                </a:lnTo>
                <a:lnTo>
                  <a:pt x="1893" y="5256"/>
                </a:lnTo>
                <a:lnTo>
                  <a:pt x="2192" y="5256"/>
                </a:lnTo>
                <a:lnTo>
                  <a:pt x="2192" y="5799"/>
                </a:lnTo>
                <a:close/>
                <a:moveTo>
                  <a:pt x="1718" y="5799"/>
                </a:moveTo>
                <a:lnTo>
                  <a:pt x="1418" y="5799"/>
                </a:lnTo>
                <a:lnTo>
                  <a:pt x="1418" y="5256"/>
                </a:lnTo>
                <a:lnTo>
                  <a:pt x="1718" y="5256"/>
                </a:lnTo>
                <a:lnTo>
                  <a:pt x="1718" y="5799"/>
                </a:lnTo>
                <a:close/>
                <a:moveTo>
                  <a:pt x="768" y="5799"/>
                </a:moveTo>
                <a:lnTo>
                  <a:pt x="475" y="5799"/>
                </a:lnTo>
                <a:lnTo>
                  <a:pt x="475" y="5256"/>
                </a:lnTo>
                <a:lnTo>
                  <a:pt x="768" y="5256"/>
                </a:lnTo>
                <a:lnTo>
                  <a:pt x="768" y="5799"/>
                </a:lnTo>
                <a:close/>
                <a:moveTo>
                  <a:pt x="21600" y="4921"/>
                </a:moveTo>
                <a:lnTo>
                  <a:pt x="21288" y="4921"/>
                </a:lnTo>
                <a:lnTo>
                  <a:pt x="21288" y="4378"/>
                </a:lnTo>
                <a:lnTo>
                  <a:pt x="21600" y="4378"/>
                </a:lnTo>
                <a:lnTo>
                  <a:pt x="21600" y="4921"/>
                </a:lnTo>
                <a:close/>
                <a:moveTo>
                  <a:pt x="21125" y="4921"/>
                </a:moveTo>
                <a:lnTo>
                  <a:pt x="20813" y="4921"/>
                </a:lnTo>
                <a:lnTo>
                  <a:pt x="20813" y="4378"/>
                </a:lnTo>
                <a:lnTo>
                  <a:pt x="21125" y="4378"/>
                </a:lnTo>
                <a:lnTo>
                  <a:pt x="21125" y="4921"/>
                </a:lnTo>
                <a:close/>
                <a:moveTo>
                  <a:pt x="20651" y="4921"/>
                </a:moveTo>
                <a:lnTo>
                  <a:pt x="20344" y="4921"/>
                </a:lnTo>
                <a:lnTo>
                  <a:pt x="20344" y="4378"/>
                </a:lnTo>
                <a:lnTo>
                  <a:pt x="20651" y="4378"/>
                </a:lnTo>
                <a:lnTo>
                  <a:pt x="20651" y="4921"/>
                </a:lnTo>
                <a:close/>
                <a:moveTo>
                  <a:pt x="20176" y="4921"/>
                </a:moveTo>
                <a:lnTo>
                  <a:pt x="19870" y="4921"/>
                </a:lnTo>
                <a:lnTo>
                  <a:pt x="19870" y="4378"/>
                </a:lnTo>
                <a:lnTo>
                  <a:pt x="20176" y="4378"/>
                </a:lnTo>
                <a:lnTo>
                  <a:pt x="20176" y="4921"/>
                </a:lnTo>
                <a:close/>
                <a:moveTo>
                  <a:pt x="19707" y="4921"/>
                </a:moveTo>
                <a:lnTo>
                  <a:pt x="19395" y="4921"/>
                </a:lnTo>
                <a:lnTo>
                  <a:pt x="19395" y="4378"/>
                </a:lnTo>
                <a:lnTo>
                  <a:pt x="19707" y="4378"/>
                </a:lnTo>
                <a:lnTo>
                  <a:pt x="19707" y="4921"/>
                </a:lnTo>
                <a:close/>
                <a:moveTo>
                  <a:pt x="19233" y="4921"/>
                </a:moveTo>
                <a:lnTo>
                  <a:pt x="18920" y="4921"/>
                </a:lnTo>
                <a:lnTo>
                  <a:pt x="18920" y="4378"/>
                </a:lnTo>
                <a:lnTo>
                  <a:pt x="19233" y="4378"/>
                </a:lnTo>
                <a:lnTo>
                  <a:pt x="19233" y="4921"/>
                </a:lnTo>
                <a:close/>
                <a:moveTo>
                  <a:pt x="18758" y="4921"/>
                </a:moveTo>
                <a:lnTo>
                  <a:pt x="18452" y="4921"/>
                </a:lnTo>
                <a:lnTo>
                  <a:pt x="18452" y="4378"/>
                </a:lnTo>
                <a:lnTo>
                  <a:pt x="18758" y="4378"/>
                </a:lnTo>
                <a:lnTo>
                  <a:pt x="18758" y="4921"/>
                </a:lnTo>
                <a:close/>
                <a:moveTo>
                  <a:pt x="18289" y="4921"/>
                </a:moveTo>
                <a:lnTo>
                  <a:pt x="17977" y="4921"/>
                </a:lnTo>
                <a:lnTo>
                  <a:pt x="17977" y="4378"/>
                </a:lnTo>
                <a:lnTo>
                  <a:pt x="18289" y="4378"/>
                </a:lnTo>
                <a:lnTo>
                  <a:pt x="18289" y="4921"/>
                </a:lnTo>
                <a:close/>
                <a:moveTo>
                  <a:pt x="17815" y="4921"/>
                </a:moveTo>
                <a:lnTo>
                  <a:pt x="17502" y="4921"/>
                </a:lnTo>
                <a:lnTo>
                  <a:pt x="17502" y="4378"/>
                </a:lnTo>
                <a:lnTo>
                  <a:pt x="17815" y="4378"/>
                </a:lnTo>
                <a:lnTo>
                  <a:pt x="17815" y="4921"/>
                </a:lnTo>
                <a:close/>
                <a:moveTo>
                  <a:pt x="17340" y="4921"/>
                </a:moveTo>
                <a:lnTo>
                  <a:pt x="17028" y="4921"/>
                </a:lnTo>
                <a:lnTo>
                  <a:pt x="17028" y="4378"/>
                </a:lnTo>
                <a:lnTo>
                  <a:pt x="17340" y="4378"/>
                </a:lnTo>
                <a:lnTo>
                  <a:pt x="17340" y="4921"/>
                </a:lnTo>
                <a:close/>
                <a:moveTo>
                  <a:pt x="16865" y="4921"/>
                </a:moveTo>
                <a:lnTo>
                  <a:pt x="16559" y="4921"/>
                </a:lnTo>
                <a:lnTo>
                  <a:pt x="16559" y="4378"/>
                </a:lnTo>
                <a:lnTo>
                  <a:pt x="16865" y="4378"/>
                </a:lnTo>
                <a:lnTo>
                  <a:pt x="16865" y="4921"/>
                </a:lnTo>
                <a:close/>
                <a:moveTo>
                  <a:pt x="16378" y="4921"/>
                </a:moveTo>
                <a:lnTo>
                  <a:pt x="16084" y="4921"/>
                </a:lnTo>
                <a:lnTo>
                  <a:pt x="16084" y="4378"/>
                </a:lnTo>
                <a:lnTo>
                  <a:pt x="16378" y="4378"/>
                </a:lnTo>
                <a:lnTo>
                  <a:pt x="16378" y="4921"/>
                </a:lnTo>
                <a:close/>
                <a:moveTo>
                  <a:pt x="15910" y="4921"/>
                </a:moveTo>
                <a:lnTo>
                  <a:pt x="15610" y="4921"/>
                </a:lnTo>
                <a:lnTo>
                  <a:pt x="15610" y="4378"/>
                </a:lnTo>
                <a:lnTo>
                  <a:pt x="15910" y="4378"/>
                </a:lnTo>
                <a:lnTo>
                  <a:pt x="15910" y="4921"/>
                </a:lnTo>
                <a:close/>
                <a:moveTo>
                  <a:pt x="15435" y="4921"/>
                </a:moveTo>
                <a:lnTo>
                  <a:pt x="15141" y="4921"/>
                </a:lnTo>
                <a:lnTo>
                  <a:pt x="15141" y="4378"/>
                </a:lnTo>
                <a:lnTo>
                  <a:pt x="15435" y="4378"/>
                </a:lnTo>
                <a:lnTo>
                  <a:pt x="15435" y="4921"/>
                </a:lnTo>
                <a:close/>
                <a:moveTo>
                  <a:pt x="14960" y="4921"/>
                </a:moveTo>
                <a:lnTo>
                  <a:pt x="14667" y="4921"/>
                </a:lnTo>
                <a:lnTo>
                  <a:pt x="14667" y="4378"/>
                </a:lnTo>
                <a:lnTo>
                  <a:pt x="14960" y="4378"/>
                </a:lnTo>
                <a:lnTo>
                  <a:pt x="14960" y="4921"/>
                </a:lnTo>
                <a:close/>
                <a:moveTo>
                  <a:pt x="14485" y="4921"/>
                </a:moveTo>
                <a:lnTo>
                  <a:pt x="14192" y="4921"/>
                </a:lnTo>
                <a:lnTo>
                  <a:pt x="14192" y="4378"/>
                </a:lnTo>
                <a:lnTo>
                  <a:pt x="14485" y="4378"/>
                </a:lnTo>
                <a:lnTo>
                  <a:pt x="14485" y="4921"/>
                </a:lnTo>
                <a:close/>
                <a:moveTo>
                  <a:pt x="14017" y="4921"/>
                </a:moveTo>
                <a:lnTo>
                  <a:pt x="13717" y="4921"/>
                </a:lnTo>
                <a:lnTo>
                  <a:pt x="13717" y="4378"/>
                </a:lnTo>
                <a:lnTo>
                  <a:pt x="14017" y="4378"/>
                </a:lnTo>
                <a:lnTo>
                  <a:pt x="14017" y="4921"/>
                </a:lnTo>
                <a:close/>
                <a:moveTo>
                  <a:pt x="13542" y="4921"/>
                </a:moveTo>
                <a:lnTo>
                  <a:pt x="13249" y="4921"/>
                </a:lnTo>
                <a:lnTo>
                  <a:pt x="13249" y="4378"/>
                </a:lnTo>
                <a:lnTo>
                  <a:pt x="13542" y="4378"/>
                </a:lnTo>
                <a:lnTo>
                  <a:pt x="13542" y="4921"/>
                </a:lnTo>
                <a:close/>
                <a:moveTo>
                  <a:pt x="13067" y="4921"/>
                </a:moveTo>
                <a:lnTo>
                  <a:pt x="12774" y="4921"/>
                </a:lnTo>
                <a:lnTo>
                  <a:pt x="12774" y="4378"/>
                </a:lnTo>
                <a:lnTo>
                  <a:pt x="13067" y="4378"/>
                </a:lnTo>
                <a:lnTo>
                  <a:pt x="13067" y="4921"/>
                </a:lnTo>
                <a:close/>
                <a:moveTo>
                  <a:pt x="12593" y="4921"/>
                </a:moveTo>
                <a:lnTo>
                  <a:pt x="12299" y="4921"/>
                </a:lnTo>
                <a:lnTo>
                  <a:pt x="12299" y="4378"/>
                </a:lnTo>
                <a:lnTo>
                  <a:pt x="12593" y="4378"/>
                </a:lnTo>
                <a:lnTo>
                  <a:pt x="12593" y="4921"/>
                </a:lnTo>
                <a:close/>
                <a:moveTo>
                  <a:pt x="12124" y="4921"/>
                </a:moveTo>
                <a:lnTo>
                  <a:pt x="11824" y="4921"/>
                </a:lnTo>
                <a:lnTo>
                  <a:pt x="11824" y="4378"/>
                </a:lnTo>
                <a:lnTo>
                  <a:pt x="12124" y="4378"/>
                </a:lnTo>
                <a:lnTo>
                  <a:pt x="12124" y="4921"/>
                </a:lnTo>
                <a:close/>
                <a:moveTo>
                  <a:pt x="11650" y="4921"/>
                </a:moveTo>
                <a:lnTo>
                  <a:pt x="11356" y="4921"/>
                </a:lnTo>
                <a:lnTo>
                  <a:pt x="11356" y="4378"/>
                </a:lnTo>
                <a:lnTo>
                  <a:pt x="11650" y="4378"/>
                </a:lnTo>
                <a:lnTo>
                  <a:pt x="11650" y="4921"/>
                </a:lnTo>
                <a:close/>
                <a:moveTo>
                  <a:pt x="11175" y="4921"/>
                </a:moveTo>
                <a:lnTo>
                  <a:pt x="10881" y="4921"/>
                </a:lnTo>
                <a:lnTo>
                  <a:pt x="10881" y="4378"/>
                </a:lnTo>
                <a:lnTo>
                  <a:pt x="11175" y="4378"/>
                </a:lnTo>
                <a:lnTo>
                  <a:pt x="11175" y="4921"/>
                </a:lnTo>
                <a:close/>
                <a:moveTo>
                  <a:pt x="9282" y="4921"/>
                </a:moveTo>
                <a:lnTo>
                  <a:pt x="8989" y="4921"/>
                </a:lnTo>
                <a:lnTo>
                  <a:pt x="8989" y="4378"/>
                </a:lnTo>
                <a:lnTo>
                  <a:pt x="9282" y="4378"/>
                </a:lnTo>
                <a:lnTo>
                  <a:pt x="9282" y="4921"/>
                </a:lnTo>
                <a:close/>
                <a:moveTo>
                  <a:pt x="8814" y="4921"/>
                </a:moveTo>
                <a:lnTo>
                  <a:pt x="8514" y="4921"/>
                </a:lnTo>
                <a:lnTo>
                  <a:pt x="8514" y="4378"/>
                </a:lnTo>
                <a:lnTo>
                  <a:pt x="8814" y="4378"/>
                </a:lnTo>
                <a:lnTo>
                  <a:pt x="8814" y="4921"/>
                </a:lnTo>
                <a:close/>
                <a:moveTo>
                  <a:pt x="7864" y="4921"/>
                </a:moveTo>
                <a:lnTo>
                  <a:pt x="7571" y="4921"/>
                </a:lnTo>
                <a:lnTo>
                  <a:pt x="7571" y="4378"/>
                </a:lnTo>
                <a:lnTo>
                  <a:pt x="7864" y="4378"/>
                </a:lnTo>
                <a:lnTo>
                  <a:pt x="7864" y="4921"/>
                </a:lnTo>
                <a:close/>
                <a:moveTo>
                  <a:pt x="7396" y="4921"/>
                </a:moveTo>
                <a:lnTo>
                  <a:pt x="7096" y="4921"/>
                </a:lnTo>
                <a:lnTo>
                  <a:pt x="7096" y="4378"/>
                </a:lnTo>
                <a:lnTo>
                  <a:pt x="7396" y="4378"/>
                </a:lnTo>
                <a:lnTo>
                  <a:pt x="7396" y="4921"/>
                </a:lnTo>
                <a:close/>
                <a:moveTo>
                  <a:pt x="5972" y="4921"/>
                </a:moveTo>
                <a:lnTo>
                  <a:pt x="5678" y="4921"/>
                </a:lnTo>
                <a:lnTo>
                  <a:pt x="5678" y="4378"/>
                </a:lnTo>
                <a:lnTo>
                  <a:pt x="5972" y="4378"/>
                </a:lnTo>
                <a:lnTo>
                  <a:pt x="5972" y="4921"/>
                </a:lnTo>
                <a:close/>
                <a:moveTo>
                  <a:pt x="5503" y="4921"/>
                </a:moveTo>
                <a:lnTo>
                  <a:pt x="5203" y="4921"/>
                </a:lnTo>
                <a:lnTo>
                  <a:pt x="5203" y="4378"/>
                </a:lnTo>
                <a:lnTo>
                  <a:pt x="5503" y="4378"/>
                </a:lnTo>
                <a:lnTo>
                  <a:pt x="5503" y="4921"/>
                </a:lnTo>
                <a:close/>
                <a:moveTo>
                  <a:pt x="5028" y="4921"/>
                </a:moveTo>
                <a:lnTo>
                  <a:pt x="4735" y="4921"/>
                </a:lnTo>
                <a:lnTo>
                  <a:pt x="4735" y="4378"/>
                </a:lnTo>
                <a:lnTo>
                  <a:pt x="5028" y="4378"/>
                </a:lnTo>
                <a:lnTo>
                  <a:pt x="5028" y="4921"/>
                </a:lnTo>
                <a:close/>
                <a:moveTo>
                  <a:pt x="4554" y="4921"/>
                </a:moveTo>
                <a:lnTo>
                  <a:pt x="4260" y="4921"/>
                </a:lnTo>
                <a:lnTo>
                  <a:pt x="4260" y="4378"/>
                </a:lnTo>
                <a:lnTo>
                  <a:pt x="4554" y="4378"/>
                </a:lnTo>
                <a:lnTo>
                  <a:pt x="4554" y="4921"/>
                </a:lnTo>
                <a:close/>
                <a:moveTo>
                  <a:pt x="4079" y="4921"/>
                </a:moveTo>
                <a:lnTo>
                  <a:pt x="3785" y="4921"/>
                </a:lnTo>
                <a:lnTo>
                  <a:pt x="3785" y="4378"/>
                </a:lnTo>
                <a:lnTo>
                  <a:pt x="4079" y="4378"/>
                </a:lnTo>
                <a:lnTo>
                  <a:pt x="4079" y="4921"/>
                </a:lnTo>
                <a:close/>
                <a:moveTo>
                  <a:pt x="3610" y="4921"/>
                </a:moveTo>
                <a:lnTo>
                  <a:pt x="3311" y="4921"/>
                </a:lnTo>
                <a:lnTo>
                  <a:pt x="3311" y="4378"/>
                </a:lnTo>
                <a:lnTo>
                  <a:pt x="3610" y="4378"/>
                </a:lnTo>
                <a:lnTo>
                  <a:pt x="3610" y="4921"/>
                </a:lnTo>
                <a:close/>
                <a:moveTo>
                  <a:pt x="3136" y="4921"/>
                </a:moveTo>
                <a:lnTo>
                  <a:pt x="2842" y="4921"/>
                </a:lnTo>
                <a:lnTo>
                  <a:pt x="2842" y="4378"/>
                </a:lnTo>
                <a:lnTo>
                  <a:pt x="3136" y="4378"/>
                </a:lnTo>
                <a:lnTo>
                  <a:pt x="3136" y="4921"/>
                </a:lnTo>
                <a:close/>
                <a:moveTo>
                  <a:pt x="2661" y="4921"/>
                </a:moveTo>
                <a:lnTo>
                  <a:pt x="2367" y="4921"/>
                </a:lnTo>
                <a:lnTo>
                  <a:pt x="2367" y="4378"/>
                </a:lnTo>
                <a:lnTo>
                  <a:pt x="2661" y="4378"/>
                </a:lnTo>
                <a:lnTo>
                  <a:pt x="2661" y="4921"/>
                </a:lnTo>
                <a:close/>
                <a:moveTo>
                  <a:pt x="2192" y="4921"/>
                </a:moveTo>
                <a:lnTo>
                  <a:pt x="1893" y="4921"/>
                </a:lnTo>
                <a:lnTo>
                  <a:pt x="1893" y="4378"/>
                </a:lnTo>
                <a:lnTo>
                  <a:pt x="2192" y="4378"/>
                </a:lnTo>
                <a:lnTo>
                  <a:pt x="2192" y="4921"/>
                </a:lnTo>
                <a:close/>
                <a:moveTo>
                  <a:pt x="1718" y="4921"/>
                </a:moveTo>
                <a:lnTo>
                  <a:pt x="1418" y="4921"/>
                </a:lnTo>
                <a:lnTo>
                  <a:pt x="1418" y="4378"/>
                </a:lnTo>
                <a:lnTo>
                  <a:pt x="1718" y="4378"/>
                </a:lnTo>
                <a:lnTo>
                  <a:pt x="1718" y="4921"/>
                </a:lnTo>
                <a:close/>
                <a:moveTo>
                  <a:pt x="1243" y="4921"/>
                </a:moveTo>
                <a:lnTo>
                  <a:pt x="949" y="4921"/>
                </a:lnTo>
                <a:lnTo>
                  <a:pt x="949" y="4378"/>
                </a:lnTo>
                <a:lnTo>
                  <a:pt x="1243" y="4378"/>
                </a:lnTo>
                <a:lnTo>
                  <a:pt x="1243" y="4921"/>
                </a:lnTo>
                <a:close/>
                <a:moveTo>
                  <a:pt x="768" y="4921"/>
                </a:moveTo>
                <a:lnTo>
                  <a:pt x="475" y="4921"/>
                </a:lnTo>
                <a:lnTo>
                  <a:pt x="475" y="4378"/>
                </a:lnTo>
                <a:lnTo>
                  <a:pt x="768" y="4378"/>
                </a:lnTo>
                <a:lnTo>
                  <a:pt x="768" y="4921"/>
                </a:lnTo>
                <a:close/>
                <a:moveTo>
                  <a:pt x="300" y="4921"/>
                </a:moveTo>
                <a:lnTo>
                  <a:pt x="0" y="4921"/>
                </a:lnTo>
                <a:lnTo>
                  <a:pt x="0" y="4378"/>
                </a:lnTo>
                <a:lnTo>
                  <a:pt x="300" y="4378"/>
                </a:lnTo>
                <a:lnTo>
                  <a:pt x="300" y="4921"/>
                </a:lnTo>
                <a:close/>
                <a:moveTo>
                  <a:pt x="21125" y="4054"/>
                </a:moveTo>
                <a:lnTo>
                  <a:pt x="20813" y="4054"/>
                </a:lnTo>
                <a:lnTo>
                  <a:pt x="20813" y="3500"/>
                </a:lnTo>
                <a:lnTo>
                  <a:pt x="21125" y="3500"/>
                </a:lnTo>
                <a:lnTo>
                  <a:pt x="21125" y="4054"/>
                </a:lnTo>
                <a:close/>
                <a:moveTo>
                  <a:pt x="20651" y="4054"/>
                </a:moveTo>
                <a:lnTo>
                  <a:pt x="20344" y="4054"/>
                </a:lnTo>
                <a:lnTo>
                  <a:pt x="20344" y="3500"/>
                </a:lnTo>
                <a:lnTo>
                  <a:pt x="20651" y="3500"/>
                </a:lnTo>
                <a:lnTo>
                  <a:pt x="20651" y="4054"/>
                </a:lnTo>
                <a:close/>
                <a:moveTo>
                  <a:pt x="20176" y="4054"/>
                </a:moveTo>
                <a:lnTo>
                  <a:pt x="19870" y="4054"/>
                </a:lnTo>
                <a:lnTo>
                  <a:pt x="19870" y="3500"/>
                </a:lnTo>
                <a:lnTo>
                  <a:pt x="20176" y="3500"/>
                </a:lnTo>
                <a:lnTo>
                  <a:pt x="20176" y="4054"/>
                </a:lnTo>
                <a:close/>
                <a:moveTo>
                  <a:pt x="19707" y="4054"/>
                </a:moveTo>
                <a:lnTo>
                  <a:pt x="19395" y="4054"/>
                </a:lnTo>
                <a:lnTo>
                  <a:pt x="19395" y="3500"/>
                </a:lnTo>
                <a:lnTo>
                  <a:pt x="19707" y="3500"/>
                </a:lnTo>
                <a:lnTo>
                  <a:pt x="19707" y="4054"/>
                </a:lnTo>
                <a:close/>
                <a:moveTo>
                  <a:pt x="19233" y="4054"/>
                </a:moveTo>
                <a:lnTo>
                  <a:pt x="18920" y="4054"/>
                </a:lnTo>
                <a:lnTo>
                  <a:pt x="18920" y="3500"/>
                </a:lnTo>
                <a:lnTo>
                  <a:pt x="19233" y="3500"/>
                </a:lnTo>
                <a:lnTo>
                  <a:pt x="19233" y="4054"/>
                </a:lnTo>
                <a:close/>
                <a:moveTo>
                  <a:pt x="18758" y="4054"/>
                </a:moveTo>
                <a:lnTo>
                  <a:pt x="18452" y="4054"/>
                </a:lnTo>
                <a:lnTo>
                  <a:pt x="18452" y="3500"/>
                </a:lnTo>
                <a:lnTo>
                  <a:pt x="18758" y="3500"/>
                </a:lnTo>
                <a:lnTo>
                  <a:pt x="18758" y="4054"/>
                </a:lnTo>
                <a:close/>
                <a:moveTo>
                  <a:pt x="18289" y="4054"/>
                </a:moveTo>
                <a:lnTo>
                  <a:pt x="17977" y="4054"/>
                </a:lnTo>
                <a:lnTo>
                  <a:pt x="17977" y="3500"/>
                </a:lnTo>
                <a:lnTo>
                  <a:pt x="18289" y="3500"/>
                </a:lnTo>
                <a:lnTo>
                  <a:pt x="18289" y="4054"/>
                </a:lnTo>
                <a:close/>
                <a:moveTo>
                  <a:pt x="17815" y="4054"/>
                </a:moveTo>
                <a:lnTo>
                  <a:pt x="17502" y="4054"/>
                </a:lnTo>
                <a:lnTo>
                  <a:pt x="17502" y="3500"/>
                </a:lnTo>
                <a:lnTo>
                  <a:pt x="17815" y="3500"/>
                </a:lnTo>
                <a:lnTo>
                  <a:pt x="17815" y="4054"/>
                </a:lnTo>
                <a:close/>
                <a:moveTo>
                  <a:pt x="17340" y="4054"/>
                </a:moveTo>
                <a:lnTo>
                  <a:pt x="17028" y="4054"/>
                </a:lnTo>
                <a:lnTo>
                  <a:pt x="17028" y="3500"/>
                </a:lnTo>
                <a:lnTo>
                  <a:pt x="17340" y="3500"/>
                </a:lnTo>
                <a:lnTo>
                  <a:pt x="17340" y="4054"/>
                </a:lnTo>
                <a:close/>
                <a:moveTo>
                  <a:pt x="16865" y="4054"/>
                </a:moveTo>
                <a:lnTo>
                  <a:pt x="16559" y="4054"/>
                </a:lnTo>
                <a:lnTo>
                  <a:pt x="16559" y="3500"/>
                </a:lnTo>
                <a:lnTo>
                  <a:pt x="16865" y="3500"/>
                </a:lnTo>
                <a:lnTo>
                  <a:pt x="16865" y="4054"/>
                </a:lnTo>
                <a:close/>
                <a:moveTo>
                  <a:pt x="16378" y="4054"/>
                </a:moveTo>
                <a:lnTo>
                  <a:pt x="16084" y="4054"/>
                </a:lnTo>
                <a:lnTo>
                  <a:pt x="16084" y="3500"/>
                </a:lnTo>
                <a:lnTo>
                  <a:pt x="16378" y="3500"/>
                </a:lnTo>
                <a:lnTo>
                  <a:pt x="16378" y="4054"/>
                </a:lnTo>
                <a:close/>
                <a:moveTo>
                  <a:pt x="15910" y="4054"/>
                </a:moveTo>
                <a:lnTo>
                  <a:pt x="15610" y="4054"/>
                </a:lnTo>
                <a:lnTo>
                  <a:pt x="15610" y="3500"/>
                </a:lnTo>
                <a:lnTo>
                  <a:pt x="15910" y="3500"/>
                </a:lnTo>
                <a:lnTo>
                  <a:pt x="15910" y="4054"/>
                </a:lnTo>
                <a:close/>
                <a:moveTo>
                  <a:pt x="15435" y="4054"/>
                </a:moveTo>
                <a:lnTo>
                  <a:pt x="15141" y="4054"/>
                </a:lnTo>
                <a:lnTo>
                  <a:pt x="15141" y="3500"/>
                </a:lnTo>
                <a:lnTo>
                  <a:pt x="15435" y="3500"/>
                </a:lnTo>
                <a:lnTo>
                  <a:pt x="15435" y="4054"/>
                </a:lnTo>
                <a:close/>
                <a:moveTo>
                  <a:pt x="14960" y="4054"/>
                </a:moveTo>
                <a:lnTo>
                  <a:pt x="14667" y="4054"/>
                </a:lnTo>
                <a:lnTo>
                  <a:pt x="14667" y="3500"/>
                </a:lnTo>
                <a:lnTo>
                  <a:pt x="14960" y="3500"/>
                </a:lnTo>
                <a:lnTo>
                  <a:pt x="14960" y="4054"/>
                </a:lnTo>
                <a:close/>
                <a:moveTo>
                  <a:pt x="14485" y="4054"/>
                </a:moveTo>
                <a:lnTo>
                  <a:pt x="14192" y="4054"/>
                </a:lnTo>
                <a:lnTo>
                  <a:pt x="14192" y="3500"/>
                </a:lnTo>
                <a:lnTo>
                  <a:pt x="14485" y="3500"/>
                </a:lnTo>
                <a:lnTo>
                  <a:pt x="14485" y="4054"/>
                </a:lnTo>
                <a:close/>
                <a:moveTo>
                  <a:pt x="14017" y="4054"/>
                </a:moveTo>
                <a:lnTo>
                  <a:pt x="13717" y="4054"/>
                </a:lnTo>
                <a:lnTo>
                  <a:pt x="13717" y="3500"/>
                </a:lnTo>
                <a:lnTo>
                  <a:pt x="14017" y="3500"/>
                </a:lnTo>
                <a:lnTo>
                  <a:pt x="14017" y="4054"/>
                </a:lnTo>
                <a:close/>
                <a:moveTo>
                  <a:pt x="13542" y="4054"/>
                </a:moveTo>
                <a:lnTo>
                  <a:pt x="13249" y="4054"/>
                </a:lnTo>
                <a:lnTo>
                  <a:pt x="13249" y="3500"/>
                </a:lnTo>
                <a:lnTo>
                  <a:pt x="13542" y="3500"/>
                </a:lnTo>
                <a:lnTo>
                  <a:pt x="13542" y="4054"/>
                </a:lnTo>
                <a:close/>
                <a:moveTo>
                  <a:pt x="12593" y="4054"/>
                </a:moveTo>
                <a:lnTo>
                  <a:pt x="12299" y="4054"/>
                </a:lnTo>
                <a:lnTo>
                  <a:pt x="12299" y="3500"/>
                </a:lnTo>
                <a:lnTo>
                  <a:pt x="12593" y="3500"/>
                </a:lnTo>
                <a:lnTo>
                  <a:pt x="12593" y="4054"/>
                </a:lnTo>
                <a:close/>
                <a:moveTo>
                  <a:pt x="12124" y="4054"/>
                </a:moveTo>
                <a:lnTo>
                  <a:pt x="11824" y="4054"/>
                </a:lnTo>
                <a:lnTo>
                  <a:pt x="11824" y="3500"/>
                </a:lnTo>
                <a:lnTo>
                  <a:pt x="12124" y="3500"/>
                </a:lnTo>
                <a:lnTo>
                  <a:pt x="12124" y="4054"/>
                </a:lnTo>
                <a:close/>
                <a:moveTo>
                  <a:pt x="11650" y="4054"/>
                </a:moveTo>
                <a:lnTo>
                  <a:pt x="11356" y="4054"/>
                </a:lnTo>
                <a:lnTo>
                  <a:pt x="11356" y="3500"/>
                </a:lnTo>
                <a:lnTo>
                  <a:pt x="11650" y="3500"/>
                </a:lnTo>
                <a:lnTo>
                  <a:pt x="11650" y="4054"/>
                </a:lnTo>
                <a:close/>
                <a:moveTo>
                  <a:pt x="8339" y="4054"/>
                </a:moveTo>
                <a:lnTo>
                  <a:pt x="8045" y="4054"/>
                </a:lnTo>
                <a:lnTo>
                  <a:pt x="8045" y="3500"/>
                </a:lnTo>
                <a:lnTo>
                  <a:pt x="8339" y="3500"/>
                </a:lnTo>
                <a:lnTo>
                  <a:pt x="8339" y="4054"/>
                </a:lnTo>
                <a:close/>
                <a:moveTo>
                  <a:pt x="7864" y="4054"/>
                </a:moveTo>
                <a:lnTo>
                  <a:pt x="7571" y="4054"/>
                </a:lnTo>
                <a:lnTo>
                  <a:pt x="7571" y="3500"/>
                </a:lnTo>
                <a:lnTo>
                  <a:pt x="7864" y="3500"/>
                </a:lnTo>
                <a:lnTo>
                  <a:pt x="7864" y="4054"/>
                </a:lnTo>
                <a:close/>
                <a:moveTo>
                  <a:pt x="7396" y="4054"/>
                </a:moveTo>
                <a:lnTo>
                  <a:pt x="7096" y="4054"/>
                </a:lnTo>
                <a:lnTo>
                  <a:pt x="7096" y="3500"/>
                </a:lnTo>
                <a:lnTo>
                  <a:pt x="7396" y="3500"/>
                </a:lnTo>
                <a:lnTo>
                  <a:pt x="7396" y="4054"/>
                </a:lnTo>
                <a:close/>
                <a:moveTo>
                  <a:pt x="6446" y="4054"/>
                </a:moveTo>
                <a:lnTo>
                  <a:pt x="6153" y="4054"/>
                </a:lnTo>
                <a:lnTo>
                  <a:pt x="6153" y="3500"/>
                </a:lnTo>
                <a:lnTo>
                  <a:pt x="6446" y="3500"/>
                </a:lnTo>
                <a:lnTo>
                  <a:pt x="6446" y="4054"/>
                </a:lnTo>
                <a:close/>
                <a:moveTo>
                  <a:pt x="5972" y="4054"/>
                </a:moveTo>
                <a:lnTo>
                  <a:pt x="5678" y="4054"/>
                </a:lnTo>
                <a:lnTo>
                  <a:pt x="5678" y="3500"/>
                </a:lnTo>
                <a:lnTo>
                  <a:pt x="5972" y="3500"/>
                </a:lnTo>
                <a:lnTo>
                  <a:pt x="5972" y="4054"/>
                </a:lnTo>
                <a:close/>
                <a:moveTo>
                  <a:pt x="5028" y="4054"/>
                </a:moveTo>
                <a:lnTo>
                  <a:pt x="4735" y="4054"/>
                </a:lnTo>
                <a:lnTo>
                  <a:pt x="4735" y="3500"/>
                </a:lnTo>
                <a:lnTo>
                  <a:pt x="5028" y="3500"/>
                </a:lnTo>
                <a:lnTo>
                  <a:pt x="5028" y="4054"/>
                </a:lnTo>
                <a:close/>
                <a:moveTo>
                  <a:pt x="4554" y="4054"/>
                </a:moveTo>
                <a:lnTo>
                  <a:pt x="4260" y="4054"/>
                </a:lnTo>
                <a:lnTo>
                  <a:pt x="4260" y="3500"/>
                </a:lnTo>
                <a:lnTo>
                  <a:pt x="4554" y="3500"/>
                </a:lnTo>
                <a:lnTo>
                  <a:pt x="4554" y="4054"/>
                </a:lnTo>
                <a:close/>
                <a:moveTo>
                  <a:pt x="4079" y="4054"/>
                </a:moveTo>
                <a:lnTo>
                  <a:pt x="3785" y="4054"/>
                </a:lnTo>
                <a:lnTo>
                  <a:pt x="3785" y="3500"/>
                </a:lnTo>
                <a:lnTo>
                  <a:pt x="4079" y="3500"/>
                </a:lnTo>
                <a:lnTo>
                  <a:pt x="4079" y="4054"/>
                </a:lnTo>
                <a:close/>
                <a:moveTo>
                  <a:pt x="3610" y="4054"/>
                </a:moveTo>
                <a:lnTo>
                  <a:pt x="3311" y="4054"/>
                </a:lnTo>
                <a:lnTo>
                  <a:pt x="3311" y="3500"/>
                </a:lnTo>
                <a:lnTo>
                  <a:pt x="3610" y="3500"/>
                </a:lnTo>
                <a:lnTo>
                  <a:pt x="3610" y="4054"/>
                </a:lnTo>
                <a:close/>
                <a:moveTo>
                  <a:pt x="3136" y="4054"/>
                </a:moveTo>
                <a:lnTo>
                  <a:pt x="2842" y="4054"/>
                </a:lnTo>
                <a:lnTo>
                  <a:pt x="2842" y="3500"/>
                </a:lnTo>
                <a:lnTo>
                  <a:pt x="3136" y="3500"/>
                </a:lnTo>
                <a:lnTo>
                  <a:pt x="3136" y="4054"/>
                </a:lnTo>
                <a:close/>
                <a:moveTo>
                  <a:pt x="2661" y="4054"/>
                </a:moveTo>
                <a:lnTo>
                  <a:pt x="2367" y="4054"/>
                </a:lnTo>
                <a:lnTo>
                  <a:pt x="2367" y="3500"/>
                </a:lnTo>
                <a:lnTo>
                  <a:pt x="2661" y="3500"/>
                </a:lnTo>
                <a:lnTo>
                  <a:pt x="2661" y="4054"/>
                </a:lnTo>
                <a:close/>
                <a:moveTo>
                  <a:pt x="2192" y="4054"/>
                </a:moveTo>
                <a:lnTo>
                  <a:pt x="1893" y="4054"/>
                </a:lnTo>
                <a:lnTo>
                  <a:pt x="1893" y="3500"/>
                </a:lnTo>
                <a:lnTo>
                  <a:pt x="2192" y="3500"/>
                </a:lnTo>
                <a:lnTo>
                  <a:pt x="2192" y="4054"/>
                </a:lnTo>
                <a:close/>
                <a:moveTo>
                  <a:pt x="1718" y="4054"/>
                </a:moveTo>
                <a:lnTo>
                  <a:pt x="1418" y="4054"/>
                </a:lnTo>
                <a:lnTo>
                  <a:pt x="1418" y="3500"/>
                </a:lnTo>
                <a:lnTo>
                  <a:pt x="1718" y="3500"/>
                </a:lnTo>
                <a:lnTo>
                  <a:pt x="1718" y="4054"/>
                </a:lnTo>
                <a:close/>
                <a:moveTo>
                  <a:pt x="1243" y="4054"/>
                </a:moveTo>
                <a:lnTo>
                  <a:pt x="949" y="4054"/>
                </a:lnTo>
                <a:lnTo>
                  <a:pt x="949" y="3500"/>
                </a:lnTo>
                <a:lnTo>
                  <a:pt x="1243" y="3500"/>
                </a:lnTo>
                <a:lnTo>
                  <a:pt x="1243" y="4054"/>
                </a:lnTo>
                <a:close/>
                <a:moveTo>
                  <a:pt x="768" y="4054"/>
                </a:moveTo>
                <a:lnTo>
                  <a:pt x="475" y="4054"/>
                </a:lnTo>
                <a:lnTo>
                  <a:pt x="475" y="3500"/>
                </a:lnTo>
                <a:lnTo>
                  <a:pt x="768" y="3500"/>
                </a:lnTo>
                <a:lnTo>
                  <a:pt x="768" y="4054"/>
                </a:lnTo>
                <a:close/>
                <a:moveTo>
                  <a:pt x="300" y="4054"/>
                </a:moveTo>
                <a:lnTo>
                  <a:pt x="0" y="4054"/>
                </a:lnTo>
                <a:lnTo>
                  <a:pt x="0" y="3500"/>
                </a:lnTo>
                <a:lnTo>
                  <a:pt x="300" y="3500"/>
                </a:lnTo>
                <a:lnTo>
                  <a:pt x="300" y="4054"/>
                </a:lnTo>
                <a:close/>
                <a:moveTo>
                  <a:pt x="19233" y="3176"/>
                </a:moveTo>
                <a:lnTo>
                  <a:pt x="18920" y="3176"/>
                </a:lnTo>
                <a:lnTo>
                  <a:pt x="18920" y="2634"/>
                </a:lnTo>
                <a:lnTo>
                  <a:pt x="19233" y="2634"/>
                </a:lnTo>
                <a:lnTo>
                  <a:pt x="19233" y="3176"/>
                </a:lnTo>
                <a:close/>
                <a:moveTo>
                  <a:pt x="18758" y="3176"/>
                </a:moveTo>
                <a:lnTo>
                  <a:pt x="18452" y="3176"/>
                </a:lnTo>
                <a:lnTo>
                  <a:pt x="18452" y="2634"/>
                </a:lnTo>
                <a:lnTo>
                  <a:pt x="18758" y="2634"/>
                </a:lnTo>
                <a:lnTo>
                  <a:pt x="18758" y="3176"/>
                </a:lnTo>
                <a:close/>
                <a:moveTo>
                  <a:pt x="17815" y="3176"/>
                </a:moveTo>
                <a:lnTo>
                  <a:pt x="17502" y="3176"/>
                </a:lnTo>
                <a:lnTo>
                  <a:pt x="17502" y="2634"/>
                </a:lnTo>
                <a:lnTo>
                  <a:pt x="17815" y="2634"/>
                </a:lnTo>
                <a:lnTo>
                  <a:pt x="17815" y="3176"/>
                </a:lnTo>
                <a:close/>
                <a:moveTo>
                  <a:pt x="17340" y="3176"/>
                </a:moveTo>
                <a:lnTo>
                  <a:pt x="17028" y="3176"/>
                </a:lnTo>
                <a:lnTo>
                  <a:pt x="17028" y="2634"/>
                </a:lnTo>
                <a:lnTo>
                  <a:pt x="17340" y="2634"/>
                </a:lnTo>
                <a:lnTo>
                  <a:pt x="17340" y="3176"/>
                </a:lnTo>
                <a:close/>
                <a:moveTo>
                  <a:pt x="16865" y="3176"/>
                </a:moveTo>
                <a:lnTo>
                  <a:pt x="16559" y="3176"/>
                </a:lnTo>
                <a:lnTo>
                  <a:pt x="16559" y="2634"/>
                </a:lnTo>
                <a:lnTo>
                  <a:pt x="16865" y="2634"/>
                </a:lnTo>
                <a:lnTo>
                  <a:pt x="16865" y="3176"/>
                </a:lnTo>
                <a:close/>
                <a:moveTo>
                  <a:pt x="16378" y="3176"/>
                </a:moveTo>
                <a:lnTo>
                  <a:pt x="16084" y="3176"/>
                </a:lnTo>
                <a:lnTo>
                  <a:pt x="16084" y="2634"/>
                </a:lnTo>
                <a:lnTo>
                  <a:pt x="16378" y="2634"/>
                </a:lnTo>
                <a:lnTo>
                  <a:pt x="16378" y="3176"/>
                </a:lnTo>
                <a:close/>
                <a:moveTo>
                  <a:pt x="15910" y="3176"/>
                </a:moveTo>
                <a:lnTo>
                  <a:pt x="15610" y="3176"/>
                </a:lnTo>
                <a:lnTo>
                  <a:pt x="15610" y="2634"/>
                </a:lnTo>
                <a:lnTo>
                  <a:pt x="15910" y="2634"/>
                </a:lnTo>
                <a:lnTo>
                  <a:pt x="15910" y="3176"/>
                </a:lnTo>
                <a:close/>
                <a:moveTo>
                  <a:pt x="15435" y="3176"/>
                </a:moveTo>
                <a:lnTo>
                  <a:pt x="15141" y="3176"/>
                </a:lnTo>
                <a:lnTo>
                  <a:pt x="15141" y="2634"/>
                </a:lnTo>
                <a:lnTo>
                  <a:pt x="15435" y="2634"/>
                </a:lnTo>
                <a:lnTo>
                  <a:pt x="15435" y="3176"/>
                </a:lnTo>
                <a:close/>
                <a:moveTo>
                  <a:pt x="14960" y="3176"/>
                </a:moveTo>
                <a:lnTo>
                  <a:pt x="14667" y="3176"/>
                </a:lnTo>
                <a:lnTo>
                  <a:pt x="14667" y="2634"/>
                </a:lnTo>
                <a:lnTo>
                  <a:pt x="14960" y="2634"/>
                </a:lnTo>
                <a:lnTo>
                  <a:pt x="14960" y="3176"/>
                </a:lnTo>
                <a:close/>
                <a:moveTo>
                  <a:pt x="14485" y="3176"/>
                </a:moveTo>
                <a:lnTo>
                  <a:pt x="14192" y="3176"/>
                </a:lnTo>
                <a:lnTo>
                  <a:pt x="14192" y="2634"/>
                </a:lnTo>
                <a:lnTo>
                  <a:pt x="14485" y="2634"/>
                </a:lnTo>
                <a:lnTo>
                  <a:pt x="14485" y="3176"/>
                </a:lnTo>
                <a:close/>
                <a:moveTo>
                  <a:pt x="13542" y="3176"/>
                </a:moveTo>
                <a:lnTo>
                  <a:pt x="13249" y="3176"/>
                </a:lnTo>
                <a:lnTo>
                  <a:pt x="13249" y="2634"/>
                </a:lnTo>
                <a:lnTo>
                  <a:pt x="13542" y="2634"/>
                </a:lnTo>
                <a:lnTo>
                  <a:pt x="13542" y="3176"/>
                </a:lnTo>
                <a:close/>
                <a:moveTo>
                  <a:pt x="8814" y="3176"/>
                </a:moveTo>
                <a:lnTo>
                  <a:pt x="8514" y="3176"/>
                </a:lnTo>
                <a:lnTo>
                  <a:pt x="8514" y="2634"/>
                </a:lnTo>
                <a:lnTo>
                  <a:pt x="8814" y="2634"/>
                </a:lnTo>
                <a:lnTo>
                  <a:pt x="8814" y="3176"/>
                </a:lnTo>
                <a:close/>
                <a:moveTo>
                  <a:pt x="8339" y="3176"/>
                </a:moveTo>
                <a:lnTo>
                  <a:pt x="8045" y="3176"/>
                </a:lnTo>
                <a:lnTo>
                  <a:pt x="8045" y="2634"/>
                </a:lnTo>
                <a:lnTo>
                  <a:pt x="8339" y="2634"/>
                </a:lnTo>
                <a:lnTo>
                  <a:pt x="8339" y="3176"/>
                </a:lnTo>
                <a:close/>
                <a:moveTo>
                  <a:pt x="7864" y="3176"/>
                </a:moveTo>
                <a:lnTo>
                  <a:pt x="7571" y="3176"/>
                </a:lnTo>
                <a:lnTo>
                  <a:pt x="7571" y="2634"/>
                </a:lnTo>
                <a:lnTo>
                  <a:pt x="7864" y="2634"/>
                </a:lnTo>
                <a:lnTo>
                  <a:pt x="7864" y="3176"/>
                </a:lnTo>
                <a:close/>
                <a:moveTo>
                  <a:pt x="7396" y="3176"/>
                </a:moveTo>
                <a:lnTo>
                  <a:pt x="7096" y="3176"/>
                </a:lnTo>
                <a:lnTo>
                  <a:pt x="7096" y="2634"/>
                </a:lnTo>
                <a:lnTo>
                  <a:pt x="7396" y="2634"/>
                </a:lnTo>
                <a:lnTo>
                  <a:pt x="7396" y="3176"/>
                </a:lnTo>
                <a:close/>
                <a:moveTo>
                  <a:pt x="6921" y="3176"/>
                </a:moveTo>
                <a:lnTo>
                  <a:pt x="6621" y="3176"/>
                </a:lnTo>
                <a:lnTo>
                  <a:pt x="6621" y="2634"/>
                </a:lnTo>
                <a:lnTo>
                  <a:pt x="6921" y="2634"/>
                </a:lnTo>
                <a:lnTo>
                  <a:pt x="6921" y="3176"/>
                </a:lnTo>
                <a:close/>
                <a:moveTo>
                  <a:pt x="5503" y="3176"/>
                </a:moveTo>
                <a:lnTo>
                  <a:pt x="5203" y="3176"/>
                </a:lnTo>
                <a:lnTo>
                  <a:pt x="5203" y="2634"/>
                </a:lnTo>
                <a:lnTo>
                  <a:pt x="5503" y="2634"/>
                </a:lnTo>
                <a:lnTo>
                  <a:pt x="5503" y="3176"/>
                </a:lnTo>
                <a:close/>
                <a:moveTo>
                  <a:pt x="5028" y="3176"/>
                </a:moveTo>
                <a:lnTo>
                  <a:pt x="4735" y="3176"/>
                </a:lnTo>
                <a:lnTo>
                  <a:pt x="4735" y="2634"/>
                </a:lnTo>
                <a:lnTo>
                  <a:pt x="5028" y="2634"/>
                </a:lnTo>
                <a:lnTo>
                  <a:pt x="5028" y="3176"/>
                </a:lnTo>
                <a:close/>
                <a:moveTo>
                  <a:pt x="4554" y="3176"/>
                </a:moveTo>
                <a:lnTo>
                  <a:pt x="4260" y="3176"/>
                </a:lnTo>
                <a:lnTo>
                  <a:pt x="4260" y="2634"/>
                </a:lnTo>
                <a:lnTo>
                  <a:pt x="4554" y="2634"/>
                </a:lnTo>
                <a:lnTo>
                  <a:pt x="4554" y="3176"/>
                </a:lnTo>
                <a:close/>
                <a:moveTo>
                  <a:pt x="3610" y="3176"/>
                </a:moveTo>
                <a:lnTo>
                  <a:pt x="3311" y="3176"/>
                </a:lnTo>
                <a:lnTo>
                  <a:pt x="3311" y="2634"/>
                </a:lnTo>
                <a:lnTo>
                  <a:pt x="3610" y="2634"/>
                </a:lnTo>
                <a:lnTo>
                  <a:pt x="3610" y="3176"/>
                </a:lnTo>
                <a:close/>
                <a:moveTo>
                  <a:pt x="3136" y="3176"/>
                </a:moveTo>
                <a:lnTo>
                  <a:pt x="2842" y="3176"/>
                </a:lnTo>
                <a:lnTo>
                  <a:pt x="2842" y="2634"/>
                </a:lnTo>
                <a:lnTo>
                  <a:pt x="3136" y="2634"/>
                </a:lnTo>
                <a:lnTo>
                  <a:pt x="3136" y="3176"/>
                </a:lnTo>
                <a:close/>
                <a:moveTo>
                  <a:pt x="2661" y="3176"/>
                </a:moveTo>
                <a:lnTo>
                  <a:pt x="2367" y="3176"/>
                </a:lnTo>
                <a:lnTo>
                  <a:pt x="2367" y="2634"/>
                </a:lnTo>
                <a:lnTo>
                  <a:pt x="2661" y="2634"/>
                </a:lnTo>
                <a:lnTo>
                  <a:pt x="2661" y="3176"/>
                </a:lnTo>
                <a:close/>
                <a:moveTo>
                  <a:pt x="768" y="3176"/>
                </a:moveTo>
                <a:lnTo>
                  <a:pt x="475" y="3176"/>
                </a:lnTo>
                <a:lnTo>
                  <a:pt x="475" y="2634"/>
                </a:lnTo>
                <a:lnTo>
                  <a:pt x="768" y="2634"/>
                </a:lnTo>
                <a:lnTo>
                  <a:pt x="768" y="3176"/>
                </a:lnTo>
                <a:close/>
                <a:moveTo>
                  <a:pt x="18758" y="2299"/>
                </a:moveTo>
                <a:lnTo>
                  <a:pt x="18452" y="2299"/>
                </a:lnTo>
                <a:lnTo>
                  <a:pt x="18452" y="1756"/>
                </a:lnTo>
                <a:lnTo>
                  <a:pt x="18758" y="1756"/>
                </a:lnTo>
                <a:lnTo>
                  <a:pt x="18758" y="2299"/>
                </a:lnTo>
                <a:close/>
                <a:moveTo>
                  <a:pt x="16865" y="2299"/>
                </a:moveTo>
                <a:lnTo>
                  <a:pt x="16559" y="2299"/>
                </a:lnTo>
                <a:lnTo>
                  <a:pt x="16559" y="1756"/>
                </a:lnTo>
                <a:lnTo>
                  <a:pt x="16865" y="1756"/>
                </a:lnTo>
                <a:lnTo>
                  <a:pt x="16865" y="2299"/>
                </a:lnTo>
                <a:close/>
                <a:moveTo>
                  <a:pt x="16378" y="2299"/>
                </a:moveTo>
                <a:lnTo>
                  <a:pt x="16084" y="2299"/>
                </a:lnTo>
                <a:lnTo>
                  <a:pt x="16084" y="1756"/>
                </a:lnTo>
                <a:lnTo>
                  <a:pt x="16378" y="1756"/>
                </a:lnTo>
                <a:lnTo>
                  <a:pt x="16378" y="2299"/>
                </a:lnTo>
                <a:close/>
                <a:moveTo>
                  <a:pt x="15910" y="2299"/>
                </a:moveTo>
                <a:lnTo>
                  <a:pt x="15610" y="2299"/>
                </a:lnTo>
                <a:lnTo>
                  <a:pt x="15610" y="1756"/>
                </a:lnTo>
                <a:lnTo>
                  <a:pt x="15910" y="1756"/>
                </a:lnTo>
                <a:lnTo>
                  <a:pt x="15910" y="2299"/>
                </a:lnTo>
                <a:close/>
                <a:moveTo>
                  <a:pt x="14017" y="2299"/>
                </a:moveTo>
                <a:lnTo>
                  <a:pt x="13717" y="2299"/>
                </a:lnTo>
                <a:lnTo>
                  <a:pt x="13717" y="1756"/>
                </a:lnTo>
                <a:lnTo>
                  <a:pt x="14017" y="1756"/>
                </a:lnTo>
                <a:lnTo>
                  <a:pt x="14017" y="2299"/>
                </a:lnTo>
                <a:close/>
                <a:moveTo>
                  <a:pt x="11650" y="2299"/>
                </a:moveTo>
                <a:lnTo>
                  <a:pt x="11356" y="2299"/>
                </a:lnTo>
                <a:lnTo>
                  <a:pt x="11356" y="1756"/>
                </a:lnTo>
                <a:lnTo>
                  <a:pt x="11650" y="1756"/>
                </a:lnTo>
                <a:lnTo>
                  <a:pt x="11650" y="2299"/>
                </a:lnTo>
                <a:close/>
                <a:moveTo>
                  <a:pt x="8814" y="2299"/>
                </a:moveTo>
                <a:lnTo>
                  <a:pt x="8514" y="2299"/>
                </a:lnTo>
                <a:lnTo>
                  <a:pt x="8514" y="1756"/>
                </a:lnTo>
                <a:lnTo>
                  <a:pt x="8814" y="1756"/>
                </a:lnTo>
                <a:lnTo>
                  <a:pt x="8814" y="2299"/>
                </a:lnTo>
                <a:close/>
                <a:moveTo>
                  <a:pt x="8339" y="2299"/>
                </a:moveTo>
                <a:lnTo>
                  <a:pt x="8045" y="2299"/>
                </a:lnTo>
                <a:lnTo>
                  <a:pt x="8045" y="1756"/>
                </a:lnTo>
                <a:lnTo>
                  <a:pt x="8339" y="1756"/>
                </a:lnTo>
                <a:lnTo>
                  <a:pt x="8339" y="2299"/>
                </a:lnTo>
                <a:close/>
                <a:moveTo>
                  <a:pt x="7864" y="2299"/>
                </a:moveTo>
                <a:lnTo>
                  <a:pt x="7571" y="2299"/>
                </a:lnTo>
                <a:lnTo>
                  <a:pt x="7571" y="1756"/>
                </a:lnTo>
                <a:lnTo>
                  <a:pt x="7864" y="1756"/>
                </a:lnTo>
                <a:lnTo>
                  <a:pt x="7864" y="2299"/>
                </a:lnTo>
                <a:close/>
                <a:moveTo>
                  <a:pt x="7396" y="2299"/>
                </a:moveTo>
                <a:lnTo>
                  <a:pt x="7096" y="2299"/>
                </a:lnTo>
                <a:lnTo>
                  <a:pt x="7096" y="1756"/>
                </a:lnTo>
                <a:lnTo>
                  <a:pt x="7396" y="1756"/>
                </a:lnTo>
                <a:lnTo>
                  <a:pt x="7396" y="2299"/>
                </a:lnTo>
                <a:close/>
                <a:moveTo>
                  <a:pt x="6921" y="2299"/>
                </a:moveTo>
                <a:lnTo>
                  <a:pt x="6621" y="2299"/>
                </a:lnTo>
                <a:lnTo>
                  <a:pt x="6621" y="1756"/>
                </a:lnTo>
                <a:lnTo>
                  <a:pt x="6921" y="1756"/>
                </a:lnTo>
                <a:lnTo>
                  <a:pt x="6921" y="2299"/>
                </a:lnTo>
                <a:close/>
                <a:moveTo>
                  <a:pt x="6446" y="2299"/>
                </a:moveTo>
                <a:lnTo>
                  <a:pt x="6153" y="2299"/>
                </a:lnTo>
                <a:lnTo>
                  <a:pt x="6153" y="1756"/>
                </a:lnTo>
                <a:lnTo>
                  <a:pt x="6446" y="1756"/>
                </a:lnTo>
                <a:lnTo>
                  <a:pt x="6446" y="2299"/>
                </a:lnTo>
                <a:close/>
                <a:moveTo>
                  <a:pt x="5028" y="2299"/>
                </a:moveTo>
                <a:lnTo>
                  <a:pt x="4735" y="2299"/>
                </a:lnTo>
                <a:lnTo>
                  <a:pt x="4735" y="1756"/>
                </a:lnTo>
                <a:lnTo>
                  <a:pt x="5028" y="1756"/>
                </a:lnTo>
                <a:lnTo>
                  <a:pt x="5028" y="2299"/>
                </a:lnTo>
                <a:close/>
                <a:moveTo>
                  <a:pt x="4554" y="2299"/>
                </a:moveTo>
                <a:lnTo>
                  <a:pt x="4260" y="2299"/>
                </a:lnTo>
                <a:lnTo>
                  <a:pt x="4260" y="1756"/>
                </a:lnTo>
                <a:lnTo>
                  <a:pt x="4554" y="1756"/>
                </a:lnTo>
                <a:lnTo>
                  <a:pt x="4554" y="2299"/>
                </a:lnTo>
                <a:close/>
                <a:moveTo>
                  <a:pt x="4079" y="2299"/>
                </a:moveTo>
                <a:lnTo>
                  <a:pt x="3785" y="2299"/>
                </a:lnTo>
                <a:lnTo>
                  <a:pt x="3785" y="1756"/>
                </a:lnTo>
                <a:lnTo>
                  <a:pt x="4079" y="1756"/>
                </a:lnTo>
                <a:lnTo>
                  <a:pt x="4079" y="2299"/>
                </a:lnTo>
                <a:close/>
                <a:moveTo>
                  <a:pt x="3610" y="2299"/>
                </a:moveTo>
                <a:lnTo>
                  <a:pt x="3311" y="2299"/>
                </a:lnTo>
                <a:lnTo>
                  <a:pt x="3311" y="1756"/>
                </a:lnTo>
                <a:lnTo>
                  <a:pt x="3610" y="1756"/>
                </a:lnTo>
                <a:lnTo>
                  <a:pt x="3610" y="2299"/>
                </a:lnTo>
                <a:close/>
                <a:moveTo>
                  <a:pt x="3136" y="2299"/>
                </a:moveTo>
                <a:lnTo>
                  <a:pt x="2842" y="2299"/>
                </a:lnTo>
                <a:lnTo>
                  <a:pt x="2842" y="1756"/>
                </a:lnTo>
                <a:lnTo>
                  <a:pt x="3136" y="1756"/>
                </a:lnTo>
                <a:lnTo>
                  <a:pt x="3136" y="2299"/>
                </a:lnTo>
                <a:close/>
                <a:moveTo>
                  <a:pt x="16378" y="1421"/>
                </a:moveTo>
                <a:lnTo>
                  <a:pt x="16084" y="1421"/>
                </a:lnTo>
                <a:lnTo>
                  <a:pt x="16084" y="878"/>
                </a:lnTo>
                <a:lnTo>
                  <a:pt x="16378" y="878"/>
                </a:lnTo>
                <a:lnTo>
                  <a:pt x="16378" y="1421"/>
                </a:lnTo>
                <a:close/>
                <a:moveTo>
                  <a:pt x="11650" y="1421"/>
                </a:moveTo>
                <a:lnTo>
                  <a:pt x="11356" y="1421"/>
                </a:lnTo>
                <a:lnTo>
                  <a:pt x="11356" y="878"/>
                </a:lnTo>
                <a:lnTo>
                  <a:pt x="11650" y="878"/>
                </a:lnTo>
                <a:lnTo>
                  <a:pt x="11650" y="1421"/>
                </a:lnTo>
                <a:close/>
                <a:moveTo>
                  <a:pt x="11175" y="1421"/>
                </a:moveTo>
                <a:lnTo>
                  <a:pt x="10881" y="1421"/>
                </a:lnTo>
                <a:lnTo>
                  <a:pt x="10881" y="878"/>
                </a:lnTo>
                <a:lnTo>
                  <a:pt x="11175" y="878"/>
                </a:lnTo>
                <a:lnTo>
                  <a:pt x="11175" y="1421"/>
                </a:lnTo>
                <a:close/>
                <a:moveTo>
                  <a:pt x="8814" y="1421"/>
                </a:moveTo>
                <a:lnTo>
                  <a:pt x="8514" y="1421"/>
                </a:lnTo>
                <a:lnTo>
                  <a:pt x="8514" y="878"/>
                </a:lnTo>
                <a:lnTo>
                  <a:pt x="8814" y="878"/>
                </a:lnTo>
                <a:lnTo>
                  <a:pt x="8814" y="1421"/>
                </a:lnTo>
                <a:close/>
                <a:moveTo>
                  <a:pt x="8339" y="1421"/>
                </a:moveTo>
                <a:lnTo>
                  <a:pt x="8045" y="1421"/>
                </a:lnTo>
                <a:lnTo>
                  <a:pt x="8045" y="878"/>
                </a:lnTo>
                <a:lnTo>
                  <a:pt x="8339" y="878"/>
                </a:lnTo>
                <a:lnTo>
                  <a:pt x="8339" y="1421"/>
                </a:lnTo>
                <a:close/>
                <a:moveTo>
                  <a:pt x="7864" y="1421"/>
                </a:moveTo>
                <a:lnTo>
                  <a:pt x="7571" y="1421"/>
                </a:lnTo>
                <a:lnTo>
                  <a:pt x="7571" y="878"/>
                </a:lnTo>
                <a:lnTo>
                  <a:pt x="7864" y="878"/>
                </a:lnTo>
                <a:lnTo>
                  <a:pt x="7864" y="1421"/>
                </a:lnTo>
                <a:close/>
                <a:moveTo>
                  <a:pt x="7396" y="1421"/>
                </a:moveTo>
                <a:lnTo>
                  <a:pt x="7096" y="1421"/>
                </a:lnTo>
                <a:lnTo>
                  <a:pt x="7096" y="878"/>
                </a:lnTo>
                <a:lnTo>
                  <a:pt x="7396" y="878"/>
                </a:lnTo>
                <a:lnTo>
                  <a:pt x="7396" y="1421"/>
                </a:lnTo>
                <a:close/>
                <a:moveTo>
                  <a:pt x="6921" y="1421"/>
                </a:moveTo>
                <a:lnTo>
                  <a:pt x="6621" y="1421"/>
                </a:lnTo>
                <a:lnTo>
                  <a:pt x="6621" y="878"/>
                </a:lnTo>
                <a:lnTo>
                  <a:pt x="6921" y="878"/>
                </a:lnTo>
                <a:lnTo>
                  <a:pt x="6921" y="1421"/>
                </a:lnTo>
                <a:close/>
                <a:moveTo>
                  <a:pt x="6446" y="1421"/>
                </a:moveTo>
                <a:lnTo>
                  <a:pt x="6153" y="1421"/>
                </a:lnTo>
                <a:lnTo>
                  <a:pt x="6153" y="878"/>
                </a:lnTo>
                <a:lnTo>
                  <a:pt x="6446" y="878"/>
                </a:lnTo>
                <a:lnTo>
                  <a:pt x="6446" y="1421"/>
                </a:lnTo>
                <a:close/>
                <a:moveTo>
                  <a:pt x="5503" y="1421"/>
                </a:moveTo>
                <a:lnTo>
                  <a:pt x="5203" y="1421"/>
                </a:lnTo>
                <a:lnTo>
                  <a:pt x="5203" y="878"/>
                </a:lnTo>
                <a:lnTo>
                  <a:pt x="5503" y="878"/>
                </a:lnTo>
                <a:lnTo>
                  <a:pt x="5503" y="1421"/>
                </a:lnTo>
                <a:close/>
                <a:moveTo>
                  <a:pt x="5028" y="1421"/>
                </a:moveTo>
                <a:lnTo>
                  <a:pt x="4735" y="1421"/>
                </a:lnTo>
                <a:lnTo>
                  <a:pt x="4735" y="878"/>
                </a:lnTo>
                <a:lnTo>
                  <a:pt x="5028" y="878"/>
                </a:lnTo>
                <a:lnTo>
                  <a:pt x="5028" y="1421"/>
                </a:lnTo>
                <a:close/>
                <a:moveTo>
                  <a:pt x="4554" y="1421"/>
                </a:moveTo>
                <a:lnTo>
                  <a:pt x="4260" y="1421"/>
                </a:lnTo>
                <a:lnTo>
                  <a:pt x="4260" y="878"/>
                </a:lnTo>
                <a:lnTo>
                  <a:pt x="4554" y="878"/>
                </a:lnTo>
                <a:lnTo>
                  <a:pt x="4554" y="1421"/>
                </a:lnTo>
                <a:close/>
                <a:moveTo>
                  <a:pt x="3610" y="1421"/>
                </a:moveTo>
                <a:lnTo>
                  <a:pt x="3311" y="1421"/>
                </a:lnTo>
                <a:lnTo>
                  <a:pt x="3311" y="878"/>
                </a:lnTo>
                <a:lnTo>
                  <a:pt x="3610" y="878"/>
                </a:lnTo>
                <a:lnTo>
                  <a:pt x="3610" y="1421"/>
                </a:lnTo>
                <a:close/>
                <a:moveTo>
                  <a:pt x="15910" y="554"/>
                </a:moveTo>
                <a:lnTo>
                  <a:pt x="15610" y="554"/>
                </a:lnTo>
                <a:lnTo>
                  <a:pt x="15610" y="0"/>
                </a:lnTo>
                <a:lnTo>
                  <a:pt x="15910" y="0"/>
                </a:lnTo>
                <a:lnTo>
                  <a:pt x="15910" y="554"/>
                </a:lnTo>
                <a:close/>
                <a:moveTo>
                  <a:pt x="14017" y="554"/>
                </a:moveTo>
                <a:lnTo>
                  <a:pt x="13717" y="554"/>
                </a:lnTo>
                <a:lnTo>
                  <a:pt x="13717" y="0"/>
                </a:lnTo>
                <a:lnTo>
                  <a:pt x="14017" y="0"/>
                </a:lnTo>
                <a:lnTo>
                  <a:pt x="14017" y="554"/>
                </a:lnTo>
                <a:close/>
                <a:moveTo>
                  <a:pt x="13542" y="554"/>
                </a:moveTo>
                <a:lnTo>
                  <a:pt x="13249" y="554"/>
                </a:lnTo>
                <a:lnTo>
                  <a:pt x="13249" y="0"/>
                </a:lnTo>
                <a:lnTo>
                  <a:pt x="13542" y="0"/>
                </a:lnTo>
                <a:lnTo>
                  <a:pt x="13542" y="554"/>
                </a:lnTo>
                <a:close/>
                <a:moveTo>
                  <a:pt x="8339" y="554"/>
                </a:moveTo>
                <a:lnTo>
                  <a:pt x="8045" y="554"/>
                </a:lnTo>
                <a:lnTo>
                  <a:pt x="8045" y="0"/>
                </a:lnTo>
                <a:lnTo>
                  <a:pt x="8339" y="0"/>
                </a:lnTo>
                <a:lnTo>
                  <a:pt x="8339" y="554"/>
                </a:lnTo>
                <a:close/>
                <a:moveTo>
                  <a:pt x="7864" y="554"/>
                </a:moveTo>
                <a:lnTo>
                  <a:pt x="7571" y="554"/>
                </a:lnTo>
                <a:lnTo>
                  <a:pt x="7571" y="0"/>
                </a:lnTo>
                <a:lnTo>
                  <a:pt x="7864" y="0"/>
                </a:lnTo>
                <a:lnTo>
                  <a:pt x="7864" y="554"/>
                </a:lnTo>
                <a:close/>
                <a:moveTo>
                  <a:pt x="7396" y="554"/>
                </a:moveTo>
                <a:lnTo>
                  <a:pt x="7096" y="554"/>
                </a:lnTo>
                <a:lnTo>
                  <a:pt x="7096" y="0"/>
                </a:lnTo>
                <a:lnTo>
                  <a:pt x="7396" y="0"/>
                </a:lnTo>
                <a:lnTo>
                  <a:pt x="7396" y="554"/>
                </a:lnTo>
                <a:close/>
                <a:moveTo>
                  <a:pt x="6446" y="554"/>
                </a:moveTo>
                <a:lnTo>
                  <a:pt x="6153" y="554"/>
                </a:lnTo>
                <a:lnTo>
                  <a:pt x="6153" y="0"/>
                </a:lnTo>
                <a:lnTo>
                  <a:pt x="6446" y="0"/>
                </a:lnTo>
                <a:lnTo>
                  <a:pt x="6446" y="554"/>
                </a:lnTo>
                <a:close/>
                <a:moveTo>
                  <a:pt x="5972" y="554"/>
                </a:moveTo>
                <a:lnTo>
                  <a:pt x="5678" y="554"/>
                </a:lnTo>
                <a:lnTo>
                  <a:pt x="5678" y="0"/>
                </a:lnTo>
                <a:lnTo>
                  <a:pt x="5972" y="0"/>
                </a:lnTo>
                <a:lnTo>
                  <a:pt x="5972" y="554"/>
                </a:lnTo>
                <a:close/>
                <a:moveTo>
                  <a:pt x="5503" y="554"/>
                </a:moveTo>
                <a:lnTo>
                  <a:pt x="5203" y="554"/>
                </a:lnTo>
                <a:lnTo>
                  <a:pt x="5203" y="0"/>
                </a:lnTo>
                <a:lnTo>
                  <a:pt x="5503" y="0"/>
                </a:lnTo>
                <a:lnTo>
                  <a:pt x="5503" y="554"/>
                </a:lnTo>
                <a:close/>
                <a:moveTo>
                  <a:pt x="5028" y="554"/>
                </a:moveTo>
                <a:lnTo>
                  <a:pt x="4735" y="554"/>
                </a:lnTo>
                <a:lnTo>
                  <a:pt x="4735" y="0"/>
                </a:lnTo>
                <a:lnTo>
                  <a:pt x="5028" y="0"/>
                </a:lnTo>
                <a:lnTo>
                  <a:pt x="5028" y="554"/>
                </a:lnTo>
                <a:close/>
              </a:path>
            </a:pathLst>
          </a:custGeom>
          <a:solidFill>
            <a:srgbClr val="797B7B">
              <a:alpha val="400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PingFang SC Regular" panose="020B0400000000000000" charset="-122"/>
              </a:defRPr>
            </a:pPr>
          </a:p>
        </p:txBody>
      </p:sp>
      <p:sp>
        <p:nvSpPr>
          <p:cNvPr id="28" name="矩形: 圆角 1"/>
          <p:cNvSpPr/>
          <p:nvPr/>
        </p:nvSpPr>
        <p:spPr>
          <a:xfrm>
            <a:off x="1276337" y="2623086"/>
            <a:ext cx="10291314" cy="1681496"/>
          </a:xfrm>
          <a:prstGeom prst="roundRect">
            <a:avLst>
              <a:gd name="adj" fmla="val 50000"/>
            </a:avLst>
          </a:prstGeom>
          <a:solidFill>
            <a:srgbClr val="F5C4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PingFang SC Regular" panose="020B0400000000000000" charset="-122"/>
              </a:defRPr>
            </a:pPr>
          </a:p>
        </p:txBody>
      </p:sp>
      <p:sp>
        <p:nvSpPr>
          <p:cNvPr id="29" name="文本框 2"/>
          <p:cNvSpPr txBox="1"/>
          <p:nvPr/>
        </p:nvSpPr>
        <p:spPr>
          <a:xfrm>
            <a:off x="2149582" y="2941845"/>
            <a:ext cx="8578108" cy="92075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>
              <a:defRPr sz="54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rPr lang="zh-CN"/>
              <a:t>微信朋友圈高性能复杂度</a:t>
            </a:r>
            <a:endParaRPr lang="zh-CN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  <p:bldLst>
      <p:bldP spid="29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直接连接符 17"/>
          <p:cNvSpPr/>
          <p:nvPr/>
        </p:nvSpPr>
        <p:spPr>
          <a:xfrm>
            <a:off x="648970" y="1021714"/>
            <a:ext cx="10894060" cy="1"/>
          </a:xfrm>
          <a:prstGeom prst="line">
            <a:avLst/>
          </a:prstGeom>
          <a:ln w="6350">
            <a:solidFill>
              <a:srgbClr val="F5C424"/>
            </a:solidFill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62" name="矩形 8"/>
          <p:cNvSpPr/>
          <p:nvPr/>
        </p:nvSpPr>
        <p:spPr>
          <a:xfrm>
            <a:off x="709294" y="532130"/>
            <a:ext cx="179707" cy="200027"/>
          </a:xfrm>
          <a:prstGeom prst="rect">
            <a:avLst/>
          </a:prstGeom>
          <a:solidFill>
            <a:srgbClr val="636E6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</a:p>
        </p:txBody>
      </p:sp>
      <p:sp>
        <p:nvSpPr>
          <p:cNvPr id="63" name="矩形 9"/>
          <p:cNvSpPr/>
          <p:nvPr/>
        </p:nvSpPr>
        <p:spPr>
          <a:xfrm>
            <a:off x="805815" y="659130"/>
            <a:ext cx="179707" cy="200027"/>
          </a:xfrm>
          <a:prstGeom prst="rect">
            <a:avLst/>
          </a:prstGeom>
          <a:solidFill>
            <a:srgbClr val="F5C4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</a:p>
        </p:txBody>
      </p:sp>
      <p:sp>
        <p:nvSpPr>
          <p:cNvPr id="5" name="文本框 4"/>
          <p:cNvSpPr txBox="1"/>
          <p:nvPr/>
        </p:nvSpPr>
        <p:spPr>
          <a:xfrm>
            <a:off x="985520" y="1184275"/>
            <a:ext cx="988822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以下为官方公布的数据：</a:t>
            </a:r>
            <a:endParaRPr kumimoji="0" 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每天1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0</a:t>
            </a:r>
            <a:r>
              <a:rPr kumimoji="0" 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.9亿人打开微信，7.8亿人进入朋友圈，1.2亿人发朋友圈</a:t>
            </a:r>
            <a:endParaRPr kumimoji="0" 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5520" y="2283460"/>
            <a:ext cx="988822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复杂度分析：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发朋友圈：时间集中在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8:00-24:00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16*3600=57600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秒，平均发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3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条朋友圈。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TPS=120000000*3/57600=6250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看朋友圈：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7.8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亿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*10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次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=78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亿，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78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亿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/57600=135416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QPS=13.5W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5520" y="3921760"/>
            <a:ext cx="988822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总结：质量</a:t>
            </a:r>
            <a:r>
              <a:rPr lang="zh-CN" altLang="en-US">
                <a:ea typeface="宋体" panose="02010600030101010101" pitchFamily="2" charset="-122"/>
                <a:sym typeface="Helvetica"/>
              </a:rPr>
              <a:t>复杂度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&gt;</a:t>
            </a:r>
            <a:r>
              <a:rPr lang="zh-CN" altLang="en-US">
                <a:ea typeface="宋体" panose="02010600030101010101" pitchFamily="2" charset="-122"/>
                <a:sym typeface="Helvetica"/>
              </a:rPr>
              <a:t>业务复杂度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67765" y="504190"/>
            <a:ext cx="12331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ea typeface="宋体" panose="02010600030101010101" pitchFamily="2" charset="-122"/>
                <a:sym typeface="Helvetica"/>
              </a:rPr>
              <a:t>复杂度分析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直接连接符 17"/>
          <p:cNvSpPr/>
          <p:nvPr/>
        </p:nvSpPr>
        <p:spPr>
          <a:xfrm>
            <a:off x="648970" y="1021714"/>
            <a:ext cx="10894060" cy="1"/>
          </a:xfrm>
          <a:prstGeom prst="line">
            <a:avLst/>
          </a:prstGeom>
          <a:ln w="6350">
            <a:solidFill>
              <a:srgbClr val="F5C424"/>
            </a:solidFill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62" name="矩形 8"/>
          <p:cNvSpPr/>
          <p:nvPr/>
        </p:nvSpPr>
        <p:spPr>
          <a:xfrm>
            <a:off x="709294" y="532130"/>
            <a:ext cx="179707" cy="200027"/>
          </a:xfrm>
          <a:prstGeom prst="rect">
            <a:avLst/>
          </a:prstGeom>
          <a:solidFill>
            <a:srgbClr val="636E6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</a:p>
        </p:txBody>
      </p:sp>
      <p:sp>
        <p:nvSpPr>
          <p:cNvPr id="63" name="矩形 9"/>
          <p:cNvSpPr/>
          <p:nvPr/>
        </p:nvSpPr>
        <p:spPr>
          <a:xfrm>
            <a:off x="805815" y="659130"/>
            <a:ext cx="179707" cy="200027"/>
          </a:xfrm>
          <a:prstGeom prst="rect">
            <a:avLst/>
          </a:prstGeom>
          <a:solidFill>
            <a:srgbClr val="F5C4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</a:p>
        </p:txBody>
      </p:sp>
      <p:sp>
        <p:nvSpPr>
          <p:cNvPr id="9" name="文本框 8"/>
          <p:cNvSpPr txBox="1"/>
          <p:nvPr/>
        </p:nvSpPr>
        <p:spPr>
          <a:xfrm>
            <a:off x="1167765" y="504190"/>
            <a:ext cx="10045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ea typeface="宋体" panose="02010600030101010101" pitchFamily="2" charset="-122"/>
                <a:sym typeface="Helvetica"/>
              </a:rPr>
              <a:t>发朋友圈</a:t>
            </a:r>
            <a:endParaRPr lang="zh-CN" altLang="en-US">
              <a:ea typeface="宋体" panose="02010600030101010101" pitchFamily="2" charset="-122"/>
              <a:sym typeface="Helvetic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1384300"/>
            <a:ext cx="11519535" cy="4089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直接连接符 17"/>
          <p:cNvSpPr/>
          <p:nvPr/>
        </p:nvSpPr>
        <p:spPr>
          <a:xfrm>
            <a:off x="648970" y="1021714"/>
            <a:ext cx="10894060" cy="1"/>
          </a:xfrm>
          <a:prstGeom prst="line">
            <a:avLst/>
          </a:prstGeom>
          <a:ln w="6350">
            <a:solidFill>
              <a:srgbClr val="F5C424"/>
            </a:solidFill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62" name="矩形 8"/>
          <p:cNvSpPr/>
          <p:nvPr/>
        </p:nvSpPr>
        <p:spPr>
          <a:xfrm>
            <a:off x="709294" y="532130"/>
            <a:ext cx="179707" cy="200027"/>
          </a:xfrm>
          <a:prstGeom prst="rect">
            <a:avLst/>
          </a:prstGeom>
          <a:solidFill>
            <a:srgbClr val="636E6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</a:p>
        </p:txBody>
      </p:sp>
      <p:sp>
        <p:nvSpPr>
          <p:cNvPr id="63" name="矩形 9"/>
          <p:cNvSpPr/>
          <p:nvPr/>
        </p:nvSpPr>
        <p:spPr>
          <a:xfrm>
            <a:off x="805815" y="659130"/>
            <a:ext cx="179707" cy="200027"/>
          </a:xfrm>
          <a:prstGeom prst="rect">
            <a:avLst/>
          </a:prstGeom>
          <a:solidFill>
            <a:srgbClr val="F5C4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</a:p>
        </p:txBody>
      </p:sp>
      <p:sp>
        <p:nvSpPr>
          <p:cNvPr id="9" name="文本框 8"/>
          <p:cNvSpPr txBox="1"/>
          <p:nvPr/>
        </p:nvSpPr>
        <p:spPr>
          <a:xfrm>
            <a:off x="1167765" y="504190"/>
            <a:ext cx="10045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ea typeface="宋体" panose="02010600030101010101" pitchFamily="2" charset="-122"/>
                <a:sym typeface="Helvetica"/>
              </a:rPr>
              <a:t>看朋友圈</a:t>
            </a:r>
            <a:endParaRPr lang="zh-CN" altLang="en-US">
              <a:ea typeface="宋体" panose="02010600030101010101" pitchFamily="2" charset="-122"/>
              <a:sym typeface="Helvetic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815" y="1212850"/>
            <a:ext cx="11341735" cy="4432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148330" y="2425700"/>
            <a:ext cx="4680585" cy="151193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9" name="直接连接符 17"/>
          <p:cNvSpPr/>
          <p:nvPr/>
        </p:nvSpPr>
        <p:spPr>
          <a:xfrm>
            <a:off x="648970" y="1021714"/>
            <a:ext cx="10894060" cy="1"/>
          </a:xfrm>
          <a:prstGeom prst="line">
            <a:avLst/>
          </a:prstGeom>
          <a:ln w="6350">
            <a:solidFill>
              <a:srgbClr val="F5C424"/>
            </a:solidFill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62" name="矩形 8"/>
          <p:cNvSpPr/>
          <p:nvPr/>
        </p:nvSpPr>
        <p:spPr>
          <a:xfrm>
            <a:off x="709294" y="532130"/>
            <a:ext cx="179707" cy="200027"/>
          </a:xfrm>
          <a:prstGeom prst="rect">
            <a:avLst/>
          </a:prstGeom>
          <a:solidFill>
            <a:srgbClr val="636E6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</a:p>
        </p:txBody>
      </p:sp>
      <p:sp>
        <p:nvSpPr>
          <p:cNvPr id="63" name="矩形 9"/>
          <p:cNvSpPr/>
          <p:nvPr/>
        </p:nvSpPr>
        <p:spPr>
          <a:xfrm>
            <a:off x="805815" y="659130"/>
            <a:ext cx="179707" cy="200027"/>
          </a:xfrm>
          <a:prstGeom prst="rect">
            <a:avLst/>
          </a:prstGeom>
          <a:solidFill>
            <a:srgbClr val="F5C4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</a:p>
        </p:txBody>
      </p:sp>
      <p:sp>
        <p:nvSpPr>
          <p:cNvPr id="9" name="文本框 8"/>
          <p:cNvSpPr txBox="1"/>
          <p:nvPr/>
        </p:nvSpPr>
        <p:spPr>
          <a:xfrm>
            <a:off x="1167765" y="504190"/>
            <a:ext cx="10045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ea typeface="宋体" panose="02010600030101010101" pitchFamily="2" charset="-122"/>
                <a:sym typeface="Helvetica"/>
              </a:rPr>
              <a:t>总体架构</a:t>
            </a:r>
            <a:endParaRPr lang="zh-CN" altLang="en-US">
              <a:ea typeface="宋体" panose="02010600030101010101" pitchFamily="2" charset="-122"/>
              <a:sym typeface="Helvetica"/>
            </a:endParaRPr>
          </a:p>
        </p:txBody>
      </p:sp>
      <p:pic>
        <p:nvPicPr>
          <p:cNvPr id="6" name="图片 5" descr="代理服务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0010" y="1114425"/>
            <a:ext cx="657225" cy="979170"/>
          </a:xfrm>
          <a:prstGeom prst="rect">
            <a:avLst/>
          </a:prstGeom>
        </p:spPr>
      </p:pic>
      <p:pic>
        <p:nvPicPr>
          <p:cNvPr id="12" name="图片 11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205" y="2792095"/>
            <a:ext cx="586740" cy="814070"/>
          </a:xfrm>
          <a:prstGeom prst="rect">
            <a:avLst/>
          </a:prstGeom>
        </p:spPr>
      </p:pic>
      <p:pic>
        <p:nvPicPr>
          <p:cNvPr id="13" name="图片 12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55" y="2775585"/>
            <a:ext cx="586740" cy="814070"/>
          </a:xfrm>
          <a:prstGeom prst="rect">
            <a:avLst/>
          </a:prstGeom>
        </p:spPr>
      </p:pic>
      <p:pic>
        <p:nvPicPr>
          <p:cNvPr id="14" name="图片 13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815" y="2775585"/>
            <a:ext cx="586740" cy="814070"/>
          </a:xfrm>
          <a:prstGeom prst="rect">
            <a:avLst/>
          </a:prstGeom>
        </p:spPr>
      </p:pic>
      <p:pic>
        <p:nvPicPr>
          <p:cNvPr id="15" name="图片 14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30" y="2775585"/>
            <a:ext cx="586740" cy="81407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421640" y="4793615"/>
            <a:ext cx="4680585" cy="151193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23" name="图片 22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15" y="5160010"/>
            <a:ext cx="586740" cy="814070"/>
          </a:xfrm>
          <a:prstGeom prst="rect">
            <a:avLst/>
          </a:prstGeom>
        </p:spPr>
      </p:pic>
      <p:pic>
        <p:nvPicPr>
          <p:cNvPr id="24" name="图片 23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065" y="5143500"/>
            <a:ext cx="586740" cy="814070"/>
          </a:xfrm>
          <a:prstGeom prst="rect">
            <a:avLst/>
          </a:prstGeom>
        </p:spPr>
      </p:pic>
      <p:pic>
        <p:nvPicPr>
          <p:cNvPr id="25" name="图片 24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5143500"/>
            <a:ext cx="586740" cy="814070"/>
          </a:xfrm>
          <a:prstGeom prst="rect">
            <a:avLst/>
          </a:prstGeom>
        </p:spPr>
      </p:pic>
      <p:pic>
        <p:nvPicPr>
          <p:cNvPr id="26" name="图片 25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940" y="5143500"/>
            <a:ext cx="586740" cy="81407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6951345" y="4722495"/>
            <a:ext cx="4680585" cy="151193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28" name="图片 27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220" y="5088255"/>
            <a:ext cx="586740" cy="814070"/>
          </a:xfrm>
          <a:prstGeom prst="rect">
            <a:avLst/>
          </a:prstGeom>
        </p:spPr>
      </p:pic>
      <p:pic>
        <p:nvPicPr>
          <p:cNvPr id="29" name="图片 28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770" y="5071745"/>
            <a:ext cx="586740" cy="814070"/>
          </a:xfrm>
          <a:prstGeom prst="rect">
            <a:avLst/>
          </a:prstGeom>
        </p:spPr>
      </p:pic>
      <p:pic>
        <p:nvPicPr>
          <p:cNvPr id="30" name="图片 29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830" y="5071745"/>
            <a:ext cx="586740" cy="814070"/>
          </a:xfrm>
          <a:prstGeom prst="rect">
            <a:avLst/>
          </a:prstGeom>
        </p:spPr>
      </p:pic>
      <p:pic>
        <p:nvPicPr>
          <p:cNvPr id="31" name="图片 30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645" y="5071745"/>
            <a:ext cx="586740" cy="814070"/>
          </a:xfrm>
          <a:prstGeom prst="rect">
            <a:avLst/>
          </a:prstGeom>
        </p:spPr>
      </p:pic>
      <p:cxnSp>
        <p:nvCxnSpPr>
          <p:cNvPr id="32" name="直接箭头连接符 31"/>
          <p:cNvCxnSpPr>
            <a:endCxn id="16" idx="0"/>
          </p:cNvCxnSpPr>
          <p:nvPr/>
        </p:nvCxnSpPr>
        <p:spPr>
          <a:xfrm flipH="1">
            <a:off x="5488940" y="1916430"/>
            <a:ext cx="30480" cy="509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2351405" y="3937635"/>
            <a:ext cx="1486535" cy="8591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218555" y="3935095"/>
            <a:ext cx="2719070" cy="790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437880" y="5867400"/>
            <a:ext cx="220980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redis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服务器集群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167765" y="5902325"/>
            <a:ext cx="37750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mysql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服务器集群（分库分表）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512945" y="3568065"/>
            <a:ext cx="220980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朋友圈服务器集群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031230" y="1420495"/>
            <a:ext cx="326580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Nginx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集群（轮询）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185035" y="4185920"/>
            <a:ext cx="27571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Sharding -JDBC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charset="0"/>
                <a:cs typeface="+mn-cs"/>
                <a:sym typeface="Helvetica"/>
              </a:rPr>
              <a:t>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charset="0"/>
                <a:cs typeface="+mn-cs"/>
                <a:sym typeface="Helvetica"/>
              </a:rPr>
              <a:t>UUID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charset="0"/>
                <a:cs typeface="+mn-cs"/>
                <a:sym typeface="Helvetica"/>
              </a:rPr>
              <a:t>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charset="0"/>
              <a:cs typeface="+mn-cs"/>
              <a:sym typeface="Helvetic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418705" y="4146550"/>
            <a:ext cx="6235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Jedis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eeform 42"/>
          <p:cNvSpPr/>
          <p:nvPr/>
        </p:nvSpPr>
        <p:spPr>
          <a:xfrm>
            <a:off x="774064" y="452119"/>
            <a:ext cx="10523858" cy="5954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72" y="21600"/>
                </a:moveTo>
                <a:lnTo>
                  <a:pt x="5678" y="21600"/>
                </a:lnTo>
                <a:lnTo>
                  <a:pt x="5678" y="21057"/>
                </a:lnTo>
                <a:lnTo>
                  <a:pt x="5972" y="21057"/>
                </a:lnTo>
                <a:lnTo>
                  <a:pt x="5972" y="21600"/>
                </a:lnTo>
                <a:close/>
                <a:moveTo>
                  <a:pt x="20176" y="20722"/>
                </a:moveTo>
                <a:lnTo>
                  <a:pt x="19870" y="20722"/>
                </a:lnTo>
                <a:lnTo>
                  <a:pt x="19870" y="20179"/>
                </a:lnTo>
                <a:lnTo>
                  <a:pt x="20176" y="20179"/>
                </a:lnTo>
                <a:lnTo>
                  <a:pt x="20176" y="20722"/>
                </a:lnTo>
                <a:close/>
                <a:moveTo>
                  <a:pt x="5972" y="20722"/>
                </a:moveTo>
                <a:lnTo>
                  <a:pt x="5678" y="20722"/>
                </a:lnTo>
                <a:lnTo>
                  <a:pt x="5678" y="20179"/>
                </a:lnTo>
                <a:lnTo>
                  <a:pt x="5972" y="20179"/>
                </a:lnTo>
                <a:lnTo>
                  <a:pt x="5972" y="20722"/>
                </a:lnTo>
                <a:close/>
                <a:moveTo>
                  <a:pt x="20651" y="19856"/>
                </a:moveTo>
                <a:lnTo>
                  <a:pt x="20344" y="19856"/>
                </a:lnTo>
                <a:lnTo>
                  <a:pt x="20344" y="19301"/>
                </a:lnTo>
                <a:lnTo>
                  <a:pt x="20651" y="19301"/>
                </a:lnTo>
                <a:lnTo>
                  <a:pt x="20651" y="19856"/>
                </a:lnTo>
                <a:close/>
                <a:moveTo>
                  <a:pt x="18758" y="19856"/>
                </a:moveTo>
                <a:lnTo>
                  <a:pt x="18452" y="19856"/>
                </a:lnTo>
                <a:lnTo>
                  <a:pt x="18452" y="19301"/>
                </a:lnTo>
                <a:lnTo>
                  <a:pt x="18758" y="19301"/>
                </a:lnTo>
                <a:lnTo>
                  <a:pt x="18758" y="19856"/>
                </a:lnTo>
                <a:close/>
                <a:moveTo>
                  <a:pt x="6446" y="19856"/>
                </a:moveTo>
                <a:lnTo>
                  <a:pt x="6153" y="19856"/>
                </a:lnTo>
                <a:lnTo>
                  <a:pt x="6153" y="19301"/>
                </a:lnTo>
                <a:lnTo>
                  <a:pt x="6446" y="19301"/>
                </a:lnTo>
                <a:lnTo>
                  <a:pt x="6446" y="19856"/>
                </a:lnTo>
                <a:close/>
                <a:moveTo>
                  <a:pt x="5972" y="19856"/>
                </a:moveTo>
                <a:lnTo>
                  <a:pt x="5678" y="19856"/>
                </a:lnTo>
                <a:lnTo>
                  <a:pt x="5678" y="19301"/>
                </a:lnTo>
                <a:lnTo>
                  <a:pt x="5972" y="19301"/>
                </a:lnTo>
                <a:lnTo>
                  <a:pt x="5972" y="19856"/>
                </a:lnTo>
                <a:close/>
                <a:moveTo>
                  <a:pt x="21125" y="18978"/>
                </a:moveTo>
                <a:lnTo>
                  <a:pt x="20813" y="18978"/>
                </a:lnTo>
                <a:lnTo>
                  <a:pt x="20813" y="18435"/>
                </a:lnTo>
                <a:lnTo>
                  <a:pt x="21125" y="18435"/>
                </a:lnTo>
                <a:lnTo>
                  <a:pt x="21125" y="18978"/>
                </a:lnTo>
                <a:close/>
                <a:moveTo>
                  <a:pt x="20651" y="18978"/>
                </a:moveTo>
                <a:lnTo>
                  <a:pt x="20344" y="18978"/>
                </a:lnTo>
                <a:lnTo>
                  <a:pt x="20344" y="18435"/>
                </a:lnTo>
                <a:lnTo>
                  <a:pt x="20651" y="18435"/>
                </a:lnTo>
                <a:lnTo>
                  <a:pt x="20651" y="18978"/>
                </a:lnTo>
                <a:close/>
                <a:moveTo>
                  <a:pt x="19233" y="18978"/>
                </a:moveTo>
                <a:lnTo>
                  <a:pt x="18920" y="18978"/>
                </a:lnTo>
                <a:lnTo>
                  <a:pt x="18920" y="18435"/>
                </a:lnTo>
                <a:lnTo>
                  <a:pt x="19233" y="18435"/>
                </a:lnTo>
                <a:lnTo>
                  <a:pt x="19233" y="18978"/>
                </a:lnTo>
                <a:close/>
                <a:moveTo>
                  <a:pt x="18758" y="18978"/>
                </a:moveTo>
                <a:lnTo>
                  <a:pt x="18452" y="18978"/>
                </a:lnTo>
                <a:lnTo>
                  <a:pt x="18452" y="18435"/>
                </a:lnTo>
                <a:lnTo>
                  <a:pt x="18758" y="18435"/>
                </a:lnTo>
                <a:lnTo>
                  <a:pt x="18758" y="18978"/>
                </a:lnTo>
                <a:close/>
                <a:moveTo>
                  <a:pt x="18289" y="18978"/>
                </a:moveTo>
                <a:lnTo>
                  <a:pt x="17977" y="18978"/>
                </a:lnTo>
                <a:lnTo>
                  <a:pt x="17977" y="18435"/>
                </a:lnTo>
                <a:lnTo>
                  <a:pt x="18289" y="18435"/>
                </a:lnTo>
                <a:lnTo>
                  <a:pt x="18289" y="18978"/>
                </a:lnTo>
                <a:close/>
                <a:moveTo>
                  <a:pt x="17340" y="18978"/>
                </a:moveTo>
                <a:lnTo>
                  <a:pt x="17028" y="18978"/>
                </a:lnTo>
                <a:lnTo>
                  <a:pt x="17028" y="18435"/>
                </a:lnTo>
                <a:lnTo>
                  <a:pt x="17340" y="18435"/>
                </a:lnTo>
                <a:lnTo>
                  <a:pt x="17340" y="18978"/>
                </a:lnTo>
                <a:close/>
                <a:moveTo>
                  <a:pt x="6446" y="18978"/>
                </a:moveTo>
                <a:lnTo>
                  <a:pt x="6153" y="18978"/>
                </a:lnTo>
                <a:lnTo>
                  <a:pt x="6153" y="18435"/>
                </a:lnTo>
                <a:lnTo>
                  <a:pt x="6446" y="18435"/>
                </a:lnTo>
                <a:lnTo>
                  <a:pt x="6446" y="18978"/>
                </a:lnTo>
                <a:close/>
                <a:moveTo>
                  <a:pt x="5972" y="18978"/>
                </a:moveTo>
                <a:lnTo>
                  <a:pt x="5678" y="18978"/>
                </a:lnTo>
                <a:lnTo>
                  <a:pt x="5678" y="18435"/>
                </a:lnTo>
                <a:lnTo>
                  <a:pt x="5972" y="18435"/>
                </a:lnTo>
                <a:lnTo>
                  <a:pt x="5972" y="18978"/>
                </a:lnTo>
                <a:close/>
                <a:moveTo>
                  <a:pt x="19233" y="18100"/>
                </a:moveTo>
                <a:lnTo>
                  <a:pt x="18920" y="18100"/>
                </a:lnTo>
                <a:lnTo>
                  <a:pt x="18920" y="17523"/>
                </a:lnTo>
                <a:lnTo>
                  <a:pt x="19233" y="17523"/>
                </a:lnTo>
                <a:lnTo>
                  <a:pt x="19233" y="18100"/>
                </a:lnTo>
                <a:close/>
                <a:moveTo>
                  <a:pt x="18758" y="18100"/>
                </a:moveTo>
                <a:lnTo>
                  <a:pt x="18452" y="18100"/>
                </a:lnTo>
                <a:lnTo>
                  <a:pt x="18452" y="17523"/>
                </a:lnTo>
                <a:lnTo>
                  <a:pt x="18758" y="17523"/>
                </a:lnTo>
                <a:lnTo>
                  <a:pt x="18758" y="18100"/>
                </a:lnTo>
                <a:close/>
                <a:moveTo>
                  <a:pt x="18289" y="18100"/>
                </a:moveTo>
                <a:lnTo>
                  <a:pt x="17977" y="18100"/>
                </a:lnTo>
                <a:lnTo>
                  <a:pt x="17977" y="17523"/>
                </a:lnTo>
                <a:lnTo>
                  <a:pt x="18289" y="17523"/>
                </a:lnTo>
                <a:lnTo>
                  <a:pt x="18289" y="18100"/>
                </a:lnTo>
                <a:close/>
                <a:moveTo>
                  <a:pt x="17815" y="18100"/>
                </a:moveTo>
                <a:lnTo>
                  <a:pt x="17502" y="18100"/>
                </a:lnTo>
                <a:lnTo>
                  <a:pt x="17502" y="17523"/>
                </a:lnTo>
                <a:lnTo>
                  <a:pt x="17815" y="17523"/>
                </a:lnTo>
                <a:lnTo>
                  <a:pt x="17815" y="18100"/>
                </a:lnTo>
                <a:close/>
                <a:moveTo>
                  <a:pt x="17340" y="18100"/>
                </a:moveTo>
                <a:lnTo>
                  <a:pt x="17028" y="18100"/>
                </a:lnTo>
                <a:lnTo>
                  <a:pt x="17028" y="17523"/>
                </a:lnTo>
                <a:lnTo>
                  <a:pt x="17340" y="17523"/>
                </a:lnTo>
                <a:lnTo>
                  <a:pt x="17340" y="18100"/>
                </a:lnTo>
                <a:close/>
                <a:moveTo>
                  <a:pt x="11650" y="18100"/>
                </a:moveTo>
                <a:lnTo>
                  <a:pt x="11356" y="18100"/>
                </a:lnTo>
                <a:lnTo>
                  <a:pt x="11356" y="17523"/>
                </a:lnTo>
                <a:lnTo>
                  <a:pt x="11650" y="17523"/>
                </a:lnTo>
                <a:lnTo>
                  <a:pt x="11650" y="18100"/>
                </a:lnTo>
                <a:close/>
                <a:moveTo>
                  <a:pt x="11175" y="18100"/>
                </a:moveTo>
                <a:lnTo>
                  <a:pt x="10881" y="18100"/>
                </a:lnTo>
                <a:lnTo>
                  <a:pt x="10881" y="17523"/>
                </a:lnTo>
                <a:lnTo>
                  <a:pt x="11175" y="17523"/>
                </a:lnTo>
                <a:lnTo>
                  <a:pt x="11175" y="18100"/>
                </a:lnTo>
                <a:close/>
                <a:moveTo>
                  <a:pt x="6921" y="18100"/>
                </a:moveTo>
                <a:lnTo>
                  <a:pt x="6621" y="18100"/>
                </a:lnTo>
                <a:lnTo>
                  <a:pt x="6621" y="17523"/>
                </a:lnTo>
                <a:lnTo>
                  <a:pt x="6921" y="17523"/>
                </a:lnTo>
                <a:lnTo>
                  <a:pt x="6921" y="18100"/>
                </a:lnTo>
                <a:close/>
                <a:moveTo>
                  <a:pt x="6446" y="18100"/>
                </a:moveTo>
                <a:lnTo>
                  <a:pt x="6153" y="18100"/>
                </a:lnTo>
                <a:lnTo>
                  <a:pt x="6153" y="17523"/>
                </a:lnTo>
                <a:lnTo>
                  <a:pt x="6446" y="17523"/>
                </a:lnTo>
                <a:lnTo>
                  <a:pt x="6446" y="18100"/>
                </a:lnTo>
                <a:close/>
                <a:moveTo>
                  <a:pt x="5972" y="18100"/>
                </a:moveTo>
                <a:lnTo>
                  <a:pt x="5678" y="18100"/>
                </a:lnTo>
                <a:lnTo>
                  <a:pt x="5678" y="17523"/>
                </a:lnTo>
                <a:lnTo>
                  <a:pt x="5972" y="17523"/>
                </a:lnTo>
                <a:lnTo>
                  <a:pt x="5972" y="18100"/>
                </a:lnTo>
                <a:close/>
                <a:moveTo>
                  <a:pt x="19233" y="17222"/>
                </a:moveTo>
                <a:lnTo>
                  <a:pt x="18920" y="17222"/>
                </a:lnTo>
                <a:lnTo>
                  <a:pt x="18920" y="16656"/>
                </a:lnTo>
                <a:lnTo>
                  <a:pt x="19233" y="16656"/>
                </a:lnTo>
                <a:lnTo>
                  <a:pt x="19233" y="17222"/>
                </a:lnTo>
                <a:close/>
                <a:moveTo>
                  <a:pt x="18758" y="17222"/>
                </a:moveTo>
                <a:lnTo>
                  <a:pt x="18452" y="17222"/>
                </a:lnTo>
                <a:lnTo>
                  <a:pt x="18452" y="16656"/>
                </a:lnTo>
                <a:lnTo>
                  <a:pt x="18758" y="16656"/>
                </a:lnTo>
                <a:lnTo>
                  <a:pt x="18758" y="17222"/>
                </a:lnTo>
                <a:close/>
                <a:moveTo>
                  <a:pt x="18289" y="17222"/>
                </a:moveTo>
                <a:lnTo>
                  <a:pt x="17977" y="17222"/>
                </a:lnTo>
                <a:lnTo>
                  <a:pt x="17977" y="16656"/>
                </a:lnTo>
                <a:lnTo>
                  <a:pt x="18289" y="16656"/>
                </a:lnTo>
                <a:lnTo>
                  <a:pt x="18289" y="17222"/>
                </a:lnTo>
                <a:close/>
                <a:moveTo>
                  <a:pt x="17815" y="17222"/>
                </a:moveTo>
                <a:lnTo>
                  <a:pt x="17502" y="17222"/>
                </a:lnTo>
                <a:lnTo>
                  <a:pt x="17502" y="16656"/>
                </a:lnTo>
                <a:lnTo>
                  <a:pt x="17815" y="16656"/>
                </a:lnTo>
                <a:lnTo>
                  <a:pt x="17815" y="17222"/>
                </a:lnTo>
                <a:close/>
                <a:moveTo>
                  <a:pt x="17340" y="17222"/>
                </a:moveTo>
                <a:lnTo>
                  <a:pt x="17028" y="17222"/>
                </a:lnTo>
                <a:lnTo>
                  <a:pt x="17028" y="16656"/>
                </a:lnTo>
                <a:lnTo>
                  <a:pt x="17340" y="16656"/>
                </a:lnTo>
                <a:lnTo>
                  <a:pt x="17340" y="17222"/>
                </a:lnTo>
                <a:close/>
                <a:moveTo>
                  <a:pt x="16865" y="17222"/>
                </a:moveTo>
                <a:lnTo>
                  <a:pt x="16559" y="17222"/>
                </a:lnTo>
                <a:lnTo>
                  <a:pt x="16559" y="16656"/>
                </a:lnTo>
                <a:lnTo>
                  <a:pt x="16865" y="16656"/>
                </a:lnTo>
                <a:lnTo>
                  <a:pt x="16865" y="17222"/>
                </a:lnTo>
                <a:close/>
                <a:moveTo>
                  <a:pt x="13067" y="17222"/>
                </a:moveTo>
                <a:lnTo>
                  <a:pt x="12774" y="17222"/>
                </a:lnTo>
                <a:lnTo>
                  <a:pt x="12774" y="16656"/>
                </a:lnTo>
                <a:lnTo>
                  <a:pt x="13067" y="16656"/>
                </a:lnTo>
                <a:lnTo>
                  <a:pt x="13067" y="17222"/>
                </a:lnTo>
                <a:close/>
                <a:moveTo>
                  <a:pt x="12124" y="17222"/>
                </a:moveTo>
                <a:lnTo>
                  <a:pt x="11824" y="17222"/>
                </a:lnTo>
                <a:lnTo>
                  <a:pt x="11824" y="16656"/>
                </a:lnTo>
                <a:lnTo>
                  <a:pt x="12124" y="16656"/>
                </a:lnTo>
                <a:lnTo>
                  <a:pt x="12124" y="17222"/>
                </a:lnTo>
                <a:close/>
                <a:moveTo>
                  <a:pt x="11650" y="17222"/>
                </a:moveTo>
                <a:lnTo>
                  <a:pt x="11356" y="17222"/>
                </a:lnTo>
                <a:lnTo>
                  <a:pt x="11356" y="16656"/>
                </a:lnTo>
                <a:lnTo>
                  <a:pt x="11650" y="16656"/>
                </a:lnTo>
                <a:lnTo>
                  <a:pt x="11650" y="17222"/>
                </a:lnTo>
                <a:close/>
                <a:moveTo>
                  <a:pt x="11175" y="17222"/>
                </a:moveTo>
                <a:lnTo>
                  <a:pt x="10881" y="17222"/>
                </a:lnTo>
                <a:lnTo>
                  <a:pt x="10881" y="16656"/>
                </a:lnTo>
                <a:lnTo>
                  <a:pt x="11175" y="16656"/>
                </a:lnTo>
                <a:lnTo>
                  <a:pt x="11175" y="17222"/>
                </a:lnTo>
                <a:close/>
                <a:moveTo>
                  <a:pt x="7396" y="17222"/>
                </a:moveTo>
                <a:lnTo>
                  <a:pt x="7096" y="17222"/>
                </a:lnTo>
                <a:lnTo>
                  <a:pt x="7096" y="16656"/>
                </a:lnTo>
                <a:lnTo>
                  <a:pt x="7396" y="16656"/>
                </a:lnTo>
                <a:lnTo>
                  <a:pt x="7396" y="17222"/>
                </a:lnTo>
                <a:close/>
                <a:moveTo>
                  <a:pt x="6921" y="17222"/>
                </a:moveTo>
                <a:lnTo>
                  <a:pt x="6621" y="17222"/>
                </a:lnTo>
                <a:lnTo>
                  <a:pt x="6621" y="16656"/>
                </a:lnTo>
                <a:lnTo>
                  <a:pt x="6921" y="16656"/>
                </a:lnTo>
                <a:lnTo>
                  <a:pt x="6921" y="17222"/>
                </a:lnTo>
                <a:close/>
                <a:moveTo>
                  <a:pt x="6446" y="17222"/>
                </a:moveTo>
                <a:lnTo>
                  <a:pt x="6153" y="17222"/>
                </a:lnTo>
                <a:lnTo>
                  <a:pt x="6153" y="16656"/>
                </a:lnTo>
                <a:lnTo>
                  <a:pt x="6446" y="16656"/>
                </a:lnTo>
                <a:lnTo>
                  <a:pt x="6446" y="17222"/>
                </a:lnTo>
                <a:close/>
                <a:moveTo>
                  <a:pt x="5972" y="17222"/>
                </a:moveTo>
                <a:lnTo>
                  <a:pt x="5678" y="17222"/>
                </a:lnTo>
                <a:lnTo>
                  <a:pt x="5678" y="16656"/>
                </a:lnTo>
                <a:lnTo>
                  <a:pt x="5972" y="16656"/>
                </a:lnTo>
                <a:lnTo>
                  <a:pt x="5972" y="17222"/>
                </a:lnTo>
                <a:close/>
                <a:moveTo>
                  <a:pt x="18758" y="16321"/>
                </a:moveTo>
                <a:lnTo>
                  <a:pt x="18452" y="16321"/>
                </a:lnTo>
                <a:lnTo>
                  <a:pt x="18452" y="15778"/>
                </a:lnTo>
                <a:lnTo>
                  <a:pt x="18758" y="15778"/>
                </a:lnTo>
                <a:lnTo>
                  <a:pt x="18758" y="16321"/>
                </a:lnTo>
                <a:close/>
                <a:moveTo>
                  <a:pt x="18289" y="16321"/>
                </a:moveTo>
                <a:lnTo>
                  <a:pt x="17977" y="16321"/>
                </a:lnTo>
                <a:lnTo>
                  <a:pt x="17977" y="15778"/>
                </a:lnTo>
                <a:lnTo>
                  <a:pt x="18289" y="15778"/>
                </a:lnTo>
                <a:lnTo>
                  <a:pt x="18289" y="16321"/>
                </a:lnTo>
                <a:close/>
                <a:moveTo>
                  <a:pt x="17815" y="16321"/>
                </a:moveTo>
                <a:lnTo>
                  <a:pt x="17502" y="16321"/>
                </a:lnTo>
                <a:lnTo>
                  <a:pt x="17502" y="15778"/>
                </a:lnTo>
                <a:lnTo>
                  <a:pt x="17815" y="15778"/>
                </a:lnTo>
                <a:lnTo>
                  <a:pt x="17815" y="16321"/>
                </a:lnTo>
                <a:close/>
                <a:moveTo>
                  <a:pt x="13067" y="16321"/>
                </a:moveTo>
                <a:lnTo>
                  <a:pt x="12774" y="16321"/>
                </a:lnTo>
                <a:lnTo>
                  <a:pt x="12774" y="15778"/>
                </a:lnTo>
                <a:lnTo>
                  <a:pt x="13067" y="15778"/>
                </a:lnTo>
                <a:lnTo>
                  <a:pt x="13067" y="16321"/>
                </a:lnTo>
                <a:close/>
                <a:moveTo>
                  <a:pt x="12593" y="16321"/>
                </a:moveTo>
                <a:lnTo>
                  <a:pt x="12299" y="16321"/>
                </a:lnTo>
                <a:lnTo>
                  <a:pt x="12299" y="15778"/>
                </a:lnTo>
                <a:lnTo>
                  <a:pt x="12593" y="15778"/>
                </a:lnTo>
                <a:lnTo>
                  <a:pt x="12593" y="16321"/>
                </a:lnTo>
                <a:close/>
                <a:moveTo>
                  <a:pt x="12124" y="16321"/>
                </a:moveTo>
                <a:lnTo>
                  <a:pt x="11824" y="16321"/>
                </a:lnTo>
                <a:lnTo>
                  <a:pt x="11824" y="15778"/>
                </a:lnTo>
                <a:lnTo>
                  <a:pt x="12124" y="15778"/>
                </a:lnTo>
                <a:lnTo>
                  <a:pt x="12124" y="16321"/>
                </a:lnTo>
                <a:close/>
                <a:moveTo>
                  <a:pt x="11650" y="16321"/>
                </a:moveTo>
                <a:lnTo>
                  <a:pt x="11356" y="16321"/>
                </a:lnTo>
                <a:lnTo>
                  <a:pt x="11356" y="15778"/>
                </a:lnTo>
                <a:lnTo>
                  <a:pt x="11650" y="15778"/>
                </a:lnTo>
                <a:lnTo>
                  <a:pt x="11650" y="16321"/>
                </a:lnTo>
                <a:close/>
                <a:moveTo>
                  <a:pt x="11175" y="16321"/>
                </a:moveTo>
                <a:lnTo>
                  <a:pt x="10881" y="16321"/>
                </a:lnTo>
                <a:lnTo>
                  <a:pt x="10881" y="15778"/>
                </a:lnTo>
                <a:lnTo>
                  <a:pt x="11175" y="15778"/>
                </a:lnTo>
                <a:lnTo>
                  <a:pt x="11175" y="16321"/>
                </a:lnTo>
                <a:close/>
                <a:moveTo>
                  <a:pt x="7864" y="16321"/>
                </a:moveTo>
                <a:lnTo>
                  <a:pt x="7571" y="16321"/>
                </a:lnTo>
                <a:lnTo>
                  <a:pt x="7571" y="15778"/>
                </a:lnTo>
                <a:lnTo>
                  <a:pt x="7864" y="15778"/>
                </a:lnTo>
                <a:lnTo>
                  <a:pt x="7864" y="16321"/>
                </a:lnTo>
                <a:close/>
                <a:moveTo>
                  <a:pt x="7396" y="16321"/>
                </a:moveTo>
                <a:lnTo>
                  <a:pt x="7096" y="16321"/>
                </a:lnTo>
                <a:lnTo>
                  <a:pt x="7096" y="15778"/>
                </a:lnTo>
                <a:lnTo>
                  <a:pt x="7396" y="15778"/>
                </a:lnTo>
                <a:lnTo>
                  <a:pt x="7396" y="16321"/>
                </a:lnTo>
                <a:close/>
                <a:moveTo>
                  <a:pt x="6921" y="16321"/>
                </a:moveTo>
                <a:lnTo>
                  <a:pt x="6621" y="16321"/>
                </a:lnTo>
                <a:lnTo>
                  <a:pt x="6621" y="15778"/>
                </a:lnTo>
                <a:lnTo>
                  <a:pt x="6921" y="15778"/>
                </a:lnTo>
                <a:lnTo>
                  <a:pt x="6921" y="16321"/>
                </a:lnTo>
                <a:close/>
                <a:moveTo>
                  <a:pt x="6446" y="16321"/>
                </a:moveTo>
                <a:lnTo>
                  <a:pt x="6153" y="16321"/>
                </a:lnTo>
                <a:lnTo>
                  <a:pt x="6153" y="15778"/>
                </a:lnTo>
                <a:lnTo>
                  <a:pt x="6446" y="15778"/>
                </a:lnTo>
                <a:lnTo>
                  <a:pt x="6446" y="16321"/>
                </a:lnTo>
                <a:close/>
                <a:moveTo>
                  <a:pt x="5972" y="16321"/>
                </a:moveTo>
                <a:lnTo>
                  <a:pt x="5678" y="16321"/>
                </a:lnTo>
                <a:lnTo>
                  <a:pt x="5678" y="15778"/>
                </a:lnTo>
                <a:lnTo>
                  <a:pt x="5972" y="15778"/>
                </a:lnTo>
                <a:lnTo>
                  <a:pt x="5972" y="16321"/>
                </a:lnTo>
                <a:close/>
                <a:moveTo>
                  <a:pt x="19233" y="15455"/>
                </a:moveTo>
                <a:lnTo>
                  <a:pt x="18920" y="15455"/>
                </a:lnTo>
                <a:lnTo>
                  <a:pt x="18920" y="14901"/>
                </a:lnTo>
                <a:lnTo>
                  <a:pt x="19233" y="14901"/>
                </a:lnTo>
                <a:lnTo>
                  <a:pt x="19233" y="15455"/>
                </a:lnTo>
                <a:close/>
                <a:moveTo>
                  <a:pt x="18758" y="15455"/>
                </a:moveTo>
                <a:lnTo>
                  <a:pt x="18452" y="15455"/>
                </a:lnTo>
                <a:lnTo>
                  <a:pt x="18452" y="14901"/>
                </a:lnTo>
                <a:lnTo>
                  <a:pt x="18758" y="14901"/>
                </a:lnTo>
                <a:lnTo>
                  <a:pt x="18758" y="15455"/>
                </a:lnTo>
                <a:close/>
                <a:moveTo>
                  <a:pt x="12593" y="15455"/>
                </a:moveTo>
                <a:lnTo>
                  <a:pt x="12299" y="15455"/>
                </a:lnTo>
                <a:lnTo>
                  <a:pt x="12299" y="14901"/>
                </a:lnTo>
                <a:lnTo>
                  <a:pt x="12593" y="14901"/>
                </a:lnTo>
                <a:lnTo>
                  <a:pt x="12593" y="15455"/>
                </a:lnTo>
                <a:close/>
                <a:moveTo>
                  <a:pt x="12124" y="15455"/>
                </a:moveTo>
                <a:lnTo>
                  <a:pt x="11824" y="15455"/>
                </a:lnTo>
                <a:lnTo>
                  <a:pt x="11824" y="14901"/>
                </a:lnTo>
                <a:lnTo>
                  <a:pt x="12124" y="14901"/>
                </a:lnTo>
                <a:lnTo>
                  <a:pt x="12124" y="15455"/>
                </a:lnTo>
                <a:close/>
                <a:moveTo>
                  <a:pt x="11650" y="15455"/>
                </a:moveTo>
                <a:lnTo>
                  <a:pt x="11356" y="15455"/>
                </a:lnTo>
                <a:lnTo>
                  <a:pt x="11356" y="14901"/>
                </a:lnTo>
                <a:lnTo>
                  <a:pt x="11650" y="14901"/>
                </a:lnTo>
                <a:lnTo>
                  <a:pt x="11650" y="15455"/>
                </a:lnTo>
                <a:close/>
                <a:moveTo>
                  <a:pt x="11175" y="15455"/>
                </a:moveTo>
                <a:lnTo>
                  <a:pt x="10881" y="15455"/>
                </a:lnTo>
                <a:lnTo>
                  <a:pt x="10881" y="14901"/>
                </a:lnTo>
                <a:lnTo>
                  <a:pt x="11175" y="14901"/>
                </a:lnTo>
                <a:lnTo>
                  <a:pt x="11175" y="15455"/>
                </a:lnTo>
                <a:close/>
                <a:moveTo>
                  <a:pt x="7864" y="15455"/>
                </a:moveTo>
                <a:lnTo>
                  <a:pt x="7571" y="15455"/>
                </a:lnTo>
                <a:lnTo>
                  <a:pt x="7571" y="14901"/>
                </a:lnTo>
                <a:lnTo>
                  <a:pt x="7864" y="14901"/>
                </a:lnTo>
                <a:lnTo>
                  <a:pt x="7864" y="15455"/>
                </a:lnTo>
                <a:close/>
                <a:moveTo>
                  <a:pt x="7396" y="15455"/>
                </a:moveTo>
                <a:lnTo>
                  <a:pt x="7096" y="15455"/>
                </a:lnTo>
                <a:lnTo>
                  <a:pt x="7096" y="14901"/>
                </a:lnTo>
                <a:lnTo>
                  <a:pt x="7396" y="14901"/>
                </a:lnTo>
                <a:lnTo>
                  <a:pt x="7396" y="15455"/>
                </a:lnTo>
                <a:close/>
                <a:moveTo>
                  <a:pt x="6921" y="15455"/>
                </a:moveTo>
                <a:lnTo>
                  <a:pt x="6621" y="15455"/>
                </a:lnTo>
                <a:lnTo>
                  <a:pt x="6621" y="14901"/>
                </a:lnTo>
                <a:lnTo>
                  <a:pt x="6921" y="14901"/>
                </a:lnTo>
                <a:lnTo>
                  <a:pt x="6921" y="15455"/>
                </a:lnTo>
                <a:close/>
                <a:moveTo>
                  <a:pt x="6446" y="15455"/>
                </a:moveTo>
                <a:lnTo>
                  <a:pt x="6153" y="15455"/>
                </a:lnTo>
                <a:lnTo>
                  <a:pt x="6153" y="14901"/>
                </a:lnTo>
                <a:lnTo>
                  <a:pt x="6446" y="14901"/>
                </a:lnTo>
                <a:lnTo>
                  <a:pt x="6446" y="15455"/>
                </a:lnTo>
                <a:close/>
                <a:moveTo>
                  <a:pt x="5972" y="15455"/>
                </a:moveTo>
                <a:lnTo>
                  <a:pt x="5678" y="15455"/>
                </a:lnTo>
                <a:lnTo>
                  <a:pt x="5678" y="14901"/>
                </a:lnTo>
                <a:lnTo>
                  <a:pt x="5972" y="14901"/>
                </a:lnTo>
                <a:lnTo>
                  <a:pt x="5972" y="15455"/>
                </a:lnTo>
                <a:close/>
                <a:moveTo>
                  <a:pt x="5503" y="15455"/>
                </a:moveTo>
                <a:lnTo>
                  <a:pt x="5203" y="15455"/>
                </a:lnTo>
                <a:lnTo>
                  <a:pt x="5203" y="14901"/>
                </a:lnTo>
                <a:lnTo>
                  <a:pt x="5503" y="14901"/>
                </a:lnTo>
                <a:lnTo>
                  <a:pt x="5503" y="15455"/>
                </a:lnTo>
                <a:close/>
                <a:moveTo>
                  <a:pt x="18758" y="14577"/>
                </a:moveTo>
                <a:lnTo>
                  <a:pt x="18452" y="14577"/>
                </a:lnTo>
                <a:lnTo>
                  <a:pt x="18452" y="14034"/>
                </a:lnTo>
                <a:lnTo>
                  <a:pt x="18758" y="14034"/>
                </a:lnTo>
                <a:lnTo>
                  <a:pt x="18758" y="14577"/>
                </a:lnTo>
                <a:close/>
                <a:moveTo>
                  <a:pt x="18289" y="14577"/>
                </a:moveTo>
                <a:lnTo>
                  <a:pt x="17977" y="14577"/>
                </a:lnTo>
                <a:lnTo>
                  <a:pt x="17977" y="14034"/>
                </a:lnTo>
                <a:lnTo>
                  <a:pt x="18289" y="14034"/>
                </a:lnTo>
                <a:lnTo>
                  <a:pt x="18289" y="14577"/>
                </a:lnTo>
                <a:close/>
                <a:moveTo>
                  <a:pt x="17340" y="14577"/>
                </a:moveTo>
                <a:lnTo>
                  <a:pt x="17028" y="14577"/>
                </a:lnTo>
                <a:lnTo>
                  <a:pt x="17028" y="14034"/>
                </a:lnTo>
                <a:lnTo>
                  <a:pt x="17340" y="14034"/>
                </a:lnTo>
                <a:lnTo>
                  <a:pt x="17340" y="14577"/>
                </a:lnTo>
                <a:close/>
                <a:moveTo>
                  <a:pt x="16865" y="14577"/>
                </a:moveTo>
                <a:lnTo>
                  <a:pt x="16559" y="14577"/>
                </a:lnTo>
                <a:lnTo>
                  <a:pt x="16559" y="14034"/>
                </a:lnTo>
                <a:lnTo>
                  <a:pt x="16865" y="14034"/>
                </a:lnTo>
                <a:lnTo>
                  <a:pt x="16865" y="14577"/>
                </a:lnTo>
                <a:close/>
                <a:moveTo>
                  <a:pt x="16378" y="14577"/>
                </a:moveTo>
                <a:lnTo>
                  <a:pt x="16084" y="14577"/>
                </a:lnTo>
                <a:lnTo>
                  <a:pt x="16084" y="14034"/>
                </a:lnTo>
                <a:lnTo>
                  <a:pt x="16378" y="14034"/>
                </a:lnTo>
                <a:lnTo>
                  <a:pt x="16378" y="14577"/>
                </a:lnTo>
                <a:close/>
                <a:moveTo>
                  <a:pt x="12593" y="14577"/>
                </a:moveTo>
                <a:lnTo>
                  <a:pt x="12299" y="14577"/>
                </a:lnTo>
                <a:lnTo>
                  <a:pt x="12299" y="14034"/>
                </a:lnTo>
                <a:lnTo>
                  <a:pt x="12593" y="14034"/>
                </a:lnTo>
                <a:lnTo>
                  <a:pt x="12593" y="14577"/>
                </a:lnTo>
                <a:close/>
                <a:moveTo>
                  <a:pt x="12124" y="14577"/>
                </a:moveTo>
                <a:lnTo>
                  <a:pt x="11824" y="14577"/>
                </a:lnTo>
                <a:lnTo>
                  <a:pt x="11824" y="14034"/>
                </a:lnTo>
                <a:lnTo>
                  <a:pt x="12124" y="14034"/>
                </a:lnTo>
                <a:lnTo>
                  <a:pt x="12124" y="14577"/>
                </a:lnTo>
                <a:close/>
                <a:moveTo>
                  <a:pt x="11650" y="14577"/>
                </a:moveTo>
                <a:lnTo>
                  <a:pt x="11356" y="14577"/>
                </a:lnTo>
                <a:lnTo>
                  <a:pt x="11356" y="14034"/>
                </a:lnTo>
                <a:lnTo>
                  <a:pt x="11650" y="14034"/>
                </a:lnTo>
                <a:lnTo>
                  <a:pt x="11650" y="14577"/>
                </a:lnTo>
                <a:close/>
                <a:moveTo>
                  <a:pt x="11175" y="14577"/>
                </a:moveTo>
                <a:lnTo>
                  <a:pt x="10881" y="14577"/>
                </a:lnTo>
                <a:lnTo>
                  <a:pt x="10881" y="14034"/>
                </a:lnTo>
                <a:lnTo>
                  <a:pt x="11175" y="14034"/>
                </a:lnTo>
                <a:lnTo>
                  <a:pt x="11175" y="14577"/>
                </a:lnTo>
                <a:close/>
                <a:moveTo>
                  <a:pt x="7864" y="14577"/>
                </a:moveTo>
                <a:lnTo>
                  <a:pt x="7571" y="14577"/>
                </a:lnTo>
                <a:lnTo>
                  <a:pt x="7571" y="14034"/>
                </a:lnTo>
                <a:lnTo>
                  <a:pt x="7864" y="14034"/>
                </a:lnTo>
                <a:lnTo>
                  <a:pt x="7864" y="14577"/>
                </a:lnTo>
                <a:close/>
                <a:moveTo>
                  <a:pt x="7396" y="14577"/>
                </a:moveTo>
                <a:lnTo>
                  <a:pt x="7096" y="14577"/>
                </a:lnTo>
                <a:lnTo>
                  <a:pt x="7096" y="14034"/>
                </a:lnTo>
                <a:lnTo>
                  <a:pt x="7396" y="14034"/>
                </a:lnTo>
                <a:lnTo>
                  <a:pt x="7396" y="14577"/>
                </a:lnTo>
                <a:close/>
                <a:moveTo>
                  <a:pt x="6921" y="14577"/>
                </a:moveTo>
                <a:lnTo>
                  <a:pt x="6621" y="14577"/>
                </a:lnTo>
                <a:lnTo>
                  <a:pt x="6621" y="14034"/>
                </a:lnTo>
                <a:lnTo>
                  <a:pt x="6921" y="14034"/>
                </a:lnTo>
                <a:lnTo>
                  <a:pt x="6921" y="14577"/>
                </a:lnTo>
                <a:close/>
                <a:moveTo>
                  <a:pt x="6446" y="14577"/>
                </a:moveTo>
                <a:lnTo>
                  <a:pt x="6153" y="14577"/>
                </a:lnTo>
                <a:lnTo>
                  <a:pt x="6153" y="14034"/>
                </a:lnTo>
                <a:lnTo>
                  <a:pt x="6446" y="14034"/>
                </a:lnTo>
                <a:lnTo>
                  <a:pt x="6446" y="14577"/>
                </a:lnTo>
                <a:close/>
                <a:moveTo>
                  <a:pt x="5972" y="14577"/>
                </a:moveTo>
                <a:lnTo>
                  <a:pt x="5678" y="14577"/>
                </a:lnTo>
                <a:lnTo>
                  <a:pt x="5678" y="14034"/>
                </a:lnTo>
                <a:lnTo>
                  <a:pt x="5972" y="14034"/>
                </a:lnTo>
                <a:lnTo>
                  <a:pt x="5972" y="14577"/>
                </a:lnTo>
                <a:close/>
                <a:moveTo>
                  <a:pt x="5503" y="14577"/>
                </a:moveTo>
                <a:lnTo>
                  <a:pt x="5203" y="14577"/>
                </a:lnTo>
                <a:lnTo>
                  <a:pt x="5203" y="14034"/>
                </a:lnTo>
                <a:lnTo>
                  <a:pt x="5503" y="14034"/>
                </a:lnTo>
                <a:lnTo>
                  <a:pt x="5503" y="14577"/>
                </a:lnTo>
                <a:close/>
                <a:moveTo>
                  <a:pt x="16865" y="13699"/>
                </a:moveTo>
                <a:lnTo>
                  <a:pt x="16559" y="13699"/>
                </a:lnTo>
                <a:lnTo>
                  <a:pt x="16559" y="13156"/>
                </a:lnTo>
                <a:lnTo>
                  <a:pt x="16865" y="13156"/>
                </a:lnTo>
                <a:lnTo>
                  <a:pt x="16865" y="13699"/>
                </a:lnTo>
                <a:close/>
                <a:moveTo>
                  <a:pt x="16378" y="13699"/>
                </a:moveTo>
                <a:lnTo>
                  <a:pt x="16084" y="13699"/>
                </a:lnTo>
                <a:lnTo>
                  <a:pt x="16084" y="13156"/>
                </a:lnTo>
                <a:lnTo>
                  <a:pt x="16378" y="13156"/>
                </a:lnTo>
                <a:lnTo>
                  <a:pt x="16378" y="13699"/>
                </a:lnTo>
                <a:close/>
                <a:moveTo>
                  <a:pt x="15910" y="13699"/>
                </a:moveTo>
                <a:lnTo>
                  <a:pt x="15610" y="13699"/>
                </a:lnTo>
                <a:lnTo>
                  <a:pt x="15610" y="13156"/>
                </a:lnTo>
                <a:lnTo>
                  <a:pt x="15910" y="13156"/>
                </a:lnTo>
                <a:lnTo>
                  <a:pt x="15910" y="13699"/>
                </a:lnTo>
                <a:close/>
                <a:moveTo>
                  <a:pt x="13067" y="13699"/>
                </a:moveTo>
                <a:lnTo>
                  <a:pt x="12774" y="13699"/>
                </a:lnTo>
                <a:lnTo>
                  <a:pt x="12774" y="13156"/>
                </a:lnTo>
                <a:lnTo>
                  <a:pt x="13067" y="13156"/>
                </a:lnTo>
                <a:lnTo>
                  <a:pt x="13067" y="13699"/>
                </a:lnTo>
                <a:close/>
                <a:moveTo>
                  <a:pt x="12593" y="13699"/>
                </a:moveTo>
                <a:lnTo>
                  <a:pt x="12299" y="13699"/>
                </a:lnTo>
                <a:lnTo>
                  <a:pt x="12299" y="13156"/>
                </a:lnTo>
                <a:lnTo>
                  <a:pt x="12593" y="13156"/>
                </a:lnTo>
                <a:lnTo>
                  <a:pt x="12593" y="13699"/>
                </a:lnTo>
                <a:close/>
                <a:moveTo>
                  <a:pt x="12124" y="13699"/>
                </a:moveTo>
                <a:lnTo>
                  <a:pt x="11824" y="13699"/>
                </a:lnTo>
                <a:lnTo>
                  <a:pt x="11824" y="13156"/>
                </a:lnTo>
                <a:lnTo>
                  <a:pt x="12124" y="13156"/>
                </a:lnTo>
                <a:lnTo>
                  <a:pt x="12124" y="13699"/>
                </a:lnTo>
                <a:close/>
                <a:moveTo>
                  <a:pt x="11650" y="13699"/>
                </a:moveTo>
                <a:lnTo>
                  <a:pt x="11356" y="13699"/>
                </a:lnTo>
                <a:lnTo>
                  <a:pt x="11356" y="13156"/>
                </a:lnTo>
                <a:lnTo>
                  <a:pt x="11650" y="13156"/>
                </a:lnTo>
                <a:lnTo>
                  <a:pt x="11650" y="13699"/>
                </a:lnTo>
                <a:close/>
                <a:moveTo>
                  <a:pt x="11175" y="13699"/>
                </a:moveTo>
                <a:lnTo>
                  <a:pt x="10881" y="13699"/>
                </a:lnTo>
                <a:lnTo>
                  <a:pt x="10881" y="13156"/>
                </a:lnTo>
                <a:lnTo>
                  <a:pt x="11175" y="13156"/>
                </a:lnTo>
                <a:lnTo>
                  <a:pt x="11175" y="13699"/>
                </a:lnTo>
                <a:close/>
                <a:moveTo>
                  <a:pt x="10706" y="13699"/>
                </a:moveTo>
                <a:lnTo>
                  <a:pt x="10406" y="13699"/>
                </a:lnTo>
                <a:lnTo>
                  <a:pt x="10406" y="13156"/>
                </a:lnTo>
                <a:lnTo>
                  <a:pt x="10706" y="13156"/>
                </a:lnTo>
                <a:lnTo>
                  <a:pt x="10706" y="13699"/>
                </a:lnTo>
                <a:close/>
                <a:moveTo>
                  <a:pt x="10232" y="13699"/>
                </a:moveTo>
                <a:lnTo>
                  <a:pt x="9938" y="13699"/>
                </a:lnTo>
                <a:lnTo>
                  <a:pt x="9938" y="13156"/>
                </a:lnTo>
                <a:lnTo>
                  <a:pt x="10232" y="13156"/>
                </a:lnTo>
                <a:lnTo>
                  <a:pt x="10232" y="13699"/>
                </a:lnTo>
                <a:close/>
                <a:moveTo>
                  <a:pt x="9757" y="13699"/>
                </a:moveTo>
                <a:lnTo>
                  <a:pt x="9463" y="13699"/>
                </a:lnTo>
                <a:lnTo>
                  <a:pt x="9463" y="13156"/>
                </a:lnTo>
                <a:lnTo>
                  <a:pt x="9757" y="13156"/>
                </a:lnTo>
                <a:lnTo>
                  <a:pt x="9757" y="13699"/>
                </a:lnTo>
                <a:close/>
                <a:moveTo>
                  <a:pt x="6921" y="13699"/>
                </a:moveTo>
                <a:lnTo>
                  <a:pt x="6621" y="13699"/>
                </a:lnTo>
                <a:lnTo>
                  <a:pt x="6621" y="13156"/>
                </a:lnTo>
                <a:lnTo>
                  <a:pt x="6921" y="13156"/>
                </a:lnTo>
                <a:lnTo>
                  <a:pt x="6921" y="13699"/>
                </a:lnTo>
                <a:close/>
                <a:moveTo>
                  <a:pt x="6446" y="13699"/>
                </a:moveTo>
                <a:lnTo>
                  <a:pt x="6153" y="13699"/>
                </a:lnTo>
                <a:lnTo>
                  <a:pt x="6153" y="13156"/>
                </a:lnTo>
                <a:lnTo>
                  <a:pt x="6446" y="13156"/>
                </a:lnTo>
                <a:lnTo>
                  <a:pt x="6446" y="13699"/>
                </a:lnTo>
                <a:close/>
                <a:moveTo>
                  <a:pt x="5972" y="13699"/>
                </a:moveTo>
                <a:lnTo>
                  <a:pt x="5678" y="13699"/>
                </a:lnTo>
                <a:lnTo>
                  <a:pt x="5678" y="13156"/>
                </a:lnTo>
                <a:lnTo>
                  <a:pt x="5972" y="13156"/>
                </a:lnTo>
                <a:lnTo>
                  <a:pt x="5972" y="13699"/>
                </a:lnTo>
                <a:close/>
                <a:moveTo>
                  <a:pt x="5503" y="13699"/>
                </a:moveTo>
                <a:lnTo>
                  <a:pt x="5203" y="13699"/>
                </a:lnTo>
                <a:lnTo>
                  <a:pt x="5203" y="13156"/>
                </a:lnTo>
                <a:lnTo>
                  <a:pt x="5503" y="13156"/>
                </a:lnTo>
                <a:lnTo>
                  <a:pt x="5503" y="13699"/>
                </a:lnTo>
                <a:close/>
                <a:moveTo>
                  <a:pt x="17815" y="12821"/>
                </a:moveTo>
                <a:lnTo>
                  <a:pt x="17502" y="12821"/>
                </a:lnTo>
                <a:lnTo>
                  <a:pt x="17502" y="12279"/>
                </a:lnTo>
                <a:lnTo>
                  <a:pt x="17815" y="12279"/>
                </a:lnTo>
                <a:lnTo>
                  <a:pt x="17815" y="12821"/>
                </a:lnTo>
                <a:close/>
                <a:moveTo>
                  <a:pt x="16378" y="12821"/>
                </a:moveTo>
                <a:lnTo>
                  <a:pt x="16084" y="12821"/>
                </a:lnTo>
                <a:lnTo>
                  <a:pt x="16084" y="12279"/>
                </a:lnTo>
                <a:lnTo>
                  <a:pt x="16378" y="12279"/>
                </a:lnTo>
                <a:lnTo>
                  <a:pt x="16378" y="12821"/>
                </a:lnTo>
                <a:close/>
                <a:moveTo>
                  <a:pt x="14960" y="12821"/>
                </a:moveTo>
                <a:lnTo>
                  <a:pt x="14667" y="12821"/>
                </a:lnTo>
                <a:lnTo>
                  <a:pt x="14667" y="12279"/>
                </a:lnTo>
                <a:lnTo>
                  <a:pt x="14960" y="12279"/>
                </a:lnTo>
                <a:lnTo>
                  <a:pt x="14960" y="12821"/>
                </a:lnTo>
                <a:close/>
                <a:moveTo>
                  <a:pt x="12593" y="12821"/>
                </a:moveTo>
                <a:lnTo>
                  <a:pt x="12299" y="12821"/>
                </a:lnTo>
                <a:lnTo>
                  <a:pt x="12299" y="12279"/>
                </a:lnTo>
                <a:lnTo>
                  <a:pt x="12593" y="12279"/>
                </a:lnTo>
                <a:lnTo>
                  <a:pt x="12593" y="12821"/>
                </a:lnTo>
                <a:close/>
                <a:moveTo>
                  <a:pt x="12124" y="12821"/>
                </a:moveTo>
                <a:lnTo>
                  <a:pt x="11824" y="12821"/>
                </a:lnTo>
                <a:lnTo>
                  <a:pt x="11824" y="12279"/>
                </a:lnTo>
                <a:lnTo>
                  <a:pt x="12124" y="12279"/>
                </a:lnTo>
                <a:lnTo>
                  <a:pt x="12124" y="12821"/>
                </a:lnTo>
                <a:close/>
                <a:moveTo>
                  <a:pt x="11650" y="12821"/>
                </a:moveTo>
                <a:lnTo>
                  <a:pt x="11356" y="12821"/>
                </a:lnTo>
                <a:lnTo>
                  <a:pt x="11356" y="12279"/>
                </a:lnTo>
                <a:lnTo>
                  <a:pt x="11650" y="12279"/>
                </a:lnTo>
                <a:lnTo>
                  <a:pt x="11650" y="12821"/>
                </a:lnTo>
                <a:close/>
                <a:moveTo>
                  <a:pt x="11175" y="12821"/>
                </a:moveTo>
                <a:lnTo>
                  <a:pt x="10881" y="12821"/>
                </a:lnTo>
                <a:lnTo>
                  <a:pt x="10881" y="12279"/>
                </a:lnTo>
                <a:lnTo>
                  <a:pt x="11175" y="12279"/>
                </a:lnTo>
                <a:lnTo>
                  <a:pt x="11175" y="12821"/>
                </a:lnTo>
                <a:close/>
                <a:moveTo>
                  <a:pt x="10706" y="12821"/>
                </a:moveTo>
                <a:lnTo>
                  <a:pt x="10406" y="12821"/>
                </a:lnTo>
                <a:lnTo>
                  <a:pt x="10406" y="12279"/>
                </a:lnTo>
                <a:lnTo>
                  <a:pt x="10706" y="12279"/>
                </a:lnTo>
                <a:lnTo>
                  <a:pt x="10706" y="12821"/>
                </a:lnTo>
                <a:close/>
                <a:moveTo>
                  <a:pt x="10232" y="12821"/>
                </a:moveTo>
                <a:lnTo>
                  <a:pt x="9938" y="12821"/>
                </a:lnTo>
                <a:lnTo>
                  <a:pt x="9938" y="12279"/>
                </a:lnTo>
                <a:lnTo>
                  <a:pt x="10232" y="12279"/>
                </a:lnTo>
                <a:lnTo>
                  <a:pt x="10232" y="12821"/>
                </a:lnTo>
                <a:close/>
                <a:moveTo>
                  <a:pt x="9757" y="12821"/>
                </a:moveTo>
                <a:lnTo>
                  <a:pt x="9463" y="12821"/>
                </a:lnTo>
                <a:lnTo>
                  <a:pt x="9463" y="12279"/>
                </a:lnTo>
                <a:lnTo>
                  <a:pt x="9757" y="12279"/>
                </a:lnTo>
                <a:lnTo>
                  <a:pt x="9757" y="12821"/>
                </a:lnTo>
                <a:close/>
                <a:moveTo>
                  <a:pt x="9282" y="12821"/>
                </a:moveTo>
                <a:lnTo>
                  <a:pt x="8989" y="12821"/>
                </a:lnTo>
                <a:lnTo>
                  <a:pt x="8989" y="12279"/>
                </a:lnTo>
                <a:lnTo>
                  <a:pt x="9282" y="12279"/>
                </a:lnTo>
                <a:lnTo>
                  <a:pt x="9282" y="12821"/>
                </a:lnTo>
                <a:close/>
                <a:moveTo>
                  <a:pt x="6446" y="12821"/>
                </a:moveTo>
                <a:lnTo>
                  <a:pt x="6153" y="12821"/>
                </a:lnTo>
                <a:lnTo>
                  <a:pt x="6153" y="12279"/>
                </a:lnTo>
                <a:lnTo>
                  <a:pt x="6446" y="12279"/>
                </a:lnTo>
                <a:lnTo>
                  <a:pt x="6446" y="12821"/>
                </a:lnTo>
                <a:close/>
                <a:moveTo>
                  <a:pt x="5972" y="12821"/>
                </a:moveTo>
                <a:lnTo>
                  <a:pt x="5678" y="12821"/>
                </a:lnTo>
                <a:lnTo>
                  <a:pt x="5678" y="12279"/>
                </a:lnTo>
                <a:lnTo>
                  <a:pt x="5972" y="12279"/>
                </a:lnTo>
                <a:lnTo>
                  <a:pt x="5972" y="12821"/>
                </a:lnTo>
                <a:close/>
                <a:moveTo>
                  <a:pt x="5503" y="12821"/>
                </a:moveTo>
                <a:lnTo>
                  <a:pt x="5203" y="12821"/>
                </a:lnTo>
                <a:lnTo>
                  <a:pt x="5203" y="12279"/>
                </a:lnTo>
                <a:lnTo>
                  <a:pt x="5503" y="12279"/>
                </a:lnTo>
                <a:lnTo>
                  <a:pt x="5503" y="12821"/>
                </a:lnTo>
                <a:close/>
                <a:moveTo>
                  <a:pt x="5028" y="12821"/>
                </a:moveTo>
                <a:lnTo>
                  <a:pt x="4735" y="12821"/>
                </a:lnTo>
                <a:lnTo>
                  <a:pt x="4735" y="12279"/>
                </a:lnTo>
                <a:lnTo>
                  <a:pt x="5028" y="12279"/>
                </a:lnTo>
                <a:lnTo>
                  <a:pt x="5028" y="12821"/>
                </a:lnTo>
                <a:close/>
                <a:moveTo>
                  <a:pt x="16378" y="11955"/>
                </a:moveTo>
                <a:lnTo>
                  <a:pt x="16084" y="11955"/>
                </a:lnTo>
                <a:lnTo>
                  <a:pt x="16084" y="11401"/>
                </a:lnTo>
                <a:lnTo>
                  <a:pt x="16378" y="11401"/>
                </a:lnTo>
                <a:lnTo>
                  <a:pt x="16378" y="11955"/>
                </a:lnTo>
                <a:close/>
                <a:moveTo>
                  <a:pt x="15910" y="11955"/>
                </a:moveTo>
                <a:lnTo>
                  <a:pt x="15610" y="11955"/>
                </a:lnTo>
                <a:lnTo>
                  <a:pt x="15610" y="11401"/>
                </a:lnTo>
                <a:lnTo>
                  <a:pt x="15910" y="11401"/>
                </a:lnTo>
                <a:lnTo>
                  <a:pt x="15910" y="11955"/>
                </a:lnTo>
                <a:close/>
                <a:moveTo>
                  <a:pt x="15435" y="11955"/>
                </a:moveTo>
                <a:lnTo>
                  <a:pt x="15141" y="11955"/>
                </a:lnTo>
                <a:lnTo>
                  <a:pt x="15141" y="11401"/>
                </a:lnTo>
                <a:lnTo>
                  <a:pt x="15435" y="11401"/>
                </a:lnTo>
                <a:lnTo>
                  <a:pt x="15435" y="11955"/>
                </a:lnTo>
                <a:close/>
                <a:moveTo>
                  <a:pt x="14960" y="11955"/>
                </a:moveTo>
                <a:lnTo>
                  <a:pt x="14667" y="11955"/>
                </a:lnTo>
                <a:lnTo>
                  <a:pt x="14667" y="11401"/>
                </a:lnTo>
                <a:lnTo>
                  <a:pt x="14960" y="11401"/>
                </a:lnTo>
                <a:lnTo>
                  <a:pt x="14960" y="11955"/>
                </a:lnTo>
                <a:close/>
                <a:moveTo>
                  <a:pt x="14485" y="11955"/>
                </a:moveTo>
                <a:lnTo>
                  <a:pt x="14192" y="11955"/>
                </a:lnTo>
                <a:lnTo>
                  <a:pt x="14192" y="11401"/>
                </a:lnTo>
                <a:lnTo>
                  <a:pt x="14485" y="11401"/>
                </a:lnTo>
                <a:lnTo>
                  <a:pt x="14485" y="11955"/>
                </a:lnTo>
                <a:close/>
                <a:moveTo>
                  <a:pt x="13542" y="11955"/>
                </a:moveTo>
                <a:lnTo>
                  <a:pt x="13249" y="11955"/>
                </a:lnTo>
                <a:lnTo>
                  <a:pt x="13249" y="11401"/>
                </a:lnTo>
                <a:lnTo>
                  <a:pt x="13542" y="11401"/>
                </a:lnTo>
                <a:lnTo>
                  <a:pt x="13542" y="11955"/>
                </a:lnTo>
                <a:close/>
                <a:moveTo>
                  <a:pt x="13067" y="11955"/>
                </a:moveTo>
                <a:lnTo>
                  <a:pt x="12774" y="11955"/>
                </a:lnTo>
                <a:lnTo>
                  <a:pt x="12774" y="11401"/>
                </a:lnTo>
                <a:lnTo>
                  <a:pt x="13067" y="11401"/>
                </a:lnTo>
                <a:lnTo>
                  <a:pt x="13067" y="11955"/>
                </a:lnTo>
                <a:close/>
                <a:moveTo>
                  <a:pt x="12593" y="11955"/>
                </a:moveTo>
                <a:lnTo>
                  <a:pt x="12299" y="11955"/>
                </a:lnTo>
                <a:lnTo>
                  <a:pt x="12299" y="11401"/>
                </a:lnTo>
                <a:lnTo>
                  <a:pt x="12593" y="11401"/>
                </a:lnTo>
                <a:lnTo>
                  <a:pt x="12593" y="11955"/>
                </a:lnTo>
                <a:close/>
                <a:moveTo>
                  <a:pt x="12124" y="11955"/>
                </a:moveTo>
                <a:lnTo>
                  <a:pt x="11824" y="11955"/>
                </a:lnTo>
                <a:lnTo>
                  <a:pt x="11824" y="11401"/>
                </a:lnTo>
                <a:lnTo>
                  <a:pt x="12124" y="11401"/>
                </a:lnTo>
                <a:lnTo>
                  <a:pt x="12124" y="11955"/>
                </a:lnTo>
                <a:close/>
                <a:moveTo>
                  <a:pt x="11650" y="11955"/>
                </a:moveTo>
                <a:lnTo>
                  <a:pt x="11356" y="11955"/>
                </a:lnTo>
                <a:lnTo>
                  <a:pt x="11356" y="11401"/>
                </a:lnTo>
                <a:lnTo>
                  <a:pt x="11650" y="11401"/>
                </a:lnTo>
                <a:lnTo>
                  <a:pt x="11650" y="11955"/>
                </a:lnTo>
                <a:close/>
                <a:moveTo>
                  <a:pt x="11175" y="11955"/>
                </a:moveTo>
                <a:lnTo>
                  <a:pt x="10881" y="11955"/>
                </a:lnTo>
                <a:lnTo>
                  <a:pt x="10881" y="11401"/>
                </a:lnTo>
                <a:lnTo>
                  <a:pt x="11175" y="11401"/>
                </a:lnTo>
                <a:lnTo>
                  <a:pt x="11175" y="11955"/>
                </a:lnTo>
                <a:close/>
                <a:moveTo>
                  <a:pt x="10706" y="11955"/>
                </a:moveTo>
                <a:lnTo>
                  <a:pt x="10406" y="11955"/>
                </a:lnTo>
                <a:lnTo>
                  <a:pt x="10406" y="11401"/>
                </a:lnTo>
                <a:lnTo>
                  <a:pt x="10706" y="11401"/>
                </a:lnTo>
                <a:lnTo>
                  <a:pt x="10706" y="11955"/>
                </a:lnTo>
                <a:close/>
                <a:moveTo>
                  <a:pt x="10232" y="11955"/>
                </a:moveTo>
                <a:lnTo>
                  <a:pt x="9938" y="11955"/>
                </a:lnTo>
                <a:lnTo>
                  <a:pt x="9938" y="11401"/>
                </a:lnTo>
                <a:lnTo>
                  <a:pt x="10232" y="11401"/>
                </a:lnTo>
                <a:lnTo>
                  <a:pt x="10232" y="11955"/>
                </a:lnTo>
                <a:close/>
                <a:moveTo>
                  <a:pt x="9757" y="11955"/>
                </a:moveTo>
                <a:lnTo>
                  <a:pt x="9463" y="11955"/>
                </a:lnTo>
                <a:lnTo>
                  <a:pt x="9463" y="11401"/>
                </a:lnTo>
                <a:lnTo>
                  <a:pt x="9757" y="11401"/>
                </a:lnTo>
                <a:lnTo>
                  <a:pt x="9757" y="11955"/>
                </a:lnTo>
                <a:close/>
                <a:moveTo>
                  <a:pt x="9282" y="11955"/>
                </a:moveTo>
                <a:lnTo>
                  <a:pt x="8989" y="11955"/>
                </a:lnTo>
                <a:lnTo>
                  <a:pt x="8989" y="11401"/>
                </a:lnTo>
                <a:lnTo>
                  <a:pt x="9282" y="11401"/>
                </a:lnTo>
                <a:lnTo>
                  <a:pt x="9282" y="11955"/>
                </a:lnTo>
                <a:close/>
                <a:moveTo>
                  <a:pt x="5028" y="11955"/>
                </a:moveTo>
                <a:lnTo>
                  <a:pt x="4735" y="11955"/>
                </a:lnTo>
                <a:lnTo>
                  <a:pt x="4735" y="11401"/>
                </a:lnTo>
                <a:lnTo>
                  <a:pt x="5028" y="11401"/>
                </a:lnTo>
                <a:lnTo>
                  <a:pt x="5028" y="11955"/>
                </a:lnTo>
                <a:close/>
                <a:moveTo>
                  <a:pt x="4554" y="11955"/>
                </a:moveTo>
                <a:lnTo>
                  <a:pt x="4260" y="11955"/>
                </a:lnTo>
                <a:lnTo>
                  <a:pt x="4260" y="11401"/>
                </a:lnTo>
                <a:lnTo>
                  <a:pt x="4554" y="11401"/>
                </a:lnTo>
                <a:lnTo>
                  <a:pt x="4554" y="11955"/>
                </a:lnTo>
                <a:close/>
                <a:moveTo>
                  <a:pt x="4079" y="11955"/>
                </a:moveTo>
                <a:lnTo>
                  <a:pt x="3785" y="11955"/>
                </a:lnTo>
                <a:lnTo>
                  <a:pt x="3785" y="11401"/>
                </a:lnTo>
                <a:lnTo>
                  <a:pt x="4079" y="11401"/>
                </a:lnTo>
                <a:lnTo>
                  <a:pt x="4079" y="11955"/>
                </a:lnTo>
                <a:close/>
                <a:moveTo>
                  <a:pt x="17340" y="11077"/>
                </a:moveTo>
                <a:lnTo>
                  <a:pt x="17028" y="11077"/>
                </a:lnTo>
                <a:lnTo>
                  <a:pt x="17028" y="10534"/>
                </a:lnTo>
                <a:lnTo>
                  <a:pt x="17340" y="10534"/>
                </a:lnTo>
                <a:lnTo>
                  <a:pt x="17340" y="11077"/>
                </a:lnTo>
                <a:close/>
                <a:moveTo>
                  <a:pt x="16865" y="11077"/>
                </a:moveTo>
                <a:lnTo>
                  <a:pt x="16559" y="11077"/>
                </a:lnTo>
                <a:lnTo>
                  <a:pt x="16559" y="10534"/>
                </a:lnTo>
                <a:lnTo>
                  <a:pt x="16865" y="10534"/>
                </a:lnTo>
                <a:lnTo>
                  <a:pt x="16865" y="11077"/>
                </a:lnTo>
                <a:close/>
                <a:moveTo>
                  <a:pt x="16378" y="11077"/>
                </a:moveTo>
                <a:lnTo>
                  <a:pt x="16084" y="11077"/>
                </a:lnTo>
                <a:lnTo>
                  <a:pt x="16084" y="10534"/>
                </a:lnTo>
                <a:lnTo>
                  <a:pt x="16378" y="10534"/>
                </a:lnTo>
                <a:lnTo>
                  <a:pt x="16378" y="11077"/>
                </a:lnTo>
                <a:close/>
                <a:moveTo>
                  <a:pt x="15910" y="11077"/>
                </a:moveTo>
                <a:lnTo>
                  <a:pt x="15610" y="11077"/>
                </a:lnTo>
                <a:lnTo>
                  <a:pt x="15610" y="10534"/>
                </a:lnTo>
                <a:lnTo>
                  <a:pt x="15910" y="10534"/>
                </a:lnTo>
                <a:lnTo>
                  <a:pt x="15910" y="11077"/>
                </a:lnTo>
                <a:close/>
                <a:moveTo>
                  <a:pt x="15435" y="11077"/>
                </a:moveTo>
                <a:lnTo>
                  <a:pt x="15141" y="11077"/>
                </a:lnTo>
                <a:lnTo>
                  <a:pt x="15141" y="10534"/>
                </a:lnTo>
                <a:lnTo>
                  <a:pt x="15435" y="10534"/>
                </a:lnTo>
                <a:lnTo>
                  <a:pt x="15435" y="11077"/>
                </a:lnTo>
                <a:close/>
                <a:moveTo>
                  <a:pt x="14960" y="11077"/>
                </a:moveTo>
                <a:lnTo>
                  <a:pt x="14667" y="11077"/>
                </a:lnTo>
                <a:lnTo>
                  <a:pt x="14667" y="10534"/>
                </a:lnTo>
                <a:lnTo>
                  <a:pt x="14960" y="10534"/>
                </a:lnTo>
                <a:lnTo>
                  <a:pt x="14960" y="11077"/>
                </a:lnTo>
                <a:close/>
                <a:moveTo>
                  <a:pt x="14485" y="11077"/>
                </a:moveTo>
                <a:lnTo>
                  <a:pt x="14192" y="11077"/>
                </a:lnTo>
                <a:lnTo>
                  <a:pt x="14192" y="10534"/>
                </a:lnTo>
                <a:lnTo>
                  <a:pt x="14485" y="10534"/>
                </a:lnTo>
                <a:lnTo>
                  <a:pt x="14485" y="11077"/>
                </a:lnTo>
                <a:close/>
                <a:moveTo>
                  <a:pt x="13542" y="11077"/>
                </a:moveTo>
                <a:lnTo>
                  <a:pt x="13249" y="11077"/>
                </a:lnTo>
                <a:lnTo>
                  <a:pt x="13249" y="10534"/>
                </a:lnTo>
                <a:lnTo>
                  <a:pt x="13542" y="10534"/>
                </a:lnTo>
                <a:lnTo>
                  <a:pt x="13542" y="11077"/>
                </a:lnTo>
                <a:close/>
                <a:moveTo>
                  <a:pt x="13067" y="11077"/>
                </a:moveTo>
                <a:lnTo>
                  <a:pt x="12774" y="11077"/>
                </a:lnTo>
                <a:lnTo>
                  <a:pt x="12774" y="10534"/>
                </a:lnTo>
                <a:lnTo>
                  <a:pt x="13067" y="10534"/>
                </a:lnTo>
                <a:lnTo>
                  <a:pt x="13067" y="11077"/>
                </a:lnTo>
                <a:close/>
                <a:moveTo>
                  <a:pt x="12593" y="11077"/>
                </a:moveTo>
                <a:lnTo>
                  <a:pt x="12299" y="11077"/>
                </a:lnTo>
                <a:lnTo>
                  <a:pt x="12299" y="10534"/>
                </a:lnTo>
                <a:lnTo>
                  <a:pt x="12593" y="10534"/>
                </a:lnTo>
                <a:lnTo>
                  <a:pt x="12593" y="11077"/>
                </a:lnTo>
                <a:close/>
                <a:moveTo>
                  <a:pt x="12124" y="11077"/>
                </a:moveTo>
                <a:lnTo>
                  <a:pt x="11824" y="11077"/>
                </a:lnTo>
                <a:lnTo>
                  <a:pt x="11824" y="10534"/>
                </a:lnTo>
                <a:lnTo>
                  <a:pt x="12124" y="10534"/>
                </a:lnTo>
                <a:lnTo>
                  <a:pt x="12124" y="11077"/>
                </a:lnTo>
                <a:close/>
                <a:moveTo>
                  <a:pt x="11650" y="11077"/>
                </a:moveTo>
                <a:lnTo>
                  <a:pt x="11356" y="11077"/>
                </a:lnTo>
                <a:lnTo>
                  <a:pt x="11356" y="10534"/>
                </a:lnTo>
                <a:lnTo>
                  <a:pt x="11650" y="10534"/>
                </a:lnTo>
                <a:lnTo>
                  <a:pt x="11650" y="11077"/>
                </a:lnTo>
                <a:close/>
                <a:moveTo>
                  <a:pt x="11175" y="11077"/>
                </a:moveTo>
                <a:lnTo>
                  <a:pt x="10881" y="11077"/>
                </a:lnTo>
                <a:lnTo>
                  <a:pt x="10881" y="10534"/>
                </a:lnTo>
                <a:lnTo>
                  <a:pt x="11175" y="10534"/>
                </a:lnTo>
                <a:lnTo>
                  <a:pt x="11175" y="11077"/>
                </a:lnTo>
                <a:close/>
                <a:moveTo>
                  <a:pt x="10706" y="11077"/>
                </a:moveTo>
                <a:lnTo>
                  <a:pt x="10406" y="11077"/>
                </a:lnTo>
                <a:lnTo>
                  <a:pt x="10406" y="10534"/>
                </a:lnTo>
                <a:lnTo>
                  <a:pt x="10706" y="10534"/>
                </a:lnTo>
                <a:lnTo>
                  <a:pt x="10706" y="11077"/>
                </a:lnTo>
                <a:close/>
                <a:moveTo>
                  <a:pt x="10232" y="11077"/>
                </a:moveTo>
                <a:lnTo>
                  <a:pt x="9938" y="11077"/>
                </a:lnTo>
                <a:lnTo>
                  <a:pt x="9938" y="10534"/>
                </a:lnTo>
                <a:lnTo>
                  <a:pt x="10232" y="10534"/>
                </a:lnTo>
                <a:lnTo>
                  <a:pt x="10232" y="11077"/>
                </a:lnTo>
                <a:close/>
                <a:moveTo>
                  <a:pt x="9757" y="11077"/>
                </a:moveTo>
                <a:lnTo>
                  <a:pt x="9463" y="11077"/>
                </a:lnTo>
                <a:lnTo>
                  <a:pt x="9463" y="10534"/>
                </a:lnTo>
                <a:lnTo>
                  <a:pt x="9757" y="10534"/>
                </a:lnTo>
                <a:lnTo>
                  <a:pt x="9757" y="11077"/>
                </a:lnTo>
                <a:close/>
                <a:moveTo>
                  <a:pt x="9282" y="11077"/>
                </a:moveTo>
                <a:lnTo>
                  <a:pt x="8989" y="11077"/>
                </a:lnTo>
                <a:lnTo>
                  <a:pt x="8989" y="10534"/>
                </a:lnTo>
                <a:lnTo>
                  <a:pt x="9282" y="10534"/>
                </a:lnTo>
                <a:lnTo>
                  <a:pt x="9282" y="11077"/>
                </a:lnTo>
                <a:close/>
                <a:moveTo>
                  <a:pt x="5503" y="11077"/>
                </a:moveTo>
                <a:lnTo>
                  <a:pt x="5203" y="11077"/>
                </a:lnTo>
                <a:lnTo>
                  <a:pt x="5203" y="10534"/>
                </a:lnTo>
                <a:lnTo>
                  <a:pt x="5503" y="10534"/>
                </a:lnTo>
                <a:lnTo>
                  <a:pt x="5503" y="11077"/>
                </a:lnTo>
                <a:close/>
                <a:moveTo>
                  <a:pt x="4079" y="11077"/>
                </a:moveTo>
                <a:lnTo>
                  <a:pt x="3785" y="11077"/>
                </a:lnTo>
                <a:lnTo>
                  <a:pt x="3785" y="10534"/>
                </a:lnTo>
                <a:lnTo>
                  <a:pt x="4079" y="10534"/>
                </a:lnTo>
                <a:lnTo>
                  <a:pt x="4079" y="11077"/>
                </a:lnTo>
                <a:close/>
                <a:moveTo>
                  <a:pt x="3610" y="11077"/>
                </a:moveTo>
                <a:lnTo>
                  <a:pt x="3311" y="11077"/>
                </a:lnTo>
                <a:lnTo>
                  <a:pt x="3311" y="10534"/>
                </a:lnTo>
                <a:lnTo>
                  <a:pt x="3610" y="10534"/>
                </a:lnTo>
                <a:lnTo>
                  <a:pt x="3610" y="11077"/>
                </a:lnTo>
                <a:close/>
                <a:moveTo>
                  <a:pt x="18289" y="10199"/>
                </a:moveTo>
                <a:lnTo>
                  <a:pt x="17977" y="10199"/>
                </a:lnTo>
                <a:lnTo>
                  <a:pt x="17977" y="9656"/>
                </a:lnTo>
                <a:lnTo>
                  <a:pt x="18289" y="9656"/>
                </a:lnTo>
                <a:lnTo>
                  <a:pt x="18289" y="10199"/>
                </a:lnTo>
                <a:close/>
                <a:moveTo>
                  <a:pt x="17340" y="10199"/>
                </a:moveTo>
                <a:lnTo>
                  <a:pt x="17028" y="10199"/>
                </a:lnTo>
                <a:lnTo>
                  <a:pt x="17028" y="9656"/>
                </a:lnTo>
                <a:lnTo>
                  <a:pt x="17340" y="9656"/>
                </a:lnTo>
                <a:lnTo>
                  <a:pt x="17340" y="10199"/>
                </a:lnTo>
                <a:close/>
                <a:moveTo>
                  <a:pt x="16865" y="10199"/>
                </a:moveTo>
                <a:lnTo>
                  <a:pt x="16559" y="10199"/>
                </a:lnTo>
                <a:lnTo>
                  <a:pt x="16559" y="9656"/>
                </a:lnTo>
                <a:lnTo>
                  <a:pt x="16865" y="9656"/>
                </a:lnTo>
                <a:lnTo>
                  <a:pt x="16865" y="10199"/>
                </a:lnTo>
                <a:close/>
                <a:moveTo>
                  <a:pt x="16378" y="10199"/>
                </a:moveTo>
                <a:lnTo>
                  <a:pt x="16084" y="10199"/>
                </a:lnTo>
                <a:lnTo>
                  <a:pt x="16084" y="9656"/>
                </a:lnTo>
                <a:lnTo>
                  <a:pt x="16378" y="9656"/>
                </a:lnTo>
                <a:lnTo>
                  <a:pt x="16378" y="10199"/>
                </a:lnTo>
                <a:close/>
                <a:moveTo>
                  <a:pt x="15910" y="10199"/>
                </a:moveTo>
                <a:lnTo>
                  <a:pt x="15610" y="10199"/>
                </a:lnTo>
                <a:lnTo>
                  <a:pt x="15610" y="9656"/>
                </a:lnTo>
                <a:lnTo>
                  <a:pt x="15910" y="9656"/>
                </a:lnTo>
                <a:lnTo>
                  <a:pt x="15910" y="10199"/>
                </a:lnTo>
                <a:close/>
                <a:moveTo>
                  <a:pt x="15435" y="10199"/>
                </a:moveTo>
                <a:lnTo>
                  <a:pt x="15141" y="10199"/>
                </a:lnTo>
                <a:lnTo>
                  <a:pt x="15141" y="9656"/>
                </a:lnTo>
                <a:lnTo>
                  <a:pt x="15435" y="9656"/>
                </a:lnTo>
                <a:lnTo>
                  <a:pt x="15435" y="10199"/>
                </a:lnTo>
                <a:close/>
                <a:moveTo>
                  <a:pt x="14960" y="10199"/>
                </a:moveTo>
                <a:lnTo>
                  <a:pt x="14667" y="10199"/>
                </a:lnTo>
                <a:lnTo>
                  <a:pt x="14667" y="9656"/>
                </a:lnTo>
                <a:lnTo>
                  <a:pt x="14960" y="9656"/>
                </a:lnTo>
                <a:lnTo>
                  <a:pt x="14960" y="10199"/>
                </a:lnTo>
                <a:close/>
                <a:moveTo>
                  <a:pt x="14485" y="10199"/>
                </a:moveTo>
                <a:lnTo>
                  <a:pt x="14192" y="10199"/>
                </a:lnTo>
                <a:lnTo>
                  <a:pt x="14192" y="9656"/>
                </a:lnTo>
                <a:lnTo>
                  <a:pt x="14485" y="9656"/>
                </a:lnTo>
                <a:lnTo>
                  <a:pt x="14485" y="10199"/>
                </a:lnTo>
                <a:close/>
                <a:moveTo>
                  <a:pt x="14017" y="10199"/>
                </a:moveTo>
                <a:lnTo>
                  <a:pt x="13717" y="10199"/>
                </a:lnTo>
                <a:lnTo>
                  <a:pt x="13717" y="9656"/>
                </a:lnTo>
                <a:lnTo>
                  <a:pt x="14017" y="9656"/>
                </a:lnTo>
                <a:lnTo>
                  <a:pt x="14017" y="10199"/>
                </a:lnTo>
                <a:close/>
                <a:moveTo>
                  <a:pt x="13542" y="10199"/>
                </a:moveTo>
                <a:lnTo>
                  <a:pt x="13249" y="10199"/>
                </a:lnTo>
                <a:lnTo>
                  <a:pt x="13249" y="9656"/>
                </a:lnTo>
                <a:lnTo>
                  <a:pt x="13542" y="9656"/>
                </a:lnTo>
                <a:lnTo>
                  <a:pt x="13542" y="10199"/>
                </a:lnTo>
                <a:close/>
                <a:moveTo>
                  <a:pt x="13067" y="10199"/>
                </a:moveTo>
                <a:lnTo>
                  <a:pt x="12774" y="10199"/>
                </a:lnTo>
                <a:lnTo>
                  <a:pt x="12774" y="9656"/>
                </a:lnTo>
                <a:lnTo>
                  <a:pt x="13067" y="9656"/>
                </a:lnTo>
                <a:lnTo>
                  <a:pt x="13067" y="10199"/>
                </a:lnTo>
                <a:close/>
                <a:moveTo>
                  <a:pt x="12593" y="10199"/>
                </a:moveTo>
                <a:lnTo>
                  <a:pt x="12299" y="10199"/>
                </a:lnTo>
                <a:lnTo>
                  <a:pt x="12299" y="9656"/>
                </a:lnTo>
                <a:lnTo>
                  <a:pt x="12593" y="9656"/>
                </a:lnTo>
                <a:lnTo>
                  <a:pt x="12593" y="10199"/>
                </a:lnTo>
                <a:close/>
                <a:moveTo>
                  <a:pt x="11650" y="10199"/>
                </a:moveTo>
                <a:lnTo>
                  <a:pt x="11356" y="10199"/>
                </a:lnTo>
                <a:lnTo>
                  <a:pt x="11356" y="9656"/>
                </a:lnTo>
                <a:lnTo>
                  <a:pt x="11650" y="9656"/>
                </a:lnTo>
                <a:lnTo>
                  <a:pt x="11650" y="10199"/>
                </a:lnTo>
                <a:close/>
                <a:moveTo>
                  <a:pt x="11175" y="10199"/>
                </a:moveTo>
                <a:lnTo>
                  <a:pt x="10881" y="10199"/>
                </a:lnTo>
                <a:lnTo>
                  <a:pt x="10881" y="9656"/>
                </a:lnTo>
                <a:lnTo>
                  <a:pt x="11175" y="9656"/>
                </a:lnTo>
                <a:lnTo>
                  <a:pt x="11175" y="10199"/>
                </a:lnTo>
                <a:close/>
                <a:moveTo>
                  <a:pt x="10706" y="10199"/>
                </a:moveTo>
                <a:lnTo>
                  <a:pt x="10406" y="10199"/>
                </a:lnTo>
                <a:lnTo>
                  <a:pt x="10406" y="9656"/>
                </a:lnTo>
                <a:lnTo>
                  <a:pt x="10706" y="9656"/>
                </a:lnTo>
                <a:lnTo>
                  <a:pt x="10706" y="10199"/>
                </a:lnTo>
                <a:close/>
                <a:moveTo>
                  <a:pt x="10232" y="10199"/>
                </a:moveTo>
                <a:lnTo>
                  <a:pt x="9938" y="10199"/>
                </a:lnTo>
                <a:lnTo>
                  <a:pt x="9938" y="9656"/>
                </a:lnTo>
                <a:lnTo>
                  <a:pt x="10232" y="9656"/>
                </a:lnTo>
                <a:lnTo>
                  <a:pt x="10232" y="10199"/>
                </a:lnTo>
                <a:close/>
                <a:moveTo>
                  <a:pt x="9757" y="10199"/>
                </a:moveTo>
                <a:lnTo>
                  <a:pt x="9463" y="10199"/>
                </a:lnTo>
                <a:lnTo>
                  <a:pt x="9463" y="9656"/>
                </a:lnTo>
                <a:lnTo>
                  <a:pt x="9757" y="9656"/>
                </a:lnTo>
                <a:lnTo>
                  <a:pt x="9757" y="10199"/>
                </a:lnTo>
                <a:close/>
                <a:moveTo>
                  <a:pt x="5028" y="10199"/>
                </a:moveTo>
                <a:lnTo>
                  <a:pt x="4735" y="10199"/>
                </a:lnTo>
                <a:lnTo>
                  <a:pt x="4735" y="9656"/>
                </a:lnTo>
                <a:lnTo>
                  <a:pt x="5028" y="9656"/>
                </a:lnTo>
                <a:lnTo>
                  <a:pt x="5028" y="10199"/>
                </a:lnTo>
                <a:close/>
                <a:moveTo>
                  <a:pt x="4554" y="10199"/>
                </a:moveTo>
                <a:lnTo>
                  <a:pt x="4260" y="10199"/>
                </a:lnTo>
                <a:lnTo>
                  <a:pt x="4260" y="9656"/>
                </a:lnTo>
                <a:lnTo>
                  <a:pt x="4554" y="9656"/>
                </a:lnTo>
                <a:lnTo>
                  <a:pt x="4554" y="10199"/>
                </a:lnTo>
                <a:close/>
                <a:moveTo>
                  <a:pt x="4079" y="10199"/>
                </a:moveTo>
                <a:lnTo>
                  <a:pt x="3785" y="10199"/>
                </a:lnTo>
                <a:lnTo>
                  <a:pt x="3785" y="9656"/>
                </a:lnTo>
                <a:lnTo>
                  <a:pt x="4079" y="9656"/>
                </a:lnTo>
                <a:lnTo>
                  <a:pt x="4079" y="10199"/>
                </a:lnTo>
                <a:close/>
                <a:moveTo>
                  <a:pt x="3610" y="10199"/>
                </a:moveTo>
                <a:lnTo>
                  <a:pt x="3311" y="10199"/>
                </a:lnTo>
                <a:lnTo>
                  <a:pt x="3311" y="9656"/>
                </a:lnTo>
                <a:lnTo>
                  <a:pt x="3610" y="9656"/>
                </a:lnTo>
                <a:lnTo>
                  <a:pt x="3610" y="10199"/>
                </a:lnTo>
                <a:close/>
                <a:moveTo>
                  <a:pt x="3136" y="10199"/>
                </a:moveTo>
                <a:lnTo>
                  <a:pt x="2842" y="10199"/>
                </a:lnTo>
                <a:lnTo>
                  <a:pt x="2842" y="9656"/>
                </a:lnTo>
                <a:lnTo>
                  <a:pt x="3136" y="9656"/>
                </a:lnTo>
                <a:lnTo>
                  <a:pt x="3136" y="10199"/>
                </a:lnTo>
                <a:close/>
                <a:moveTo>
                  <a:pt x="18758" y="9321"/>
                </a:moveTo>
                <a:lnTo>
                  <a:pt x="18452" y="9321"/>
                </a:lnTo>
                <a:lnTo>
                  <a:pt x="18452" y="8779"/>
                </a:lnTo>
                <a:lnTo>
                  <a:pt x="18758" y="8779"/>
                </a:lnTo>
                <a:lnTo>
                  <a:pt x="18758" y="9321"/>
                </a:lnTo>
                <a:close/>
                <a:moveTo>
                  <a:pt x="17815" y="9321"/>
                </a:moveTo>
                <a:lnTo>
                  <a:pt x="17502" y="9321"/>
                </a:lnTo>
                <a:lnTo>
                  <a:pt x="17502" y="8779"/>
                </a:lnTo>
                <a:lnTo>
                  <a:pt x="17815" y="8779"/>
                </a:lnTo>
                <a:lnTo>
                  <a:pt x="17815" y="9321"/>
                </a:lnTo>
                <a:close/>
                <a:moveTo>
                  <a:pt x="17340" y="9321"/>
                </a:moveTo>
                <a:lnTo>
                  <a:pt x="17028" y="9321"/>
                </a:lnTo>
                <a:lnTo>
                  <a:pt x="17028" y="8779"/>
                </a:lnTo>
                <a:lnTo>
                  <a:pt x="17340" y="8779"/>
                </a:lnTo>
                <a:lnTo>
                  <a:pt x="17340" y="9321"/>
                </a:lnTo>
                <a:close/>
                <a:moveTo>
                  <a:pt x="16865" y="9321"/>
                </a:moveTo>
                <a:lnTo>
                  <a:pt x="16559" y="9321"/>
                </a:lnTo>
                <a:lnTo>
                  <a:pt x="16559" y="8779"/>
                </a:lnTo>
                <a:lnTo>
                  <a:pt x="16865" y="8779"/>
                </a:lnTo>
                <a:lnTo>
                  <a:pt x="16865" y="9321"/>
                </a:lnTo>
                <a:close/>
                <a:moveTo>
                  <a:pt x="16378" y="9321"/>
                </a:moveTo>
                <a:lnTo>
                  <a:pt x="16084" y="9321"/>
                </a:lnTo>
                <a:lnTo>
                  <a:pt x="16084" y="8779"/>
                </a:lnTo>
                <a:lnTo>
                  <a:pt x="16378" y="8779"/>
                </a:lnTo>
                <a:lnTo>
                  <a:pt x="16378" y="9321"/>
                </a:lnTo>
                <a:close/>
                <a:moveTo>
                  <a:pt x="15910" y="9321"/>
                </a:moveTo>
                <a:lnTo>
                  <a:pt x="15610" y="9321"/>
                </a:lnTo>
                <a:lnTo>
                  <a:pt x="15610" y="8779"/>
                </a:lnTo>
                <a:lnTo>
                  <a:pt x="15910" y="8779"/>
                </a:lnTo>
                <a:lnTo>
                  <a:pt x="15910" y="9321"/>
                </a:lnTo>
                <a:close/>
                <a:moveTo>
                  <a:pt x="15435" y="9321"/>
                </a:moveTo>
                <a:lnTo>
                  <a:pt x="15141" y="9321"/>
                </a:lnTo>
                <a:lnTo>
                  <a:pt x="15141" y="8779"/>
                </a:lnTo>
                <a:lnTo>
                  <a:pt x="15435" y="8779"/>
                </a:lnTo>
                <a:lnTo>
                  <a:pt x="15435" y="9321"/>
                </a:lnTo>
                <a:close/>
                <a:moveTo>
                  <a:pt x="14960" y="9321"/>
                </a:moveTo>
                <a:lnTo>
                  <a:pt x="14667" y="9321"/>
                </a:lnTo>
                <a:lnTo>
                  <a:pt x="14667" y="8779"/>
                </a:lnTo>
                <a:lnTo>
                  <a:pt x="14960" y="8779"/>
                </a:lnTo>
                <a:lnTo>
                  <a:pt x="14960" y="9321"/>
                </a:lnTo>
                <a:close/>
                <a:moveTo>
                  <a:pt x="14485" y="9321"/>
                </a:moveTo>
                <a:lnTo>
                  <a:pt x="14192" y="9321"/>
                </a:lnTo>
                <a:lnTo>
                  <a:pt x="14192" y="8779"/>
                </a:lnTo>
                <a:lnTo>
                  <a:pt x="14485" y="8779"/>
                </a:lnTo>
                <a:lnTo>
                  <a:pt x="14485" y="9321"/>
                </a:lnTo>
                <a:close/>
                <a:moveTo>
                  <a:pt x="14017" y="9321"/>
                </a:moveTo>
                <a:lnTo>
                  <a:pt x="13717" y="9321"/>
                </a:lnTo>
                <a:lnTo>
                  <a:pt x="13717" y="8779"/>
                </a:lnTo>
                <a:lnTo>
                  <a:pt x="14017" y="8779"/>
                </a:lnTo>
                <a:lnTo>
                  <a:pt x="14017" y="9321"/>
                </a:lnTo>
                <a:close/>
                <a:moveTo>
                  <a:pt x="13542" y="9321"/>
                </a:moveTo>
                <a:lnTo>
                  <a:pt x="13249" y="9321"/>
                </a:lnTo>
                <a:lnTo>
                  <a:pt x="13249" y="8779"/>
                </a:lnTo>
                <a:lnTo>
                  <a:pt x="13542" y="8779"/>
                </a:lnTo>
                <a:lnTo>
                  <a:pt x="13542" y="9321"/>
                </a:lnTo>
                <a:close/>
                <a:moveTo>
                  <a:pt x="13067" y="9321"/>
                </a:moveTo>
                <a:lnTo>
                  <a:pt x="12774" y="9321"/>
                </a:lnTo>
                <a:lnTo>
                  <a:pt x="12774" y="8779"/>
                </a:lnTo>
                <a:lnTo>
                  <a:pt x="13067" y="8779"/>
                </a:lnTo>
                <a:lnTo>
                  <a:pt x="13067" y="9321"/>
                </a:lnTo>
                <a:close/>
                <a:moveTo>
                  <a:pt x="12593" y="9321"/>
                </a:moveTo>
                <a:lnTo>
                  <a:pt x="12299" y="9321"/>
                </a:lnTo>
                <a:lnTo>
                  <a:pt x="12299" y="8779"/>
                </a:lnTo>
                <a:lnTo>
                  <a:pt x="12593" y="8779"/>
                </a:lnTo>
                <a:lnTo>
                  <a:pt x="12593" y="9321"/>
                </a:lnTo>
                <a:close/>
                <a:moveTo>
                  <a:pt x="12124" y="9321"/>
                </a:moveTo>
                <a:lnTo>
                  <a:pt x="11824" y="9321"/>
                </a:lnTo>
                <a:lnTo>
                  <a:pt x="11824" y="8779"/>
                </a:lnTo>
                <a:lnTo>
                  <a:pt x="12124" y="8779"/>
                </a:lnTo>
                <a:lnTo>
                  <a:pt x="12124" y="9321"/>
                </a:lnTo>
                <a:close/>
                <a:moveTo>
                  <a:pt x="11175" y="9321"/>
                </a:moveTo>
                <a:lnTo>
                  <a:pt x="10881" y="9321"/>
                </a:lnTo>
                <a:lnTo>
                  <a:pt x="10881" y="8779"/>
                </a:lnTo>
                <a:lnTo>
                  <a:pt x="11175" y="8779"/>
                </a:lnTo>
                <a:lnTo>
                  <a:pt x="11175" y="9321"/>
                </a:lnTo>
                <a:close/>
                <a:moveTo>
                  <a:pt x="10232" y="9321"/>
                </a:moveTo>
                <a:lnTo>
                  <a:pt x="9938" y="9321"/>
                </a:lnTo>
                <a:lnTo>
                  <a:pt x="9938" y="8779"/>
                </a:lnTo>
                <a:lnTo>
                  <a:pt x="10232" y="8779"/>
                </a:lnTo>
                <a:lnTo>
                  <a:pt x="10232" y="9321"/>
                </a:lnTo>
                <a:close/>
                <a:moveTo>
                  <a:pt x="9757" y="9321"/>
                </a:moveTo>
                <a:lnTo>
                  <a:pt x="9463" y="9321"/>
                </a:lnTo>
                <a:lnTo>
                  <a:pt x="9463" y="8779"/>
                </a:lnTo>
                <a:lnTo>
                  <a:pt x="9757" y="8779"/>
                </a:lnTo>
                <a:lnTo>
                  <a:pt x="9757" y="9321"/>
                </a:lnTo>
                <a:close/>
                <a:moveTo>
                  <a:pt x="5503" y="9321"/>
                </a:moveTo>
                <a:lnTo>
                  <a:pt x="5203" y="9321"/>
                </a:lnTo>
                <a:lnTo>
                  <a:pt x="5203" y="8779"/>
                </a:lnTo>
                <a:lnTo>
                  <a:pt x="5503" y="8779"/>
                </a:lnTo>
                <a:lnTo>
                  <a:pt x="5503" y="9321"/>
                </a:lnTo>
                <a:close/>
                <a:moveTo>
                  <a:pt x="5028" y="9321"/>
                </a:moveTo>
                <a:lnTo>
                  <a:pt x="4735" y="9321"/>
                </a:lnTo>
                <a:lnTo>
                  <a:pt x="4735" y="8779"/>
                </a:lnTo>
                <a:lnTo>
                  <a:pt x="5028" y="8779"/>
                </a:lnTo>
                <a:lnTo>
                  <a:pt x="5028" y="9321"/>
                </a:lnTo>
                <a:close/>
                <a:moveTo>
                  <a:pt x="4554" y="9321"/>
                </a:moveTo>
                <a:lnTo>
                  <a:pt x="4260" y="9321"/>
                </a:lnTo>
                <a:lnTo>
                  <a:pt x="4260" y="8779"/>
                </a:lnTo>
                <a:lnTo>
                  <a:pt x="4554" y="8779"/>
                </a:lnTo>
                <a:lnTo>
                  <a:pt x="4554" y="9321"/>
                </a:lnTo>
                <a:close/>
                <a:moveTo>
                  <a:pt x="4079" y="9321"/>
                </a:moveTo>
                <a:lnTo>
                  <a:pt x="3785" y="9321"/>
                </a:lnTo>
                <a:lnTo>
                  <a:pt x="3785" y="8779"/>
                </a:lnTo>
                <a:lnTo>
                  <a:pt x="4079" y="8779"/>
                </a:lnTo>
                <a:lnTo>
                  <a:pt x="4079" y="9321"/>
                </a:lnTo>
                <a:close/>
                <a:moveTo>
                  <a:pt x="3610" y="9321"/>
                </a:moveTo>
                <a:lnTo>
                  <a:pt x="3311" y="9321"/>
                </a:lnTo>
                <a:lnTo>
                  <a:pt x="3311" y="8779"/>
                </a:lnTo>
                <a:lnTo>
                  <a:pt x="3610" y="8779"/>
                </a:lnTo>
                <a:lnTo>
                  <a:pt x="3610" y="9321"/>
                </a:lnTo>
                <a:close/>
                <a:moveTo>
                  <a:pt x="3136" y="9321"/>
                </a:moveTo>
                <a:lnTo>
                  <a:pt x="2842" y="9321"/>
                </a:lnTo>
                <a:lnTo>
                  <a:pt x="2842" y="8779"/>
                </a:lnTo>
                <a:lnTo>
                  <a:pt x="3136" y="8779"/>
                </a:lnTo>
                <a:lnTo>
                  <a:pt x="3136" y="9321"/>
                </a:lnTo>
                <a:close/>
                <a:moveTo>
                  <a:pt x="18758" y="8455"/>
                </a:moveTo>
                <a:lnTo>
                  <a:pt x="18452" y="8455"/>
                </a:lnTo>
                <a:lnTo>
                  <a:pt x="18452" y="7878"/>
                </a:lnTo>
                <a:lnTo>
                  <a:pt x="18758" y="7878"/>
                </a:lnTo>
                <a:lnTo>
                  <a:pt x="18758" y="8455"/>
                </a:lnTo>
                <a:close/>
                <a:moveTo>
                  <a:pt x="18289" y="8455"/>
                </a:moveTo>
                <a:lnTo>
                  <a:pt x="17977" y="8455"/>
                </a:lnTo>
                <a:lnTo>
                  <a:pt x="17977" y="7878"/>
                </a:lnTo>
                <a:lnTo>
                  <a:pt x="18289" y="7878"/>
                </a:lnTo>
                <a:lnTo>
                  <a:pt x="18289" y="8455"/>
                </a:lnTo>
                <a:close/>
                <a:moveTo>
                  <a:pt x="17815" y="8455"/>
                </a:moveTo>
                <a:lnTo>
                  <a:pt x="17502" y="8455"/>
                </a:lnTo>
                <a:lnTo>
                  <a:pt x="17502" y="7878"/>
                </a:lnTo>
                <a:lnTo>
                  <a:pt x="17815" y="7878"/>
                </a:lnTo>
                <a:lnTo>
                  <a:pt x="17815" y="8455"/>
                </a:lnTo>
                <a:close/>
                <a:moveTo>
                  <a:pt x="17340" y="8455"/>
                </a:moveTo>
                <a:lnTo>
                  <a:pt x="17028" y="8455"/>
                </a:lnTo>
                <a:lnTo>
                  <a:pt x="17028" y="7878"/>
                </a:lnTo>
                <a:lnTo>
                  <a:pt x="17340" y="7878"/>
                </a:lnTo>
                <a:lnTo>
                  <a:pt x="17340" y="8455"/>
                </a:lnTo>
                <a:close/>
                <a:moveTo>
                  <a:pt x="16865" y="8455"/>
                </a:moveTo>
                <a:lnTo>
                  <a:pt x="16559" y="8455"/>
                </a:lnTo>
                <a:lnTo>
                  <a:pt x="16559" y="7878"/>
                </a:lnTo>
                <a:lnTo>
                  <a:pt x="16865" y="7878"/>
                </a:lnTo>
                <a:lnTo>
                  <a:pt x="16865" y="8455"/>
                </a:lnTo>
                <a:close/>
                <a:moveTo>
                  <a:pt x="16378" y="8455"/>
                </a:moveTo>
                <a:lnTo>
                  <a:pt x="16084" y="8455"/>
                </a:lnTo>
                <a:lnTo>
                  <a:pt x="16084" y="7878"/>
                </a:lnTo>
                <a:lnTo>
                  <a:pt x="16378" y="7878"/>
                </a:lnTo>
                <a:lnTo>
                  <a:pt x="16378" y="8455"/>
                </a:lnTo>
                <a:close/>
                <a:moveTo>
                  <a:pt x="15910" y="8455"/>
                </a:moveTo>
                <a:lnTo>
                  <a:pt x="15610" y="8455"/>
                </a:lnTo>
                <a:lnTo>
                  <a:pt x="15610" y="7878"/>
                </a:lnTo>
                <a:lnTo>
                  <a:pt x="15910" y="7878"/>
                </a:lnTo>
                <a:lnTo>
                  <a:pt x="15910" y="8455"/>
                </a:lnTo>
                <a:close/>
                <a:moveTo>
                  <a:pt x="15435" y="8455"/>
                </a:moveTo>
                <a:lnTo>
                  <a:pt x="15141" y="8455"/>
                </a:lnTo>
                <a:lnTo>
                  <a:pt x="15141" y="7878"/>
                </a:lnTo>
                <a:lnTo>
                  <a:pt x="15435" y="7878"/>
                </a:lnTo>
                <a:lnTo>
                  <a:pt x="15435" y="8455"/>
                </a:lnTo>
                <a:close/>
                <a:moveTo>
                  <a:pt x="14960" y="8455"/>
                </a:moveTo>
                <a:lnTo>
                  <a:pt x="14667" y="8455"/>
                </a:lnTo>
                <a:lnTo>
                  <a:pt x="14667" y="7878"/>
                </a:lnTo>
                <a:lnTo>
                  <a:pt x="14960" y="7878"/>
                </a:lnTo>
                <a:lnTo>
                  <a:pt x="14960" y="8455"/>
                </a:lnTo>
                <a:close/>
                <a:moveTo>
                  <a:pt x="14485" y="8455"/>
                </a:moveTo>
                <a:lnTo>
                  <a:pt x="14192" y="8455"/>
                </a:lnTo>
                <a:lnTo>
                  <a:pt x="14192" y="7878"/>
                </a:lnTo>
                <a:lnTo>
                  <a:pt x="14485" y="7878"/>
                </a:lnTo>
                <a:lnTo>
                  <a:pt x="14485" y="8455"/>
                </a:lnTo>
                <a:close/>
                <a:moveTo>
                  <a:pt x="14017" y="8455"/>
                </a:moveTo>
                <a:lnTo>
                  <a:pt x="13717" y="8455"/>
                </a:lnTo>
                <a:lnTo>
                  <a:pt x="13717" y="7878"/>
                </a:lnTo>
                <a:lnTo>
                  <a:pt x="14017" y="7878"/>
                </a:lnTo>
                <a:lnTo>
                  <a:pt x="14017" y="8455"/>
                </a:lnTo>
                <a:close/>
                <a:moveTo>
                  <a:pt x="13067" y="8455"/>
                </a:moveTo>
                <a:lnTo>
                  <a:pt x="12774" y="8455"/>
                </a:lnTo>
                <a:lnTo>
                  <a:pt x="12774" y="7878"/>
                </a:lnTo>
                <a:lnTo>
                  <a:pt x="13067" y="7878"/>
                </a:lnTo>
                <a:lnTo>
                  <a:pt x="13067" y="8455"/>
                </a:lnTo>
                <a:close/>
                <a:moveTo>
                  <a:pt x="11650" y="8455"/>
                </a:moveTo>
                <a:lnTo>
                  <a:pt x="11356" y="8455"/>
                </a:lnTo>
                <a:lnTo>
                  <a:pt x="11356" y="7878"/>
                </a:lnTo>
                <a:lnTo>
                  <a:pt x="11650" y="7878"/>
                </a:lnTo>
                <a:lnTo>
                  <a:pt x="11650" y="8455"/>
                </a:lnTo>
                <a:close/>
                <a:moveTo>
                  <a:pt x="11175" y="8455"/>
                </a:moveTo>
                <a:lnTo>
                  <a:pt x="10881" y="8455"/>
                </a:lnTo>
                <a:lnTo>
                  <a:pt x="10881" y="7878"/>
                </a:lnTo>
                <a:lnTo>
                  <a:pt x="11175" y="7878"/>
                </a:lnTo>
                <a:lnTo>
                  <a:pt x="11175" y="8455"/>
                </a:lnTo>
                <a:close/>
                <a:moveTo>
                  <a:pt x="10706" y="8455"/>
                </a:moveTo>
                <a:lnTo>
                  <a:pt x="10406" y="8455"/>
                </a:lnTo>
                <a:lnTo>
                  <a:pt x="10406" y="7878"/>
                </a:lnTo>
                <a:lnTo>
                  <a:pt x="10706" y="7878"/>
                </a:lnTo>
                <a:lnTo>
                  <a:pt x="10706" y="8455"/>
                </a:lnTo>
                <a:close/>
                <a:moveTo>
                  <a:pt x="10232" y="8455"/>
                </a:moveTo>
                <a:lnTo>
                  <a:pt x="9938" y="8455"/>
                </a:lnTo>
                <a:lnTo>
                  <a:pt x="9938" y="7878"/>
                </a:lnTo>
                <a:lnTo>
                  <a:pt x="10232" y="7878"/>
                </a:lnTo>
                <a:lnTo>
                  <a:pt x="10232" y="8455"/>
                </a:lnTo>
                <a:close/>
                <a:moveTo>
                  <a:pt x="5972" y="8455"/>
                </a:moveTo>
                <a:lnTo>
                  <a:pt x="5678" y="8455"/>
                </a:lnTo>
                <a:lnTo>
                  <a:pt x="5678" y="7878"/>
                </a:lnTo>
                <a:lnTo>
                  <a:pt x="5972" y="7878"/>
                </a:lnTo>
                <a:lnTo>
                  <a:pt x="5972" y="8455"/>
                </a:lnTo>
                <a:close/>
                <a:moveTo>
                  <a:pt x="5503" y="8455"/>
                </a:moveTo>
                <a:lnTo>
                  <a:pt x="5203" y="8455"/>
                </a:lnTo>
                <a:lnTo>
                  <a:pt x="5203" y="7878"/>
                </a:lnTo>
                <a:lnTo>
                  <a:pt x="5503" y="7878"/>
                </a:lnTo>
                <a:lnTo>
                  <a:pt x="5503" y="8455"/>
                </a:lnTo>
                <a:close/>
                <a:moveTo>
                  <a:pt x="5028" y="8455"/>
                </a:moveTo>
                <a:lnTo>
                  <a:pt x="4735" y="8455"/>
                </a:lnTo>
                <a:lnTo>
                  <a:pt x="4735" y="7878"/>
                </a:lnTo>
                <a:lnTo>
                  <a:pt x="5028" y="7878"/>
                </a:lnTo>
                <a:lnTo>
                  <a:pt x="5028" y="8455"/>
                </a:lnTo>
                <a:close/>
                <a:moveTo>
                  <a:pt x="4554" y="8455"/>
                </a:moveTo>
                <a:lnTo>
                  <a:pt x="4260" y="8455"/>
                </a:lnTo>
                <a:lnTo>
                  <a:pt x="4260" y="7878"/>
                </a:lnTo>
                <a:lnTo>
                  <a:pt x="4554" y="7878"/>
                </a:lnTo>
                <a:lnTo>
                  <a:pt x="4554" y="8455"/>
                </a:lnTo>
                <a:close/>
                <a:moveTo>
                  <a:pt x="4079" y="8455"/>
                </a:moveTo>
                <a:lnTo>
                  <a:pt x="3785" y="8455"/>
                </a:lnTo>
                <a:lnTo>
                  <a:pt x="3785" y="7878"/>
                </a:lnTo>
                <a:lnTo>
                  <a:pt x="4079" y="7878"/>
                </a:lnTo>
                <a:lnTo>
                  <a:pt x="4079" y="8455"/>
                </a:lnTo>
                <a:close/>
                <a:moveTo>
                  <a:pt x="3610" y="8455"/>
                </a:moveTo>
                <a:lnTo>
                  <a:pt x="3311" y="8455"/>
                </a:lnTo>
                <a:lnTo>
                  <a:pt x="3311" y="7878"/>
                </a:lnTo>
                <a:lnTo>
                  <a:pt x="3610" y="7878"/>
                </a:lnTo>
                <a:lnTo>
                  <a:pt x="3610" y="8455"/>
                </a:lnTo>
                <a:close/>
                <a:moveTo>
                  <a:pt x="3136" y="8455"/>
                </a:moveTo>
                <a:lnTo>
                  <a:pt x="2842" y="8455"/>
                </a:lnTo>
                <a:lnTo>
                  <a:pt x="2842" y="7878"/>
                </a:lnTo>
                <a:lnTo>
                  <a:pt x="3136" y="7878"/>
                </a:lnTo>
                <a:lnTo>
                  <a:pt x="3136" y="8455"/>
                </a:lnTo>
                <a:close/>
                <a:moveTo>
                  <a:pt x="18758" y="7577"/>
                </a:moveTo>
                <a:lnTo>
                  <a:pt x="18452" y="7577"/>
                </a:lnTo>
                <a:lnTo>
                  <a:pt x="18452" y="7000"/>
                </a:lnTo>
                <a:lnTo>
                  <a:pt x="18758" y="7000"/>
                </a:lnTo>
                <a:lnTo>
                  <a:pt x="18758" y="7577"/>
                </a:lnTo>
                <a:close/>
                <a:moveTo>
                  <a:pt x="18289" y="7577"/>
                </a:moveTo>
                <a:lnTo>
                  <a:pt x="17977" y="7577"/>
                </a:lnTo>
                <a:lnTo>
                  <a:pt x="17977" y="7000"/>
                </a:lnTo>
                <a:lnTo>
                  <a:pt x="18289" y="7000"/>
                </a:lnTo>
                <a:lnTo>
                  <a:pt x="18289" y="7577"/>
                </a:lnTo>
                <a:close/>
                <a:moveTo>
                  <a:pt x="17815" y="7577"/>
                </a:moveTo>
                <a:lnTo>
                  <a:pt x="17502" y="7577"/>
                </a:lnTo>
                <a:lnTo>
                  <a:pt x="17502" y="7000"/>
                </a:lnTo>
                <a:lnTo>
                  <a:pt x="17815" y="7000"/>
                </a:lnTo>
                <a:lnTo>
                  <a:pt x="17815" y="7577"/>
                </a:lnTo>
                <a:close/>
                <a:moveTo>
                  <a:pt x="17340" y="7577"/>
                </a:moveTo>
                <a:lnTo>
                  <a:pt x="17028" y="7577"/>
                </a:lnTo>
                <a:lnTo>
                  <a:pt x="17028" y="7000"/>
                </a:lnTo>
                <a:lnTo>
                  <a:pt x="17340" y="7000"/>
                </a:lnTo>
                <a:lnTo>
                  <a:pt x="17340" y="7577"/>
                </a:lnTo>
                <a:close/>
                <a:moveTo>
                  <a:pt x="16865" y="7577"/>
                </a:moveTo>
                <a:lnTo>
                  <a:pt x="16559" y="7577"/>
                </a:lnTo>
                <a:lnTo>
                  <a:pt x="16559" y="7000"/>
                </a:lnTo>
                <a:lnTo>
                  <a:pt x="16865" y="7000"/>
                </a:lnTo>
                <a:lnTo>
                  <a:pt x="16865" y="7577"/>
                </a:lnTo>
                <a:close/>
                <a:moveTo>
                  <a:pt x="16378" y="7577"/>
                </a:moveTo>
                <a:lnTo>
                  <a:pt x="16084" y="7577"/>
                </a:lnTo>
                <a:lnTo>
                  <a:pt x="16084" y="7000"/>
                </a:lnTo>
                <a:lnTo>
                  <a:pt x="16378" y="7000"/>
                </a:lnTo>
                <a:lnTo>
                  <a:pt x="16378" y="7577"/>
                </a:lnTo>
                <a:close/>
                <a:moveTo>
                  <a:pt x="15910" y="7577"/>
                </a:moveTo>
                <a:lnTo>
                  <a:pt x="15610" y="7577"/>
                </a:lnTo>
                <a:lnTo>
                  <a:pt x="15610" y="7000"/>
                </a:lnTo>
                <a:lnTo>
                  <a:pt x="15910" y="7000"/>
                </a:lnTo>
                <a:lnTo>
                  <a:pt x="15910" y="7577"/>
                </a:lnTo>
                <a:close/>
                <a:moveTo>
                  <a:pt x="15435" y="7577"/>
                </a:moveTo>
                <a:lnTo>
                  <a:pt x="15141" y="7577"/>
                </a:lnTo>
                <a:lnTo>
                  <a:pt x="15141" y="7000"/>
                </a:lnTo>
                <a:lnTo>
                  <a:pt x="15435" y="7000"/>
                </a:lnTo>
                <a:lnTo>
                  <a:pt x="15435" y="7577"/>
                </a:lnTo>
                <a:close/>
                <a:moveTo>
                  <a:pt x="14960" y="7577"/>
                </a:moveTo>
                <a:lnTo>
                  <a:pt x="14667" y="7577"/>
                </a:lnTo>
                <a:lnTo>
                  <a:pt x="14667" y="7000"/>
                </a:lnTo>
                <a:lnTo>
                  <a:pt x="14960" y="7000"/>
                </a:lnTo>
                <a:lnTo>
                  <a:pt x="14960" y="7577"/>
                </a:lnTo>
                <a:close/>
                <a:moveTo>
                  <a:pt x="14485" y="7577"/>
                </a:moveTo>
                <a:lnTo>
                  <a:pt x="14192" y="7577"/>
                </a:lnTo>
                <a:lnTo>
                  <a:pt x="14192" y="7000"/>
                </a:lnTo>
                <a:lnTo>
                  <a:pt x="14485" y="7000"/>
                </a:lnTo>
                <a:lnTo>
                  <a:pt x="14485" y="7577"/>
                </a:lnTo>
                <a:close/>
                <a:moveTo>
                  <a:pt x="14017" y="7577"/>
                </a:moveTo>
                <a:lnTo>
                  <a:pt x="13717" y="7577"/>
                </a:lnTo>
                <a:lnTo>
                  <a:pt x="13717" y="7000"/>
                </a:lnTo>
                <a:lnTo>
                  <a:pt x="14017" y="7000"/>
                </a:lnTo>
                <a:lnTo>
                  <a:pt x="14017" y="7577"/>
                </a:lnTo>
                <a:close/>
                <a:moveTo>
                  <a:pt x="13542" y="7577"/>
                </a:moveTo>
                <a:lnTo>
                  <a:pt x="13249" y="7577"/>
                </a:lnTo>
                <a:lnTo>
                  <a:pt x="13249" y="7000"/>
                </a:lnTo>
                <a:lnTo>
                  <a:pt x="13542" y="7000"/>
                </a:lnTo>
                <a:lnTo>
                  <a:pt x="13542" y="7577"/>
                </a:lnTo>
                <a:close/>
                <a:moveTo>
                  <a:pt x="13067" y="7577"/>
                </a:moveTo>
                <a:lnTo>
                  <a:pt x="12774" y="7577"/>
                </a:lnTo>
                <a:lnTo>
                  <a:pt x="12774" y="7000"/>
                </a:lnTo>
                <a:lnTo>
                  <a:pt x="13067" y="7000"/>
                </a:lnTo>
                <a:lnTo>
                  <a:pt x="13067" y="7577"/>
                </a:lnTo>
                <a:close/>
                <a:moveTo>
                  <a:pt x="12593" y="7577"/>
                </a:moveTo>
                <a:lnTo>
                  <a:pt x="12299" y="7577"/>
                </a:lnTo>
                <a:lnTo>
                  <a:pt x="12299" y="7000"/>
                </a:lnTo>
                <a:lnTo>
                  <a:pt x="12593" y="7000"/>
                </a:lnTo>
                <a:lnTo>
                  <a:pt x="12593" y="7577"/>
                </a:lnTo>
                <a:close/>
                <a:moveTo>
                  <a:pt x="12124" y="7577"/>
                </a:moveTo>
                <a:lnTo>
                  <a:pt x="11824" y="7577"/>
                </a:lnTo>
                <a:lnTo>
                  <a:pt x="11824" y="7000"/>
                </a:lnTo>
                <a:lnTo>
                  <a:pt x="12124" y="7000"/>
                </a:lnTo>
                <a:lnTo>
                  <a:pt x="12124" y="7577"/>
                </a:lnTo>
                <a:close/>
                <a:moveTo>
                  <a:pt x="11650" y="7577"/>
                </a:moveTo>
                <a:lnTo>
                  <a:pt x="11356" y="7577"/>
                </a:lnTo>
                <a:lnTo>
                  <a:pt x="11356" y="7000"/>
                </a:lnTo>
                <a:lnTo>
                  <a:pt x="11650" y="7000"/>
                </a:lnTo>
                <a:lnTo>
                  <a:pt x="11650" y="7577"/>
                </a:lnTo>
                <a:close/>
                <a:moveTo>
                  <a:pt x="11175" y="7577"/>
                </a:moveTo>
                <a:lnTo>
                  <a:pt x="10881" y="7577"/>
                </a:lnTo>
                <a:lnTo>
                  <a:pt x="10881" y="7000"/>
                </a:lnTo>
                <a:lnTo>
                  <a:pt x="11175" y="7000"/>
                </a:lnTo>
                <a:lnTo>
                  <a:pt x="11175" y="7577"/>
                </a:lnTo>
                <a:close/>
                <a:moveTo>
                  <a:pt x="10706" y="7577"/>
                </a:moveTo>
                <a:lnTo>
                  <a:pt x="10406" y="7577"/>
                </a:lnTo>
                <a:lnTo>
                  <a:pt x="10406" y="7000"/>
                </a:lnTo>
                <a:lnTo>
                  <a:pt x="10706" y="7000"/>
                </a:lnTo>
                <a:lnTo>
                  <a:pt x="10706" y="7577"/>
                </a:lnTo>
                <a:close/>
                <a:moveTo>
                  <a:pt x="10232" y="7577"/>
                </a:moveTo>
                <a:lnTo>
                  <a:pt x="9938" y="7577"/>
                </a:lnTo>
                <a:lnTo>
                  <a:pt x="9938" y="7000"/>
                </a:lnTo>
                <a:lnTo>
                  <a:pt x="10232" y="7000"/>
                </a:lnTo>
                <a:lnTo>
                  <a:pt x="10232" y="7577"/>
                </a:lnTo>
                <a:close/>
                <a:moveTo>
                  <a:pt x="6921" y="7577"/>
                </a:moveTo>
                <a:lnTo>
                  <a:pt x="6621" y="7577"/>
                </a:lnTo>
                <a:lnTo>
                  <a:pt x="6621" y="7000"/>
                </a:lnTo>
                <a:lnTo>
                  <a:pt x="6921" y="7000"/>
                </a:lnTo>
                <a:lnTo>
                  <a:pt x="6921" y="7577"/>
                </a:lnTo>
                <a:close/>
                <a:moveTo>
                  <a:pt x="6446" y="7577"/>
                </a:moveTo>
                <a:lnTo>
                  <a:pt x="6153" y="7577"/>
                </a:lnTo>
                <a:lnTo>
                  <a:pt x="6153" y="7000"/>
                </a:lnTo>
                <a:lnTo>
                  <a:pt x="6446" y="7000"/>
                </a:lnTo>
                <a:lnTo>
                  <a:pt x="6446" y="7577"/>
                </a:lnTo>
                <a:close/>
                <a:moveTo>
                  <a:pt x="5972" y="7577"/>
                </a:moveTo>
                <a:lnTo>
                  <a:pt x="5678" y="7577"/>
                </a:lnTo>
                <a:lnTo>
                  <a:pt x="5678" y="7000"/>
                </a:lnTo>
                <a:lnTo>
                  <a:pt x="5972" y="7000"/>
                </a:lnTo>
                <a:lnTo>
                  <a:pt x="5972" y="7577"/>
                </a:lnTo>
                <a:close/>
                <a:moveTo>
                  <a:pt x="5503" y="7577"/>
                </a:moveTo>
                <a:lnTo>
                  <a:pt x="5203" y="7577"/>
                </a:lnTo>
                <a:lnTo>
                  <a:pt x="5203" y="7000"/>
                </a:lnTo>
                <a:lnTo>
                  <a:pt x="5503" y="7000"/>
                </a:lnTo>
                <a:lnTo>
                  <a:pt x="5503" y="7577"/>
                </a:lnTo>
                <a:close/>
                <a:moveTo>
                  <a:pt x="5028" y="7577"/>
                </a:moveTo>
                <a:lnTo>
                  <a:pt x="4735" y="7577"/>
                </a:lnTo>
                <a:lnTo>
                  <a:pt x="4735" y="7000"/>
                </a:lnTo>
                <a:lnTo>
                  <a:pt x="5028" y="7000"/>
                </a:lnTo>
                <a:lnTo>
                  <a:pt x="5028" y="7577"/>
                </a:lnTo>
                <a:close/>
                <a:moveTo>
                  <a:pt x="4554" y="7577"/>
                </a:moveTo>
                <a:lnTo>
                  <a:pt x="4260" y="7577"/>
                </a:lnTo>
                <a:lnTo>
                  <a:pt x="4260" y="7000"/>
                </a:lnTo>
                <a:lnTo>
                  <a:pt x="4554" y="7000"/>
                </a:lnTo>
                <a:lnTo>
                  <a:pt x="4554" y="7577"/>
                </a:lnTo>
                <a:close/>
                <a:moveTo>
                  <a:pt x="4079" y="7577"/>
                </a:moveTo>
                <a:lnTo>
                  <a:pt x="3785" y="7577"/>
                </a:lnTo>
                <a:lnTo>
                  <a:pt x="3785" y="7000"/>
                </a:lnTo>
                <a:lnTo>
                  <a:pt x="4079" y="7000"/>
                </a:lnTo>
                <a:lnTo>
                  <a:pt x="4079" y="7577"/>
                </a:lnTo>
                <a:close/>
                <a:moveTo>
                  <a:pt x="3610" y="7577"/>
                </a:moveTo>
                <a:lnTo>
                  <a:pt x="3311" y="7577"/>
                </a:lnTo>
                <a:lnTo>
                  <a:pt x="3311" y="7000"/>
                </a:lnTo>
                <a:lnTo>
                  <a:pt x="3610" y="7000"/>
                </a:lnTo>
                <a:lnTo>
                  <a:pt x="3610" y="7577"/>
                </a:lnTo>
                <a:close/>
                <a:moveTo>
                  <a:pt x="3136" y="7577"/>
                </a:moveTo>
                <a:lnTo>
                  <a:pt x="2842" y="7577"/>
                </a:lnTo>
                <a:lnTo>
                  <a:pt x="2842" y="7000"/>
                </a:lnTo>
                <a:lnTo>
                  <a:pt x="3136" y="7000"/>
                </a:lnTo>
                <a:lnTo>
                  <a:pt x="3136" y="7577"/>
                </a:lnTo>
                <a:close/>
                <a:moveTo>
                  <a:pt x="2661" y="7577"/>
                </a:moveTo>
                <a:lnTo>
                  <a:pt x="2367" y="7577"/>
                </a:lnTo>
                <a:lnTo>
                  <a:pt x="2367" y="7000"/>
                </a:lnTo>
                <a:lnTo>
                  <a:pt x="2661" y="7000"/>
                </a:lnTo>
                <a:lnTo>
                  <a:pt x="2661" y="7577"/>
                </a:lnTo>
                <a:close/>
                <a:moveTo>
                  <a:pt x="19707" y="6676"/>
                </a:moveTo>
                <a:lnTo>
                  <a:pt x="19395" y="6676"/>
                </a:lnTo>
                <a:lnTo>
                  <a:pt x="19395" y="6133"/>
                </a:lnTo>
                <a:lnTo>
                  <a:pt x="19707" y="6133"/>
                </a:lnTo>
                <a:lnTo>
                  <a:pt x="19707" y="6676"/>
                </a:lnTo>
                <a:close/>
                <a:moveTo>
                  <a:pt x="18758" y="6676"/>
                </a:moveTo>
                <a:lnTo>
                  <a:pt x="18452" y="6676"/>
                </a:lnTo>
                <a:lnTo>
                  <a:pt x="18452" y="6133"/>
                </a:lnTo>
                <a:lnTo>
                  <a:pt x="18758" y="6133"/>
                </a:lnTo>
                <a:lnTo>
                  <a:pt x="18758" y="6676"/>
                </a:lnTo>
                <a:close/>
                <a:moveTo>
                  <a:pt x="18289" y="6676"/>
                </a:moveTo>
                <a:lnTo>
                  <a:pt x="17977" y="6676"/>
                </a:lnTo>
                <a:lnTo>
                  <a:pt x="17977" y="6133"/>
                </a:lnTo>
                <a:lnTo>
                  <a:pt x="18289" y="6133"/>
                </a:lnTo>
                <a:lnTo>
                  <a:pt x="18289" y="6676"/>
                </a:lnTo>
                <a:close/>
                <a:moveTo>
                  <a:pt x="17815" y="6676"/>
                </a:moveTo>
                <a:lnTo>
                  <a:pt x="17502" y="6676"/>
                </a:lnTo>
                <a:lnTo>
                  <a:pt x="17502" y="6133"/>
                </a:lnTo>
                <a:lnTo>
                  <a:pt x="17815" y="6133"/>
                </a:lnTo>
                <a:lnTo>
                  <a:pt x="17815" y="6676"/>
                </a:lnTo>
                <a:close/>
                <a:moveTo>
                  <a:pt x="17340" y="6676"/>
                </a:moveTo>
                <a:lnTo>
                  <a:pt x="17028" y="6676"/>
                </a:lnTo>
                <a:lnTo>
                  <a:pt x="17028" y="6133"/>
                </a:lnTo>
                <a:lnTo>
                  <a:pt x="17340" y="6133"/>
                </a:lnTo>
                <a:lnTo>
                  <a:pt x="17340" y="6676"/>
                </a:lnTo>
                <a:close/>
                <a:moveTo>
                  <a:pt x="16865" y="6676"/>
                </a:moveTo>
                <a:lnTo>
                  <a:pt x="16559" y="6676"/>
                </a:lnTo>
                <a:lnTo>
                  <a:pt x="16559" y="6133"/>
                </a:lnTo>
                <a:lnTo>
                  <a:pt x="16865" y="6133"/>
                </a:lnTo>
                <a:lnTo>
                  <a:pt x="16865" y="6676"/>
                </a:lnTo>
                <a:close/>
                <a:moveTo>
                  <a:pt x="16378" y="6676"/>
                </a:moveTo>
                <a:lnTo>
                  <a:pt x="16084" y="6676"/>
                </a:lnTo>
                <a:lnTo>
                  <a:pt x="16084" y="6133"/>
                </a:lnTo>
                <a:lnTo>
                  <a:pt x="16378" y="6133"/>
                </a:lnTo>
                <a:lnTo>
                  <a:pt x="16378" y="6676"/>
                </a:lnTo>
                <a:close/>
                <a:moveTo>
                  <a:pt x="15910" y="6676"/>
                </a:moveTo>
                <a:lnTo>
                  <a:pt x="15610" y="6676"/>
                </a:lnTo>
                <a:lnTo>
                  <a:pt x="15610" y="6133"/>
                </a:lnTo>
                <a:lnTo>
                  <a:pt x="15910" y="6133"/>
                </a:lnTo>
                <a:lnTo>
                  <a:pt x="15910" y="6676"/>
                </a:lnTo>
                <a:close/>
                <a:moveTo>
                  <a:pt x="15435" y="6676"/>
                </a:moveTo>
                <a:lnTo>
                  <a:pt x="15141" y="6676"/>
                </a:lnTo>
                <a:lnTo>
                  <a:pt x="15141" y="6133"/>
                </a:lnTo>
                <a:lnTo>
                  <a:pt x="15435" y="6133"/>
                </a:lnTo>
                <a:lnTo>
                  <a:pt x="15435" y="6676"/>
                </a:lnTo>
                <a:close/>
                <a:moveTo>
                  <a:pt x="14960" y="6676"/>
                </a:moveTo>
                <a:lnTo>
                  <a:pt x="14667" y="6676"/>
                </a:lnTo>
                <a:lnTo>
                  <a:pt x="14667" y="6133"/>
                </a:lnTo>
                <a:lnTo>
                  <a:pt x="14960" y="6133"/>
                </a:lnTo>
                <a:lnTo>
                  <a:pt x="14960" y="6676"/>
                </a:lnTo>
                <a:close/>
                <a:moveTo>
                  <a:pt x="14485" y="6676"/>
                </a:moveTo>
                <a:lnTo>
                  <a:pt x="14192" y="6676"/>
                </a:lnTo>
                <a:lnTo>
                  <a:pt x="14192" y="6133"/>
                </a:lnTo>
                <a:lnTo>
                  <a:pt x="14485" y="6133"/>
                </a:lnTo>
                <a:lnTo>
                  <a:pt x="14485" y="6676"/>
                </a:lnTo>
                <a:close/>
                <a:moveTo>
                  <a:pt x="14017" y="6676"/>
                </a:moveTo>
                <a:lnTo>
                  <a:pt x="13717" y="6676"/>
                </a:lnTo>
                <a:lnTo>
                  <a:pt x="13717" y="6133"/>
                </a:lnTo>
                <a:lnTo>
                  <a:pt x="14017" y="6133"/>
                </a:lnTo>
                <a:lnTo>
                  <a:pt x="14017" y="6676"/>
                </a:lnTo>
                <a:close/>
                <a:moveTo>
                  <a:pt x="13542" y="6676"/>
                </a:moveTo>
                <a:lnTo>
                  <a:pt x="13249" y="6676"/>
                </a:lnTo>
                <a:lnTo>
                  <a:pt x="13249" y="6133"/>
                </a:lnTo>
                <a:lnTo>
                  <a:pt x="13542" y="6133"/>
                </a:lnTo>
                <a:lnTo>
                  <a:pt x="13542" y="6676"/>
                </a:lnTo>
                <a:close/>
                <a:moveTo>
                  <a:pt x="13067" y="6676"/>
                </a:moveTo>
                <a:lnTo>
                  <a:pt x="12774" y="6676"/>
                </a:lnTo>
                <a:lnTo>
                  <a:pt x="12774" y="6133"/>
                </a:lnTo>
                <a:lnTo>
                  <a:pt x="13067" y="6133"/>
                </a:lnTo>
                <a:lnTo>
                  <a:pt x="13067" y="6676"/>
                </a:lnTo>
                <a:close/>
                <a:moveTo>
                  <a:pt x="12593" y="6676"/>
                </a:moveTo>
                <a:lnTo>
                  <a:pt x="12299" y="6676"/>
                </a:lnTo>
                <a:lnTo>
                  <a:pt x="12299" y="6133"/>
                </a:lnTo>
                <a:lnTo>
                  <a:pt x="12593" y="6133"/>
                </a:lnTo>
                <a:lnTo>
                  <a:pt x="12593" y="6676"/>
                </a:lnTo>
                <a:close/>
                <a:moveTo>
                  <a:pt x="12124" y="6676"/>
                </a:moveTo>
                <a:lnTo>
                  <a:pt x="11824" y="6676"/>
                </a:lnTo>
                <a:lnTo>
                  <a:pt x="11824" y="6133"/>
                </a:lnTo>
                <a:lnTo>
                  <a:pt x="12124" y="6133"/>
                </a:lnTo>
                <a:lnTo>
                  <a:pt x="12124" y="6676"/>
                </a:lnTo>
                <a:close/>
                <a:moveTo>
                  <a:pt x="11650" y="6676"/>
                </a:moveTo>
                <a:lnTo>
                  <a:pt x="11356" y="6676"/>
                </a:lnTo>
                <a:lnTo>
                  <a:pt x="11356" y="6133"/>
                </a:lnTo>
                <a:lnTo>
                  <a:pt x="11650" y="6133"/>
                </a:lnTo>
                <a:lnTo>
                  <a:pt x="11650" y="6676"/>
                </a:lnTo>
                <a:close/>
                <a:moveTo>
                  <a:pt x="11175" y="6676"/>
                </a:moveTo>
                <a:lnTo>
                  <a:pt x="10881" y="6676"/>
                </a:lnTo>
                <a:lnTo>
                  <a:pt x="10881" y="6133"/>
                </a:lnTo>
                <a:lnTo>
                  <a:pt x="11175" y="6133"/>
                </a:lnTo>
                <a:lnTo>
                  <a:pt x="11175" y="6676"/>
                </a:lnTo>
                <a:close/>
                <a:moveTo>
                  <a:pt x="10232" y="6676"/>
                </a:moveTo>
                <a:lnTo>
                  <a:pt x="9938" y="6676"/>
                </a:lnTo>
                <a:lnTo>
                  <a:pt x="9938" y="6133"/>
                </a:lnTo>
                <a:lnTo>
                  <a:pt x="10232" y="6133"/>
                </a:lnTo>
                <a:lnTo>
                  <a:pt x="10232" y="6676"/>
                </a:lnTo>
                <a:close/>
                <a:moveTo>
                  <a:pt x="9757" y="6676"/>
                </a:moveTo>
                <a:lnTo>
                  <a:pt x="9463" y="6676"/>
                </a:lnTo>
                <a:lnTo>
                  <a:pt x="9463" y="6133"/>
                </a:lnTo>
                <a:lnTo>
                  <a:pt x="9757" y="6133"/>
                </a:lnTo>
                <a:lnTo>
                  <a:pt x="9757" y="6676"/>
                </a:lnTo>
                <a:close/>
                <a:moveTo>
                  <a:pt x="6446" y="6676"/>
                </a:moveTo>
                <a:lnTo>
                  <a:pt x="6153" y="6676"/>
                </a:lnTo>
                <a:lnTo>
                  <a:pt x="6153" y="6133"/>
                </a:lnTo>
                <a:lnTo>
                  <a:pt x="6446" y="6133"/>
                </a:lnTo>
                <a:lnTo>
                  <a:pt x="6446" y="6676"/>
                </a:lnTo>
                <a:close/>
                <a:moveTo>
                  <a:pt x="5972" y="6676"/>
                </a:moveTo>
                <a:lnTo>
                  <a:pt x="5678" y="6676"/>
                </a:lnTo>
                <a:lnTo>
                  <a:pt x="5678" y="6133"/>
                </a:lnTo>
                <a:lnTo>
                  <a:pt x="5972" y="6133"/>
                </a:lnTo>
                <a:lnTo>
                  <a:pt x="5972" y="6676"/>
                </a:lnTo>
                <a:close/>
                <a:moveTo>
                  <a:pt x="5503" y="6676"/>
                </a:moveTo>
                <a:lnTo>
                  <a:pt x="5203" y="6676"/>
                </a:lnTo>
                <a:lnTo>
                  <a:pt x="5203" y="6133"/>
                </a:lnTo>
                <a:lnTo>
                  <a:pt x="5503" y="6133"/>
                </a:lnTo>
                <a:lnTo>
                  <a:pt x="5503" y="6676"/>
                </a:lnTo>
                <a:close/>
                <a:moveTo>
                  <a:pt x="5028" y="6676"/>
                </a:moveTo>
                <a:lnTo>
                  <a:pt x="4735" y="6676"/>
                </a:lnTo>
                <a:lnTo>
                  <a:pt x="4735" y="6133"/>
                </a:lnTo>
                <a:lnTo>
                  <a:pt x="5028" y="6133"/>
                </a:lnTo>
                <a:lnTo>
                  <a:pt x="5028" y="6676"/>
                </a:lnTo>
                <a:close/>
                <a:moveTo>
                  <a:pt x="4554" y="6676"/>
                </a:moveTo>
                <a:lnTo>
                  <a:pt x="4260" y="6676"/>
                </a:lnTo>
                <a:lnTo>
                  <a:pt x="4260" y="6133"/>
                </a:lnTo>
                <a:lnTo>
                  <a:pt x="4554" y="6133"/>
                </a:lnTo>
                <a:lnTo>
                  <a:pt x="4554" y="6676"/>
                </a:lnTo>
                <a:close/>
                <a:moveTo>
                  <a:pt x="4079" y="6676"/>
                </a:moveTo>
                <a:lnTo>
                  <a:pt x="3785" y="6676"/>
                </a:lnTo>
                <a:lnTo>
                  <a:pt x="3785" y="6133"/>
                </a:lnTo>
                <a:lnTo>
                  <a:pt x="4079" y="6133"/>
                </a:lnTo>
                <a:lnTo>
                  <a:pt x="4079" y="6676"/>
                </a:lnTo>
                <a:close/>
                <a:moveTo>
                  <a:pt x="3610" y="6676"/>
                </a:moveTo>
                <a:lnTo>
                  <a:pt x="3311" y="6676"/>
                </a:lnTo>
                <a:lnTo>
                  <a:pt x="3311" y="6133"/>
                </a:lnTo>
                <a:lnTo>
                  <a:pt x="3610" y="6133"/>
                </a:lnTo>
                <a:lnTo>
                  <a:pt x="3610" y="6676"/>
                </a:lnTo>
                <a:close/>
                <a:moveTo>
                  <a:pt x="3136" y="6676"/>
                </a:moveTo>
                <a:lnTo>
                  <a:pt x="2842" y="6676"/>
                </a:lnTo>
                <a:lnTo>
                  <a:pt x="2842" y="6133"/>
                </a:lnTo>
                <a:lnTo>
                  <a:pt x="3136" y="6133"/>
                </a:lnTo>
                <a:lnTo>
                  <a:pt x="3136" y="6676"/>
                </a:lnTo>
                <a:close/>
                <a:moveTo>
                  <a:pt x="2661" y="6676"/>
                </a:moveTo>
                <a:lnTo>
                  <a:pt x="2367" y="6676"/>
                </a:lnTo>
                <a:lnTo>
                  <a:pt x="2367" y="6133"/>
                </a:lnTo>
                <a:lnTo>
                  <a:pt x="2661" y="6133"/>
                </a:lnTo>
                <a:lnTo>
                  <a:pt x="2661" y="6676"/>
                </a:lnTo>
                <a:close/>
                <a:moveTo>
                  <a:pt x="2192" y="6676"/>
                </a:moveTo>
                <a:lnTo>
                  <a:pt x="1893" y="6676"/>
                </a:lnTo>
                <a:lnTo>
                  <a:pt x="1893" y="6133"/>
                </a:lnTo>
                <a:lnTo>
                  <a:pt x="2192" y="6133"/>
                </a:lnTo>
                <a:lnTo>
                  <a:pt x="2192" y="6676"/>
                </a:lnTo>
                <a:close/>
                <a:moveTo>
                  <a:pt x="300" y="6676"/>
                </a:moveTo>
                <a:lnTo>
                  <a:pt x="0" y="6676"/>
                </a:lnTo>
                <a:lnTo>
                  <a:pt x="0" y="6133"/>
                </a:lnTo>
                <a:lnTo>
                  <a:pt x="300" y="6133"/>
                </a:lnTo>
                <a:lnTo>
                  <a:pt x="300" y="6676"/>
                </a:lnTo>
                <a:close/>
                <a:moveTo>
                  <a:pt x="20651" y="5799"/>
                </a:moveTo>
                <a:lnTo>
                  <a:pt x="20344" y="5799"/>
                </a:lnTo>
                <a:lnTo>
                  <a:pt x="20344" y="5256"/>
                </a:lnTo>
                <a:lnTo>
                  <a:pt x="20651" y="5256"/>
                </a:lnTo>
                <a:lnTo>
                  <a:pt x="20651" y="5799"/>
                </a:lnTo>
                <a:close/>
                <a:moveTo>
                  <a:pt x="20176" y="5799"/>
                </a:moveTo>
                <a:lnTo>
                  <a:pt x="19870" y="5799"/>
                </a:lnTo>
                <a:lnTo>
                  <a:pt x="19870" y="5256"/>
                </a:lnTo>
                <a:lnTo>
                  <a:pt x="20176" y="5256"/>
                </a:lnTo>
                <a:lnTo>
                  <a:pt x="20176" y="5799"/>
                </a:lnTo>
                <a:close/>
                <a:moveTo>
                  <a:pt x="19707" y="5799"/>
                </a:moveTo>
                <a:lnTo>
                  <a:pt x="19395" y="5799"/>
                </a:lnTo>
                <a:lnTo>
                  <a:pt x="19395" y="5256"/>
                </a:lnTo>
                <a:lnTo>
                  <a:pt x="19707" y="5256"/>
                </a:lnTo>
                <a:lnTo>
                  <a:pt x="19707" y="5799"/>
                </a:lnTo>
                <a:close/>
                <a:moveTo>
                  <a:pt x="19233" y="5799"/>
                </a:moveTo>
                <a:lnTo>
                  <a:pt x="18920" y="5799"/>
                </a:lnTo>
                <a:lnTo>
                  <a:pt x="18920" y="5256"/>
                </a:lnTo>
                <a:lnTo>
                  <a:pt x="19233" y="5256"/>
                </a:lnTo>
                <a:lnTo>
                  <a:pt x="19233" y="5799"/>
                </a:lnTo>
                <a:close/>
                <a:moveTo>
                  <a:pt x="18758" y="5799"/>
                </a:moveTo>
                <a:lnTo>
                  <a:pt x="18452" y="5799"/>
                </a:lnTo>
                <a:lnTo>
                  <a:pt x="18452" y="5256"/>
                </a:lnTo>
                <a:lnTo>
                  <a:pt x="18758" y="5256"/>
                </a:lnTo>
                <a:lnTo>
                  <a:pt x="18758" y="5799"/>
                </a:lnTo>
                <a:close/>
                <a:moveTo>
                  <a:pt x="18289" y="5799"/>
                </a:moveTo>
                <a:lnTo>
                  <a:pt x="17977" y="5799"/>
                </a:lnTo>
                <a:lnTo>
                  <a:pt x="17977" y="5256"/>
                </a:lnTo>
                <a:lnTo>
                  <a:pt x="18289" y="5256"/>
                </a:lnTo>
                <a:lnTo>
                  <a:pt x="18289" y="5799"/>
                </a:lnTo>
                <a:close/>
                <a:moveTo>
                  <a:pt x="17815" y="5799"/>
                </a:moveTo>
                <a:lnTo>
                  <a:pt x="17502" y="5799"/>
                </a:lnTo>
                <a:lnTo>
                  <a:pt x="17502" y="5256"/>
                </a:lnTo>
                <a:lnTo>
                  <a:pt x="17815" y="5256"/>
                </a:lnTo>
                <a:lnTo>
                  <a:pt x="17815" y="5799"/>
                </a:lnTo>
                <a:close/>
                <a:moveTo>
                  <a:pt x="17340" y="5799"/>
                </a:moveTo>
                <a:lnTo>
                  <a:pt x="17028" y="5799"/>
                </a:lnTo>
                <a:lnTo>
                  <a:pt x="17028" y="5256"/>
                </a:lnTo>
                <a:lnTo>
                  <a:pt x="17340" y="5256"/>
                </a:lnTo>
                <a:lnTo>
                  <a:pt x="17340" y="5799"/>
                </a:lnTo>
                <a:close/>
                <a:moveTo>
                  <a:pt x="16865" y="5799"/>
                </a:moveTo>
                <a:lnTo>
                  <a:pt x="16559" y="5799"/>
                </a:lnTo>
                <a:lnTo>
                  <a:pt x="16559" y="5256"/>
                </a:lnTo>
                <a:lnTo>
                  <a:pt x="16865" y="5256"/>
                </a:lnTo>
                <a:lnTo>
                  <a:pt x="16865" y="5799"/>
                </a:lnTo>
                <a:close/>
                <a:moveTo>
                  <a:pt x="16378" y="5799"/>
                </a:moveTo>
                <a:lnTo>
                  <a:pt x="16084" y="5799"/>
                </a:lnTo>
                <a:lnTo>
                  <a:pt x="16084" y="5256"/>
                </a:lnTo>
                <a:lnTo>
                  <a:pt x="16378" y="5256"/>
                </a:lnTo>
                <a:lnTo>
                  <a:pt x="16378" y="5799"/>
                </a:lnTo>
                <a:close/>
                <a:moveTo>
                  <a:pt x="15910" y="5799"/>
                </a:moveTo>
                <a:lnTo>
                  <a:pt x="15610" y="5799"/>
                </a:lnTo>
                <a:lnTo>
                  <a:pt x="15610" y="5256"/>
                </a:lnTo>
                <a:lnTo>
                  <a:pt x="15910" y="5256"/>
                </a:lnTo>
                <a:lnTo>
                  <a:pt x="15910" y="5799"/>
                </a:lnTo>
                <a:close/>
                <a:moveTo>
                  <a:pt x="15435" y="5799"/>
                </a:moveTo>
                <a:lnTo>
                  <a:pt x="15141" y="5799"/>
                </a:lnTo>
                <a:lnTo>
                  <a:pt x="15141" y="5256"/>
                </a:lnTo>
                <a:lnTo>
                  <a:pt x="15435" y="5256"/>
                </a:lnTo>
                <a:lnTo>
                  <a:pt x="15435" y="5799"/>
                </a:lnTo>
                <a:close/>
                <a:moveTo>
                  <a:pt x="14960" y="5799"/>
                </a:moveTo>
                <a:lnTo>
                  <a:pt x="14667" y="5799"/>
                </a:lnTo>
                <a:lnTo>
                  <a:pt x="14667" y="5256"/>
                </a:lnTo>
                <a:lnTo>
                  <a:pt x="14960" y="5256"/>
                </a:lnTo>
                <a:lnTo>
                  <a:pt x="14960" y="5799"/>
                </a:lnTo>
                <a:close/>
                <a:moveTo>
                  <a:pt x="14485" y="5799"/>
                </a:moveTo>
                <a:lnTo>
                  <a:pt x="14192" y="5799"/>
                </a:lnTo>
                <a:lnTo>
                  <a:pt x="14192" y="5256"/>
                </a:lnTo>
                <a:lnTo>
                  <a:pt x="14485" y="5256"/>
                </a:lnTo>
                <a:lnTo>
                  <a:pt x="14485" y="5799"/>
                </a:lnTo>
                <a:close/>
                <a:moveTo>
                  <a:pt x="14017" y="5799"/>
                </a:moveTo>
                <a:lnTo>
                  <a:pt x="13717" y="5799"/>
                </a:lnTo>
                <a:lnTo>
                  <a:pt x="13717" y="5256"/>
                </a:lnTo>
                <a:lnTo>
                  <a:pt x="14017" y="5256"/>
                </a:lnTo>
                <a:lnTo>
                  <a:pt x="14017" y="5799"/>
                </a:lnTo>
                <a:close/>
                <a:moveTo>
                  <a:pt x="13542" y="5799"/>
                </a:moveTo>
                <a:lnTo>
                  <a:pt x="13249" y="5799"/>
                </a:lnTo>
                <a:lnTo>
                  <a:pt x="13249" y="5256"/>
                </a:lnTo>
                <a:lnTo>
                  <a:pt x="13542" y="5256"/>
                </a:lnTo>
                <a:lnTo>
                  <a:pt x="13542" y="5799"/>
                </a:lnTo>
                <a:close/>
                <a:moveTo>
                  <a:pt x="13067" y="5799"/>
                </a:moveTo>
                <a:lnTo>
                  <a:pt x="12774" y="5799"/>
                </a:lnTo>
                <a:lnTo>
                  <a:pt x="12774" y="5256"/>
                </a:lnTo>
                <a:lnTo>
                  <a:pt x="13067" y="5256"/>
                </a:lnTo>
                <a:lnTo>
                  <a:pt x="13067" y="5799"/>
                </a:lnTo>
                <a:close/>
                <a:moveTo>
                  <a:pt x="12593" y="5799"/>
                </a:moveTo>
                <a:lnTo>
                  <a:pt x="12299" y="5799"/>
                </a:lnTo>
                <a:lnTo>
                  <a:pt x="12299" y="5256"/>
                </a:lnTo>
                <a:lnTo>
                  <a:pt x="12593" y="5256"/>
                </a:lnTo>
                <a:lnTo>
                  <a:pt x="12593" y="5799"/>
                </a:lnTo>
                <a:close/>
                <a:moveTo>
                  <a:pt x="12124" y="5799"/>
                </a:moveTo>
                <a:lnTo>
                  <a:pt x="11824" y="5799"/>
                </a:lnTo>
                <a:lnTo>
                  <a:pt x="11824" y="5256"/>
                </a:lnTo>
                <a:lnTo>
                  <a:pt x="12124" y="5256"/>
                </a:lnTo>
                <a:lnTo>
                  <a:pt x="12124" y="5799"/>
                </a:lnTo>
                <a:close/>
                <a:moveTo>
                  <a:pt x="11175" y="5799"/>
                </a:moveTo>
                <a:lnTo>
                  <a:pt x="10881" y="5799"/>
                </a:lnTo>
                <a:lnTo>
                  <a:pt x="10881" y="5256"/>
                </a:lnTo>
                <a:lnTo>
                  <a:pt x="11175" y="5256"/>
                </a:lnTo>
                <a:lnTo>
                  <a:pt x="11175" y="5799"/>
                </a:lnTo>
                <a:close/>
                <a:moveTo>
                  <a:pt x="10706" y="5799"/>
                </a:moveTo>
                <a:lnTo>
                  <a:pt x="10406" y="5799"/>
                </a:lnTo>
                <a:lnTo>
                  <a:pt x="10406" y="5256"/>
                </a:lnTo>
                <a:lnTo>
                  <a:pt x="10706" y="5256"/>
                </a:lnTo>
                <a:lnTo>
                  <a:pt x="10706" y="5799"/>
                </a:lnTo>
                <a:close/>
                <a:moveTo>
                  <a:pt x="9757" y="5799"/>
                </a:moveTo>
                <a:lnTo>
                  <a:pt x="9463" y="5799"/>
                </a:lnTo>
                <a:lnTo>
                  <a:pt x="9463" y="5256"/>
                </a:lnTo>
                <a:lnTo>
                  <a:pt x="9757" y="5256"/>
                </a:lnTo>
                <a:lnTo>
                  <a:pt x="9757" y="5799"/>
                </a:lnTo>
                <a:close/>
                <a:moveTo>
                  <a:pt x="7396" y="5799"/>
                </a:moveTo>
                <a:lnTo>
                  <a:pt x="7096" y="5799"/>
                </a:lnTo>
                <a:lnTo>
                  <a:pt x="7096" y="5256"/>
                </a:lnTo>
                <a:lnTo>
                  <a:pt x="7396" y="5256"/>
                </a:lnTo>
                <a:lnTo>
                  <a:pt x="7396" y="5799"/>
                </a:lnTo>
                <a:close/>
                <a:moveTo>
                  <a:pt x="5972" y="5799"/>
                </a:moveTo>
                <a:lnTo>
                  <a:pt x="5678" y="5799"/>
                </a:lnTo>
                <a:lnTo>
                  <a:pt x="5678" y="5256"/>
                </a:lnTo>
                <a:lnTo>
                  <a:pt x="5972" y="5256"/>
                </a:lnTo>
                <a:lnTo>
                  <a:pt x="5972" y="5799"/>
                </a:lnTo>
                <a:close/>
                <a:moveTo>
                  <a:pt x="5503" y="5799"/>
                </a:moveTo>
                <a:lnTo>
                  <a:pt x="5203" y="5799"/>
                </a:lnTo>
                <a:lnTo>
                  <a:pt x="5203" y="5256"/>
                </a:lnTo>
                <a:lnTo>
                  <a:pt x="5503" y="5256"/>
                </a:lnTo>
                <a:lnTo>
                  <a:pt x="5503" y="5799"/>
                </a:lnTo>
                <a:close/>
                <a:moveTo>
                  <a:pt x="4554" y="5799"/>
                </a:moveTo>
                <a:lnTo>
                  <a:pt x="4260" y="5799"/>
                </a:lnTo>
                <a:lnTo>
                  <a:pt x="4260" y="5256"/>
                </a:lnTo>
                <a:lnTo>
                  <a:pt x="4554" y="5256"/>
                </a:lnTo>
                <a:lnTo>
                  <a:pt x="4554" y="5799"/>
                </a:lnTo>
                <a:close/>
                <a:moveTo>
                  <a:pt x="4079" y="5799"/>
                </a:moveTo>
                <a:lnTo>
                  <a:pt x="3785" y="5799"/>
                </a:lnTo>
                <a:lnTo>
                  <a:pt x="3785" y="5256"/>
                </a:lnTo>
                <a:lnTo>
                  <a:pt x="4079" y="5256"/>
                </a:lnTo>
                <a:lnTo>
                  <a:pt x="4079" y="5799"/>
                </a:lnTo>
                <a:close/>
                <a:moveTo>
                  <a:pt x="3610" y="5799"/>
                </a:moveTo>
                <a:lnTo>
                  <a:pt x="3311" y="5799"/>
                </a:lnTo>
                <a:lnTo>
                  <a:pt x="3311" y="5256"/>
                </a:lnTo>
                <a:lnTo>
                  <a:pt x="3610" y="5256"/>
                </a:lnTo>
                <a:lnTo>
                  <a:pt x="3610" y="5799"/>
                </a:lnTo>
                <a:close/>
                <a:moveTo>
                  <a:pt x="3136" y="5799"/>
                </a:moveTo>
                <a:lnTo>
                  <a:pt x="2842" y="5799"/>
                </a:lnTo>
                <a:lnTo>
                  <a:pt x="2842" y="5256"/>
                </a:lnTo>
                <a:lnTo>
                  <a:pt x="3136" y="5256"/>
                </a:lnTo>
                <a:lnTo>
                  <a:pt x="3136" y="5799"/>
                </a:lnTo>
                <a:close/>
                <a:moveTo>
                  <a:pt x="2661" y="5799"/>
                </a:moveTo>
                <a:lnTo>
                  <a:pt x="2367" y="5799"/>
                </a:lnTo>
                <a:lnTo>
                  <a:pt x="2367" y="5256"/>
                </a:lnTo>
                <a:lnTo>
                  <a:pt x="2661" y="5256"/>
                </a:lnTo>
                <a:lnTo>
                  <a:pt x="2661" y="5799"/>
                </a:lnTo>
                <a:close/>
                <a:moveTo>
                  <a:pt x="2192" y="5799"/>
                </a:moveTo>
                <a:lnTo>
                  <a:pt x="1893" y="5799"/>
                </a:lnTo>
                <a:lnTo>
                  <a:pt x="1893" y="5256"/>
                </a:lnTo>
                <a:lnTo>
                  <a:pt x="2192" y="5256"/>
                </a:lnTo>
                <a:lnTo>
                  <a:pt x="2192" y="5799"/>
                </a:lnTo>
                <a:close/>
                <a:moveTo>
                  <a:pt x="1718" y="5799"/>
                </a:moveTo>
                <a:lnTo>
                  <a:pt x="1418" y="5799"/>
                </a:lnTo>
                <a:lnTo>
                  <a:pt x="1418" y="5256"/>
                </a:lnTo>
                <a:lnTo>
                  <a:pt x="1718" y="5256"/>
                </a:lnTo>
                <a:lnTo>
                  <a:pt x="1718" y="5799"/>
                </a:lnTo>
                <a:close/>
                <a:moveTo>
                  <a:pt x="768" y="5799"/>
                </a:moveTo>
                <a:lnTo>
                  <a:pt x="475" y="5799"/>
                </a:lnTo>
                <a:lnTo>
                  <a:pt x="475" y="5256"/>
                </a:lnTo>
                <a:lnTo>
                  <a:pt x="768" y="5256"/>
                </a:lnTo>
                <a:lnTo>
                  <a:pt x="768" y="5799"/>
                </a:lnTo>
                <a:close/>
                <a:moveTo>
                  <a:pt x="21600" y="4921"/>
                </a:moveTo>
                <a:lnTo>
                  <a:pt x="21288" y="4921"/>
                </a:lnTo>
                <a:lnTo>
                  <a:pt x="21288" y="4378"/>
                </a:lnTo>
                <a:lnTo>
                  <a:pt x="21600" y="4378"/>
                </a:lnTo>
                <a:lnTo>
                  <a:pt x="21600" y="4921"/>
                </a:lnTo>
                <a:close/>
                <a:moveTo>
                  <a:pt x="21125" y="4921"/>
                </a:moveTo>
                <a:lnTo>
                  <a:pt x="20813" y="4921"/>
                </a:lnTo>
                <a:lnTo>
                  <a:pt x="20813" y="4378"/>
                </a:lnTo>
                <a:lnTo>
                  <a:pt x="21125" y="4378"/>
                </a:lnTo>
                <a:lnTo>
                  <a:pt x="21125" y="4921"/>
                </a:lnTo>
                <a:close/>
                <a:moveTo>
                  <a:pt x="20651" y="4921"/>
                </a:moveTo>
                <a:lnTo>
                  <a:pt x="20344" y="4921"/>
                </a:lnTo>
                <a:lnTo>
                  <a:pt x="20344" y="4378"/>
                </a:lnTo>
                <a:lnTo>
                  <a:pt x="20651" y="4378"/>
                </a:lnTo>
                <a:lnTo>
                  <a:pt x="20651" y="4921"/>
                </a:lnTo>
                <a:close/>
                <a:moveTo>
                  <a:pt x="20176" y="4921"/>
                </a:moveTo>
                <a:lnTo>
                  <a:pt x="19870" y="4921"/>
                </a:lnTo>
                <a:lnTo>
                  <a:pt x="19870" y="4378"/>
                </a:lnTo>
                <a:lnTo>
                  <a:pt x="20176" y="4378"/>
                </a:lnTo>
                <a:lnTo>
                  <a:pt x="20176" y="4921"/>
                </a:lnTo>
                <a:close/>
                <a:moveTo>
                  <a:pt x="19707" y="4921"/>
                </a:moveTo>
                <a:lnTo>
                  <a:pt x="19395" y="4921"/>
                </a:lnTo>
                <a:lnTo>
                  <a:pt x="19395" y="4378"/>
                </a:lnTo>
                <a:lnTo>
                  <a:pt x="19707" y="4378"/>
                </a:lnTo>
                <a:lnTo>
                  <a:pt x="19707" y="4921"/>
                </a:lnTo>
                <a:close/>
                <a:moveTo>
                  <a:pt x="19233" y="4921"/>
                </a:moveTo>
                <a:lnTo>
                  <a:pt x="18920" y="4921"/>
                </a:lnTo>
                <a:lnTo>
                  <a:pt x="18920" y="4378"/>
                </a:lnTo>
                <a:lnTo>
                  <a:pt x="19233" y="4378"/>
                </a:lnTo>
                <a:lnTo>
                  <a:pt x="19233" y="4921"/>
                </a:lnTo>
                <a:close/>
                <a:moveTo>
                  <a:pt x="18758" y="4921"/>
                </a:moveTo>
                <a:lnTo>
                  <a:pt x="18452" y="4921"/>
                </a:lnTo>
                <a:lnTo>
                  <a:pt x="18452" y="4378"/>
                </a:lnTo>
                <a:lnTo>
                  <a:pt x="18758" y="4378"/>
                </a:lnTo>
                <a:lnTo>
                  <a:pt x="18758" y="4921"/>
                </a:lnTo>
                <a:close/>
                <a:moveTo>
                  <a:pt x="18289" y="4921"/>
                </a:moveTo>
                <a:lnTo>
                  <a:pt x="17977" y="4921"/>
                </a:lnTo>
                <a:lnTo>
                  <a:pt x="17977" y="4378"/>
                </a:lnTo>
                <a:lnTo>
                  <a:pt x="18289" y="4378"/>
                </a:lnTo>
                <a:lnTo>
                  <a:pt x="18289" y="4921"/>
                </a:lnTo>
                <a:close/>
                <a:moveTo>
                  <a:pt x="17815" y="4921"/>
                </a:moveTo>
                <a:lnTo>
                  <a:pt x="17502" y="4921"/>
                </a:lnTo>
                <a:lnTo>
                  <a:pt x="17502" y="4378"/>
                </a:lnTo>
                <a:lnTo>
                  <a:pt x="17815" y="4378"/>
                </a:lnTo>
                <a:lnTo>
                  <a:pt x="17815" y="4921"/>
                </a:lnTo>
                <a:close/>
                <a:moveTo>
                  <a:pt x="17340" y="4921"/>
                </a:moveTo>
                <a:lnTo>
                  <a:pt x="17028" y="4921"/>
                </a:lnTo>
                <a:lnTo>
                  <a:pt x="17028" y="4378"/>
                </a:lnTo>
                <a:lnTo>
                  <a:pt x="17340" y="4378"/>
                </a:lnTo>
                <a:lnTo>
                  <a:pt x="17340" y="4921"/>
                </a:lnTo>
                <a:close/>
                <a:moveTo>
                  <a:pt x="16865" y="4921"/>
                </a:moveTo>
                <a:lnTo>
                  <a:pt x="16559" y="4921"/>
                </a:lnTo>
                <a:lnTo>
                  <a:pt x="16559" y="4378"/>
                </a:lnTo>
                <a:lnTo>
                  <a:pt x="16865" y="4378"/>
                </a:lnTo>
                <a:lnTo>
                  <a:pt x="16865" y="4921"/>
                </a:lnTo>
                <a:close/>
                <a:moveTo>
                  <a:pt x="16378" y="4921"/>
                </a:moveTo>
                <a:lnTo>
                  <a:pt x="16084" y="4921"/>
                </a:lnTo>
                <a:lnTo>
                  <a:pt x="16084" y="4378"/>
                </a:lnTo>
                <a:lnTo>
                  <a:pt x="16378" y="4378"/>
                </a:lnTo>
                <a:lnTo>
                  <a:pt x="16378" y="4921"/>
                </a:lnTo>
                <a:close/>
                <a:moveTo>
                  <a:pt x="15910" y="4921"/>
                </a:moveTo>
                <a:lnTo>
                  <a:pt x="15610" y="4921"/>
                </a:lnTo>
                <a:lnTo>
                  <a:pt x="15610" y="4378"/>
                </a:lnTo>
                <a:lnTo>
                  <a:pt x="15910" y="4378"/>
                </a:lnTo>
                <a:lnTo>
                  <a:pt x="15910" y="4921"/>
                </a:lnTo>
                <a:close/>
                <a:moveTo>
                  <a:pt x="15435" y="4921"/>
                </a:moveTo>
                <a:lnTo>
                  <a:pt x="15141" y="4921"/>
                </a:lnTo>
                <a:lnTo>
                  <a:pt x="15141" y="4378"/>
                </a:lnTo>
                <a:lnTo>
                  <a:pt x="15435" y="4378"/>
                </a:lnTo>
                <a:lnTo>
                  <a:pt x="15435" y="4921"/>
                </a:lnTo>
                <a:close/>
                <a:moveTo>
                  <a:pt x="14960" y="4921"/>
                </a:moveTo>
                <a:lnTo>
                  <a:pt x="14667" y="4921"/>
                </a:lnTo>
                <a:lnTo>
                  <a:pt x="14667" y="4378"/>
                </a:lnTo>
                <a:lnTo>
                  <a:pt x="14960" y="4378"/>
                </a:lnTo>
                <a:lnTo>
                  <a:pt x="14960" y="4921"/>
                </a:lnTo>
                <a:close/>
                <a:moveTo>
                  <a:pt x="14485" y="4921"/>
                </a:moveTo>
                <a:lnTo>
                  <a:pt x="14192" y="4921"/>
                </a:lnTo>
                <a:lnTo>
                  <a:pt x="14192" y="4378"/>
                </a:lnTo>
                <a:lnTo>
                  <a:pt x="14485" y="4378"/>
                </a:lnTo>
                <a:lnTo>
                  <a:pt x="14485" y="4921"/>
                </a:lnTo>
                <a:close/>
                <a:moveTo>
                  <a:pt x="14017" y="4921"/>
                </a:moveTo>
                <a:lnTo>
                  <a:pt x="13717" y="4921"/>
                </a:lnTo>
                <a:lnTo>
                  <a:pt x="13717" y="4378"/>
                </a:lnTo>
                <a:lnTo>
                  <a:pt x="14017" y="4378"/>
                </a:lnTo>
                <a:lnTo>
                  <a:pt x="14017" y="4921"/>
                </a:lnTo>
                <a:close/>
                <a:moveTo>
                  <a:pt x="13542" y="4921"/>
                </a:moveTo>
                <a:lnTo>
                  <a:pt x="13249" y="4921"/>
                </a:lnTo>
                <a:lnTo>
                  <a:pt x="13249" y="4378"/>
                </a:lnTo>
                <a:lnTo>
                  <a:pt x="13542" y="4378"/>
                </a:lnTo>
                <a:lnTo>
                  <a:pt x="13542" y="4921"/>
                </a:lnTo>
                <a:close/>
                <a:moveTo>
                  <a:pt x="13067" y="4921"/>
                </a:moveTo>
                <a:lnTo>
                  <a:pt x="12774" y="4921"/>
                </a:lnTo>
                <a:lnTo>
                  <a:pt x="12774" y="4378"/>
                </a:lnTo>
                <a:lnTo>
                  <a:pt x="13067" y="4378"/>
                </a:lnTo>
                <a:lnTo>
                  <a:pt x="13067" y="4921"/>
                </a:lnTo>
                <a:close/>
                <a:moveTo>
                  <a:pt x="12593" y="4921"/>
                </a:moveTo>
                <a:lnTo>
                  <a:pt x="12299" y="4921"/>
                </a:lnTo>
                <a:lnTo>
                  <a:pt x="12299" y="4378"/>
                </a:lnTo>
                <a:lnTo>
                  <a:pt x="12593" y="4378"/>
                </a:lnTo>
                <a:lnTo>
                  <a:pt x="12593" y="4921"/>
                </a:lnTo>
                <a:close/>
                <a:moveTo>
                  <a:pt x="12124" y="4921"/>
                </a:moveTo>
                <a:lnTo>
                  <a:pt x="11824" y="4921"/>
                </a:lnTo>
                <a:lnTo>
                  <a:pt x="11824" y="4378"/>
                </a:lnTo>
                <a:lnTo>
                  <a:pt x="12124" y="4378"/>
                </a:lnTo>
                <a:lnTo>
                  <a:pt x="12124" y="4921"/>
                </a:lnTo>
                <a:close/>
                <a:moveTo>
                  <a:pt x="11650" y="4921"/>
                </a:moveTo>
                <a:lnTo>
                  <a:pt x="11356" y="4921"/>
                </a:lnTo>
                <a:lnTo>
                  <a:pt x="11356" y="4378"/>
                </a:lnTo>
                <a:lnTo>
                  <a:pt x="11650" y="4378"/>
                </a:lnTo>
                <a:lnTo>
                  <a:pt x="11650" y="4921"/>
                </a:lnTo>
                <a:close/>
                <a:moveTo>
                  <a:pt x="11175" y="4921"/>
                </a:moveTo>
                <a:lnTo>
                  <a:pt x="10881" y="4921"/>
                </a:lnTo>
                <a:lnTo>
                  <a:pt x="10881" y="4378"/>
                </a:lnTo>
                <a:lnTo>
                  <a:pt x="11175" y="4378"/>
                </a:lnTo>
                <a:lnTo>
                  <a:pt x="11175" y="4921"/>
                </a:lnTo>
                <a:close/>
                <a:moveTo>
                  <a:pt x="9282" y="4921"/>
                </a:moveTo>
                <a:lnTo>
                  <a:pt x="8989" y="4921"/>
                </a:lnTo>
                <a:lnTo>
                  <a:pt x="8989" y="4378"/>
                </a:lnTo>
                <a:lnTo>
                  <a:pt x="9282" y="4378"/>
                </a:lnTo>
                <a:lnTo>
                  <a:pt x="9282" y="4921"/>
                </a:lnTo>
                <a:close/>
                <a:moveTo>
                  <a:pt x="8814" y="4921"/>
                </a:moveTo>
                <a:lnTo>
                  <a:pt x="8514" y="4921"/>
                </a:lnTo>
                <a:lnTo>
                  <a:pt x="8514" y="4378"/>
                </a:lnTo>
                <a:lnTo>
                  <a:pt x="8814" y="4378"/>
                </a:lnTo>
                <a:lnTo>
                  <a:pt x="8814" y="4921"/>
                </a:lnTo>
                <a:close/>
                <a:moveTo>
                  <a:pt x="7864" y="4921"/>
                </a:moveTo>
                <a:lnTo>
                  <a:pt x="7571" y="4921"/>
                </a:lnTo>
                <a:lnTo>
                  <a:pt x="7571" y="4378"/>
                </a:lnTo>
                <a:lnTo>
                  <a:pt x="7864" y="4378"/>
                </a:lnTo>
                <a:lnTo>
                  <a:pt x="7864" y="4921"/>
                </a:lnTo>
                <a:close/>
                <a:moveTo>
                  <a:pt x="7396" y="4921"/>
                </a:moveTo>
                <a:lnTo>
                  <a:pt x="7096" y="4921"/>
                </a:lnTo>
                <a:lnTo>
                  <a:pt x="7096" y="4378"/>
                </a:lnTo>
                <a:lnTo>
                  <a:pt x="7396" y="4378"/>
                </a:lnTo>
                <a:lnTo>
                  <a:pt x="7396" y="4921"/>
                </a:lnTo>
                <a:close/>
                <a:moveTo>
                  <a:pt x="5972" y="4921"/>
                </a:moveTo>
                <a:lnTo>
                  <a:pt x="5678" y="4921"/>
                </a:lnTo>
                <a:lnTo>
                  <a:pt x="5678" y="4378"/>
                </a:lnTo>
                <a:lnTo>
                  <a:pt x="5972" y="4378"/>
                </a:lnTo>
                <a:lnTo>
                  <a:pt x="5972" y="4921"/>
                </a:lnTo>
                <a:close/>
                <a:moveTo>
                  <a:pt x="5503" y="4921"/>
                </a:moveTo>
                <a:lnTo>
                  <a:pt x="5203" y="4921"/>
                </a:lnTo>
                <a:lnTo>
                  <a:pt x="5203" y="4378"/>
                </a:lnTo>
                <a:lnTo>
                  <a:pt x="5503" y="4378"/>
                </a:lnTo>
                <a:lnTo>
                  <a:pt x="5503" y="4921"/>
                </a:lnTo>
                <a:close/>
                <a:moveTo>
                  <a:pt x="5028" y="4921"/>
                </a:moveTo>
                <a:lnTo>
                  <a:pt x="4735" y="4921"/>
                </a:lnTo>
                <a:lnTo>
                  <a:pt x="4735" y="4378"/>
                </a:lnTo>
                <a:lnTo>
                  <a:pt x="5028" y="4378"/>
                </a:lnTo>
                <a:lnTo>
                  <a:pt x="5028" y="4921"/>
                </a:lnTo>
                <a:close/>
                <a:moveTo>
                  <a:pt x="4554" y="4921"/>
                </a:moveTo>
                <a:lnTo>
                  <a:pt x="4260" y="4921"/>
                </a:lnTo>
                <a:lnTo>
                  <a:pt x="4260" y="4378"/>
                </a:lnTo>
                <a:lnTo>
                  <a:pt x="4554" y="4378"/>
                </a:lnTo>
                <a:lnTo>
                  <a:pt x="4554" y="4921"/>
                </a:lnTo>
                <a:close/>
                <a:moveTo>
                  <a:pt x="4079" y="4921"/>
                </a:moveTo>
                <a:lnTo>
                  <a:pt x="3785" y="4921"/>
                </a:lnTo>
                <a:lnTo>
                  <a:pt x="3785" y="4378"/>
                </a:lnTo>
                <a:lnTo>
                  <a:pt x="4079" y="4378"/>
                </a:lnTo>
                <a:lnTo>
                  <a:pt x="4079" y="4921"/>
                </a:lnTo>
                <a:close/>
                <a:moveTo>
                  <a:pt x="3610" y="4921"/>
                </a:moveTo>
                <a:lnTo>
                  <a:pt x="3311" y="4921"/>
                </a:lnTo>
                <a:lnTo>
                  <a:pt x="3311" y="4378"/>
                </a:lnTo>
                <a:lnTo>
                  <a:pt x="3610" y="4378"/>
                </a:lnTo>
                <a:lnTo>
                  <a:pt x="3610" y="4921"/>
                </a:lnTo>
                <a:close/>
                <a:moveTo>
                  <a:pt x="3136" y="4921"/>
                </a:moveTo>
                <a:lnTo>
                  <a:pt x="2842" y="4921"/>
                </a:lnTo>
                <a:lnTo>
                  <a:pt x="2842" y="4378"/>
                </a:lnTo>
                <a:lnTo>
                  <a:pt x="3136" y="4378"/>
                </a:lnTo>
                <a:lnTo>
                  <a:pt x="3136" y="4921"/>
                </a:lnTo>
                <a:close/>
                <a:moveTo>
                  <a:pt x="2661" y="4921"/>
                </a:moveTo>
                <a:lnTo>
                  <a:pt x="2367" y="4921"/>
                </a:lnTo>
                <a:lnTo>
                  <a:pt x="2367" y="4378"/>
                </a:lnTo>
                <a:lnTo>
                  <a:pt x="2661" y="4378"/>
                </a:lnTo>
                <a:lnTo>
                  <a:pt x="2661" y="4921"/>
                </a:lnTo>
                <a:close/>
                <a:moveTo>
                  <a:pt x="2192" y="4921"/>
                </a:moveTo>
                <a:lnTo>
                  <a:pt x="1893" y="4921"/>
                </a:lnTo>
                <a:lnTo>
                  <a:pt x="1893" y="4378"/>
                </a:lnTo>
                <a:lnTo>
                  <a:pt x="2192" y="4378"/>
                </a:lnTo>
                <a:lnTo>
                  <a:pt x="2192" y="4921"/>
                </a:lnTo>
                <a:close/>
                <a:moveTo>
                  <a:pt x="1718" y="4921"/>
                </a:moveTo>
                <a:lnTo>
                  <a:pt x="1418" y="4921"/>
                </a:lnTo>
                <a:lnTo>
                  <a:pt x="1418" y="4378"/>
                </a:lnTo>
                <a:lnTo>
                  <a:pt x="1718" y="4378"/>
                </a:lnTo>
                <a:lnTo>
                  <a:pt x="1718" y="4921"/>
                </a:lnTo>
                <a:close/>
                <a:moveTo>
                  <a:pt x="1243" y="4921"/>
                </a:moveTo>
                <a:lnTo>
                  <a:pt x="949" y="4921"/>
                </a:lnTo>
                <a:lnTo>
                  <a:pt x="949" y="4378"/>
                </a:lnTo>
                <a:lnTo>
                  <a:pt x="1243" y="4378"/>
                </a:lnTo>
                <a:lnTo>
                  <a:pt x="1243" y="4921"/>
                </a:lnTo>
                <a:close/>
                <a:moveTo>
                  <a:pt x="768" y="4921"/>
                </a:moveTo>
                <a:lnTo>
                  <a:pt x="475" y="4921"/>
                </a:lnTo>
                <a:lnTo>
                  <a:pt x="475" y="4378"/>
                </a:lnTo>
                <a:lnTo>
                  <a:pt x="768" y="4378"/>
                </a:lnTo>
                <a:lnTo>
                  <a:pt x="768" y="4921"/>
                </a:lnTo>
                <a:close/>
                <a:moveTo>
                  <a:pt x="300" y="4921"/>
                </a:moveTo>
                <a:lnTo>
                  <a:pt x="0" y="4921"/>
                </a:lnTo>
                <a:lnTo>
                  <a:pt x="0" y="4378"/>
                </a:lnTo>
                <a:lnTo>
                  <a:pt x="300" y="4378"/>
                </a:lnTo>
                <a:lnTo>
                  <a:pt x="300" y="4921"/>
                </a:lnTo>
                <a:close/>
                <a:moveTo>
                  <a:pt x="21125" y="4054"/>
                </a:moveTo>
                <a:lnTo>
                  <a:pt x="20813" y="4054"/>
                </a:lnTo>
                <a:lnTo>
                  <a:pt x="20813" y="3500"/>
                </a:lnTo>
                <a:lnTo>
                  <a:pt x="21125" y="3500"/>
                </a:lnTo>
                <a:lnTo>
                  <a:pt x="21125" y="4054"/>
                </a:lnTo>
                <a:close/>
                <a:moveTo>
                  <a:pt x="20651" y="4054"/>
                </a:moveTo>
                <a:lnTo>
                  <a:pt x="20344" y="4054"/>
                </a:lnTo>
                <a:lnTo>
                  <a:pt x="20344" y="3500"/>
                </a:lnTo>
                <a:lnTo>
                  <a:pt x="20651" y="3500"/>
                </a:lnTo>
                <a:lnTo>
                  <a:pt x="20651" y="4054"/>
                </a:lnTo>
                <a:close/>
                <a:moveTo>
                  <a:pt x="20176" y="4054"/>
                </a:moveTo>
                <a:lnTo>
                  <a:pt x="19870" y="4054"/>
                </a:lnTo>
                <a:lnTo>
                  <a:pt x="19870" y="3500"/>
                </a:lnTo>
                <a:lnTo>
                  <a:pt x="20176" y="3500"/>
                </a:lnTo>
                <a:lnTo>
                  <a:pt x="20176" y="4054"/>
                </a:lnTo>
                <a:close/>
                <a:moveTo>
                  <a:pt x="19707" y="4054"/>
                </a:moveTo>
                <a:lnTo>
                  <a:pt x="19395" y="4054"/>
                </a:lnTo>
                <a:lnTo>
                  <a:pt x="19395" y="3500"/>
                </a:lnTo>
                <a:lnTo>
                  <a:pt x="19707" y="3500"/>
                </a:lnTo>
                <a:lnTo>
                  <a:pt x="19707" y="4054"/>
                </a:lnTo>
                <a:close/>
                <a:moveTo>
                  <a:pt x="19233" y="4054"/>
                </a:moveTo>
                <a:lnTo>
                  <a:pt x="18920" y="4054"/>
                </a:lnTo>
                <a:lnTo>
                  <a:pt x="18920" y="3500"/>
                </a:lnTo>
                <a:lnTo>
                  <a:pt x="19233" y="3500"/>
                </a:lnTo>
                <a:lnTo>
                  <a:pt x="19233" y="4054"/>
                </a:lnTo>
                <a:close/>
                <a:moveTo>
                  <a:pt x="18758" y="4054"/>
                </a:moveTo>
                <a:lnTo>
                  <a:pt x="18452" y="4054"/>
                </a:lnTo>
                <a:lnTo>
                  <a:pt x="18452" y="3500"/>
                </a:lnTo>
                <a:lnTo>
                  <a:pt x="18758" y="3500"/>
                </a:lnTo>
                <a:lnTo>
                  <a:pt x="18758" y="4054"/>
                </a:lnTo>
                <a:close/>
                <a:moveTo>
                  <a:pt x="18289" y="4054"/>
                </a:moveTo>
                <a:lnTo>
                  <a:pt x="17977" y="4054"/>
                </a:lnTo>
                <a:lnTo>
                  <a:pt x="17977" y="3500"/>
                </a:lnTo>
                <a:lnTo>
                  <a:pt x="18289" y="3500"/>
                </a:lnTo>
                <a:lnTo>
                  <a:pt x="18289" y="4054"/>
                </a:lnTo>
                <a:close/>
                <a:moveTo>
                  <a:pt x="17815" y="4054"/>
                </a:moveTo>
                <a:lnTo>
                  <a:pt x="17502" y="4054"/>
                </a:lnTo>
                <a:lnTo>
                  <a:pt x="17502" y="3500"/>
                </a:lnTo>
                <a:lnTo>
                  <a:pt x="17815" y="3500"/>
                </a:lnTo>
                <a:lnTo>
                  <a:pt x="17815" y="4054"/>
                </a:lnTo>
                <a:close/>
                <a:moveTo>
                  <a:pt x="17340" y="4054"/>
                </a:moveTo>
                <a:lnTo>
                  <a:pt x="17028" y="4054"/>
                </a:lnTo>
                <a:lnTo>
                  <a:pt x="17028" y="3500"/>
                </a:lnTo>
                <a:lnTo>
                  <a:pt x="17340" y="3500"/>
                </a:lnTo>
                <a:lnTo>
                  <a:pt x="17340" y="4054"/>
                </a:lnTo>
                <a:close/>
                <a:moveTo>
                  <a:pt x="16865" y="4054"/>
                </a:moveTo>
                <a:lnTo>
                  <a:pt x="16559" y="4054"/>
                </a:lnTo>
                <a:lnTo>
                  <a:pt x="16559" y="3500"/>
                </a:lnTo>
                <a:lnTo>
                  <a:pt x="16865" y="3500"/>
                </a:lnTo>
                <a:lnTo>
                  <a:pt x="16865" y="4054"/>
                </a:lnTo>
                <a:close/>
                <a:moveTo>
                  <a:pt x="16378" y="4054"/>
                </a:moveTo>
                <a:lnTo>
                  <a:pt x="16084" y="4054"/>
                </a:lnTo>
                <a:lnTo>
                  <a:pt x="16084" y="3500"/>
                </a:lnTo>
                <a:lnTo>
                  <a:pt x="16378" y="3500"/>
                </a:lnTo>
                <a:lnTo>
                  <a:pt x="16378" y="4054"/>
                </a:lnTo>
                <a:close/>
                <a:moveTo>
                  <a:pt x="15910" y="4054"/>
                </a:moveTo>
                <a:lnTo>
                  <a:pt x="15610" y="4054"/>
                </a:lnTo>
                <a:lnTo>
                  <a:pt x="15610" y="3500"/>
                </a:lnTo>
                <a:lnTo>
                  <a:pt x="15910" y="3500"/>
                </a:lnTo>
                <a:lnTo>
                  <a:pt x="15910" y="4054"/>
                </a:lnTo>
                <a:close/>
                <a:moveTo>
                  <a:pt x="15435" y="4054"/>
                </a:moveTo>
                <a:lnTo>
                  <a:pt x="15141" y="4054"/>
                </a:lnTo>
                <a:lnTo>
                  <a:pt x="15141" y="3500"/>
                </a:lnTo>
                <a:lnTo>
                  <a:pt x="15435" y="3500"/>
                </a:lnTo>
                <a:lnTo>
                  <a:pt x="15435" y="4054"/>
                </a:lnTo>
                <a:close/>
                <a:moveTo>
                  <a:pt x="14960" y="4054"/>
                </a:moveTo>
                <a:lnTo>
                  <a:pt x="14667" y="4054"/>
                </a:lnTo>
                <a:lnTo>
                  <a:pt x="14667" y="3500"/>
                </a:lnTo>
                <a:lnTo>
                  <a:pt x="14960" y="3500"/>
                </a:lnTo>
                <a:lnTo>
                  <a:pt x="14960" y="4054"/>
                </a:lnTo>
                <a:close/>
                <a:moveTo>
                  <a:pt x="14485" y="4054"/>
                </a:moveTo>
                <a:lnTo>
                  <a:pt x="14192" y="4054"/>
                </a:lnTo>
                <a:lnTo>
                  <a:pt x="14192" y="3500"/>
                </a:lnTo>
                <a:lnTo>
                  <a:pt x="14485" y="3500"/>
                </a:lnTo>
                <a:lnTo>
                  <a:pt x="14485" y="4054"/>
                </a:lnTo>
                <a:close/>
                <a:moveTo>
                  <a:pt x="14017" y="4054"/>
                </a:moveTo>
                <a:lnTo>
                  <a:pt x="13717" y="4054"/>
                </a:lnTo>
                <a:lnTo>
                  <a:pt x="13717" y="3500"/>
                </a:lnTo>
                <a:lnTo>
                  <a:pt x="14017" y="3500"/>
                </a:lnTo>
                <a:lnTo>
                  <a:pt x="14017" y="4054"/>
                </a:lnTo>
                <a:close/>
                <a:moveTo>
                  <a:pt x="13542" y="4054"/>
                </a:moveTo>
                <a:lnTo>
                  <a:pt x="13249" y="4054"/>
                </a:lnTo>
                <a:lnTo>
                  <a:pt x="13249" y="3500"/>
                </a:lnTo>
                <a:lnTo>
                  <a:pt x="13542" y="3500"/>
                </a:lnTo>
                <a:lnTo>
                  <a:pt x="13542" y="4054"/>
                </a:lnTo>
                <a:close/>
                <a:moveTo>
                  <a:pt x="12593" y="4054"/>
                </a:moveTo>
                <a:lnTo>
                  <a:pt x="12299" y="4054"/>
                </a:lnTo>
                <a:lnTo>
                  <a:pt x="12299" y="3500"/>
                </a:lnTo>
                <a:lnTo>
                  <a:pt x="12593" y="3500"/>
                </a:lnTo>
                <a:lnTo>
                  <a:pt x="12593" y="4054"/>
                </a:lnTo>
                <a:close/>
                <a:moveTo>
                  <a:pt x="12124" y="4054"/>
                </a:moveTo>
                <a:lnTo>
                  <a:pt x="11824" y="4054"/>
                </a:lnTo>
                <a:lnTo>
                  <a:pt x="11824" y="3500"/>
                </a:lnTo>
                <a:lnTo>
                  <a:pt x="12124" y="3500"/>
                </a:lnTo>
                <a:lnTo>
                  <a:pt x="12124" y="4054"/>
                </a:lnTo>
                <a:close/>
                <a:moveTo>
                  <a:pt x="11650" y="4054"/>
                </a:moveTo>
                <a:lnTo>
                  <a:pt x="11356" y="4054"/>
                </a:lnTo>
                <a:lnTo>
                  <a:pt x="11356" y="3500"/>
                </a:lnTo>
                <a:lnTo>
                  <a:pt x="11650" y="3500"/>
                </a:lnTo>
                <a:lnTo>
                  <a:pt x="11650" y="4054"/>
                </a:lnTo>
                <a:close/>
                <a:moveTo>
                  <a:pt x="8339" y="4054"/>
                </a:moveTo>
                <a:lnTo>
                  <a:pt x="8045" y="4054"/>
                </a:lnTo>
                <a:lnTo>
                  <a:pt x="8045" y="3500"/>
                </a:lnTo>
                <a:lnTo>
                  <a:pt x="8339" y="3500"/>
                </a:lnTo>
                <a:lnTo>
                  <a:pt x="8339" y="4054"/>
                </a:lnTo>
                <a:close/>
                <a:moveTo>
                  <a:pt x="7864" y="4054"/>
                </a:moveTo>
                <a:lnTo>
                  <a:pt x="7571" y="4054"/>
                </a:lnTo>
                <a:lnTo>
                  <a:pt x="7571" y="3500"/>
                </a:lnTo>
                <a:lnTo>
                  <a:pt x="7864" y="3500"/>
                </a:lnTo>
                <a:lnTo>
                  <a:pt x="7864" y="4054"/>
                </a:lnTo>
                <a:close/>
                <a:moveTo>
                  <a:pt x="7396" y="4054"/>
                </a:moveTo>
                <a:lnTo>
                  <a:pt x="7096" y="4054"/>
                </a:lnTo>
                <a:lnTo>
                  <a:pt x="7096" y="3500"/>
                </a:lnTo>
                <a:lnTo>
                  <a:pt x="7396" y="3500"/>
                </a:lnTo>
                <a:lnTo>
                  <a:pt x="7396" y="4054"/>
                </a:lnTo>
                <a:close/>
                <a:moveTo>
                  <a:pt x="6446" y="4054"/>
                </a:moveTo>
                <a:lnTo>
                  <a:pt x="6153" y="4054"/>
                </a:lnTo>
                <a:lnTo>
                  <a:pt x="6153" y="3500"/>
                </a:lnTo>
                <a:lnTo>
                  <a:pt x="6446" y="3500"/>
                </a:lnTo>
                <a:lnTo>
                  <a:pt x="6446" y="4054"/>
                </a:lnTo>
                <a:close/>
                <a:moveTo>
                  <a:pt x="5972" y="4054"/>
                </a:moveTo>
                <a:lnTo>
                  <a:pt x="5678" y="4054"/>
                </a:lnTo>
                <a:lnTo>
                  <a:pt x="5678" y="3500"/>
                </a:lnTo>
                <a:lnTo>
                  <a:pt x="5972" y="3500"/>
                </a:lnTo>
                <a:lnTo>
                  <a:pt x="5972" y="4054"/>
                </a:lnTo>
                <a:close/>
                <a:moveTo>
                  <a:pt x="5028" y="4054"/>
                </a:moveTo>
                <a:lnTo>
                  <a:pt x="4735" y="4054"/>
                </a:lnTo>
                <a:lnTo>
                  <a:pt x="4735" y="3500"/>
                </a:lnTo>
                <a:lnTo>
                  <a:pt x="5028" y="3500"/>
                </a:lnTo>
                <a:lnTo>
                  <a:pt x="5028" y="4054"/>
                </a:lnTo>
                <a:close/>
                <a:moveTo>
                  <a:pt x="4554" y="4054"/>
                </a:moveTo>
                <a:lnTo>
                  <a:pt x="4260" y="4054"/>
                </a:lnTo>
                <a:lnTo>
                  <a:pt x="4260" y="3500"/>
                </a:lnTo>
                <a:lnTo>
                  <a:pt x="4554" y="3500"/>
                </a:lnTo>
                <a:lnTo>
                  <a:pt x="4554" y="4054"/>
                </a:lnTo>
                <a:close/>
                <a:moveTo>
                  <a:pt x="4079" y="4054"/>
                </a:moveTo>
                <a:lnTo>
                  <a:pt x="3785" y="4054"/>
                </a:lnTo>
                <a:lnTo>
                  <a:pt x="3785" y="3500"/>
                </a:lnTo>
                <a:lnTo>
                  <a:pt x="4079" y="3500"/>
                </a:lnTo>
                <a:lnTo>
                  <a:pt x="4079" y="4054"/>
                </a:lnTo>
                <a:close/>
                <a:moveTo>
                  <a:pt x="3610" y="4054"/>
                </a:moveTo>
                <a:lnTo>
                  <a:pt x="3311" y="4054"/>
                </a:lnTo>
                <a:lnTo>
                  <a:pt x="3311" y="3500"/>
                </a:lnTo>
                <a:lnTo>
                  <a:pt x="3610" y="3500"/>
                </a:lnTo>
                <a:lnTo>
                  <a:pt x="3610" y="4054"/>
                </a:lnTo>
                <a:close/>
                <a:moveTo>
                  <a:pt x="3136" y="4054"/>
                </a:moveTo>
                <a:lnTo>
                  <a:pt x="2842" y="4054"/>
                </a:lnTo>
                <a:lnTo>
                  <a:pt x="2842" y="3500"/>
                </a:lnTo>
                <a:lnTo>
                  <a:pt x="3136" y="3500"/>
                </a:lnTo>
                <a:lnTo>
                  <a:pt x="3136" y="4054"/>
                </a:lnTo>
                <a:close/>
                <a:moveTo>
                  <a:pt x="2661" y="4054"/>
                </a:moveTo>
                <a:lnTo>
                  <a:pt x="2367" y="4054"/>
                </a:lnTo>
                <a:lnTo>
                  <a:pt x="2367" y="3500"/>
                </a:lnTo>
                <a:lnTo>
                  <a:pt x="2661" y="3500"/>
                </a:lnTo>
                <a:lnTo>
                  <a:pt x="2661" y="4054"/>
                </a:lnTo>
                <a:close/>
                <a:moveTo>
                  <a:pt x="2192" y="4054"/>
                </a:moveTo>
                <a:lnTo>
                  <a:pt x="1893" y="4054"/>
                </a:lnTo>
                <a:lnTo>
                  <a:pt x="1893" y="3500"/>
                </a:lnTo>
                <a:lnTo>
                  <a:pt x="2192" y="3500"/>
                </a:lnTo>
                <a:lnTo>
                  <a:pt x="2192" y="4054"/>
                </a:lnTo>
                <a:close/>
                <a:moveTo>
                  <a:pt x="1718" y="4054"/>
                </a:moveTo>
                <a:lnTo>
                  <a:pt x="1418" y="4054"/>
                </a:lnTo>
                <a:lnTo>
                  <a:pt x="1418" y="3500"/>
                </a:lnTo>
                <a:lnTo>
                  <a:pt x="1718" y="3500"/>
                </a:lnTo>
                <a:lnTo>
                  <a:pt x="1718" y="4054"/>
                </a:lnTo>
                <a:close/>
                <a:moveTo>
                  <a:pt x="1243" y="4054"/>
                </a:moveTo>
                <a:lnTo>
                  <a:pt x="949" y="4054"/>
                </a:lnTo>
                <a:lnTo>
                  <a:pt x="949" y="3500"/>
                </a:lnTo>
                <a:lnTo>
                  <a:pt x="1243" y="3500"/>
                </a:lnTo>
                <a:lnTo>
                  <a:pt x="1243" y="4054"/>
                </a:lnTo>
                <a:close/>
                <a:moveTo>
                  <a:pt x="768" y="4054"/>
                </a:moveTo>
                <a:lnTo>
                  <a:pt x="475" y="4054"/>
                </a:lnTo>
                <a:lnTo>
                  <a:pt x="475" y="3500"/>
                </a:lnTo>
                <a:lnTo>
                  <a:pt x="768" y="3500"/>
                </a:lnTo>
                <a:lnTo>
                  <a:pt x="768" y="4054"/>
                </a:lnTo>
                <a:close/>
                <a:moveTo>
                  <a:pt x="300" y="4054"/>
                </a:moveTo>
                <a:lnTo>
                  <a:pt x="0" y="4054"/>
                </a:lnTo>
                <a:lnTo>
                  <a:pt x="0" y="3500"/>
                </a:lnTo>
                <a:lnTo>
                  <a:pt x="300" y="3500"/>
                </a:lnTo>
                <a:lnTo>
                  <a:pt x="300" y="4054"/>
                </a:lnTo>
                <a:close/>
                <a:moveTo>
                  <a:pt x="19233" y="3176"/>
                </a:moveTo>
                <a:lnTo>
                  <a:pt x="18920" y="3176"/>
                </a:lnTo>
                <a:lnTo>
                  <a:pt x="18920" y="2634"/>
                </a:lnTo>
                <a:lnTo>
                  <a:pt x="19233" y="2634"/>
                </a:lnTo>
                <a:lnTo>
                  <a:pt x="19233" y="3176"/>
                </a:lnTo>
                <a:close/>
                <a:moveTo>
                  <a:pt x="18758" y="3176"/>
                </a:moveTo>
                <a:lnTo>
                  <a:pt x="18452" y="3176"/>
                </a:lnTo>
                <a:lnTo>
                  <a:pt x="18452" y="2634"/>
                </a:lnTo>
                <a:lnTo>
                  <a:pt x="18758" y="2634"/>
                </a:lnTo>
                <a:lnTo>
                  <a:pt x="18758" y="3176"/>
                </a:lnTo>
                <a:close/>
                <a:moveTo>
                  <a:pt x="17815" y="3176"/>
                </a:moveTo>
                <a:lnTo>
                  <a:pt x="17502" y="3176"/>
                </a:lnTo>
                <a:lnTo>
                  <a:pt x="17502" y="2634"/>
                </a:lnTo>
                <a:lnTo>
                  <a:pt x="17815" y="2634"/>
                </a:lnTo>
                <a:lnTo>
                  <a:pt x="17815" y="3176"/>
                </a:lnTo>
                <a:close/>
                <a:moveTo>
                  <a:pt x="17340" y="3176"/>
                </a:moveTo>
                <a:lnTo>
                  <a:pt x="17028" y="3176"/>
                </a:lnTo>
                <a:lnTo>
                  <a:pt x="17028" y="2634"/>
                </a:lnTo>
                <a:lnTo>
                  <a:pt x="17340" y="2634"/>
                </a:lnTo>
                <a:lnTo>
                  <a:pt x="17340" y="3176"/>
                </a:lnTo>
                <a:close/>
                <a:moveTo>
                  <a:pt x="16865" y="3176"/>
                </a:moveTo>
                <a:lnTo>
                  <a:pt x="16559" y="3176"/>
                </a:lnTo>
                <a:lnTo>
                  <a:pt x="16559" y="2634"/>
                </a:lnTo>
                <a:lnTo>
                  <a:pt x="16865" y="2634"/>
                </a:lnTo>
                <a:lnTo>
                  <a:pt x="16865" y="3176"/>
                </a:lnTo>
                <a:close/>
                <a:moveTo>
                  <a:pt x="16378" y="3176"/>
                </a:moveTo>
                <a:lnTo>
                  <a:pt x="16084" y="3176"/>
                </a:lnTo>
                <a:lnTo>
                  <a:pt x="16084" y="2634"/>
                </a:lnTo>
                <a:lnTo>
                  <a:pt x="16378" y="2634"/>
                </a:lnTo>
                <a:lnTo>
                  <a:pt x="16378" y="3176"/>
                </a:lnTo>
                <a:close/>
                <a:moveTo>
                  <a:pt x="15910" y="3176"/>
                </a:moveTo>
                <a:lnTo>
                  <a:pt x="15610" y="3176"/>
                </a:lnTo>
                <a:lnTo>
                  <a:pt x="15610" y="2634"/>
                </a:lnTo>
                <a:lnTo>
                  <a:pt x="15910" y="2634"/>
                </a:lnTo>
                <a:lnTo>
                  <a:pt x="15910" y="3176"/>
                </a:lnTo>
                <a:close/>
                <a:moveTo>
                  <a:pt x="15435" y="3176"/>
                </a:moveTo>
                <a:lnTo>
                  <a:pt x="15141" y="3176"/>
                </a:lnTo>
                <a:lnTo>
                  <a:pt x="15141" y="2634"/>
                </a:lnTo>
                <a:lnTo>
                  <a:pt x="15435" y="2634"/>
                </a:lnTo>
                <a:lnTo>
                  <a:pt x="15435" y="3176"/>
                </a:lnTo>
                <a:close/>
                <a:moveTo>
                  <a:pt x="14960" y="3176"/>
                </a:moveTo>
                <a:lnTo>
                  <a:pt x="14667" y="3176"/>
                </a:lnTo>
                <a:lnTo>
                  <a:pt x="14667" y="2634"/>
                </a:lnTo>
                <a:lnTo>
                  <a:pt x="14960" y="2634"/>
                </a:lnTo>
                <a:lnTo>
                  <a:pt x="14960" y="3176"/>
                </a:lnTo>
                <a:close/>
                <a:moveTo>
                  <a:pt x="14485" y="3176"/>
                </a:moveTo>
                <a:lnTo>
                  <a:pt x="14192" y="3176"/>
                </a:lnTo>
                <a:lnTo>
                  <a:pt x="14192" y="2634"/>
                </a:lnTo>
                <a:lnTo>
                  <a:pt x="14485" y="2634"/>
                </a:lnTo>
                <a:lnTo>
                  <a:pt x="14485" y="3176"/>
                </a:lnTo>
                <a:close/>
                <a:moveTo>
                  <a:pt x="13542" y="3176"/>
                </a:moveTo>
                <a:lnTo>
                  <a:pt x="13249" y="3176"/>
                </a:lnTo>
                <a:lnTo>
                  <a:pt x="13249" y="2634"/>
                </a:lnTo>
                <a:lnTo>
                  <a:pt x="13542" y="2634"/>
                </a:lnTo>
                <a:lnTo>
                  <a:pt x="13542" y="3176"/>
                </a:lnTo>
                <a:close/>
                <a:moveTo>
                  <a:pt x="8814" y="3176"/>
                </a:moveTo>
                <a:lnTo>
                  <a:pt x="8514" y="3176"/>
                </a:lnTo>
                <a:lnTo>
                  <a:pt x="8514" y="2634"/>
                </a:lnTo>
                <a:lnTo>
                  <a:pt x="8814" y="2634"/>
                </a:lnTo>
                <a:lnTo>
                  <a:pt x="8814" y="3176"/>
                </a:lnTo>
                <a:close/>
                <a:moveTo>
                  <a:pt x="8339" y="3176"/>
                </a:moveTo>
                <a:lnTo>
                  <a:pt x="8045" y="3176"/>
                </a:lnTo>
                <a:lnTo>
                  <a:pt x="8045" y="2634"/>
                </a:lnTo>
                <a:lnTo>
                  <a:pt x="8339" y="2634"/>
                </a:lnTo>
                <a:lnTo>
                  <a:pt x="8339" y="3176"/>
                </a:lnTo>
                <a:close/>
                <a:moveTo>
                  <a:pt x="7864" y="3176"/>
                </a:moveTo>
                <a:lnTo>
                  <a:pt x="7571" y="3176"/>
                </a:lnTo>
                <a:lnTo>
                  <a:pt x="7571" y="2634"/>
                </a:lnTo>
                <a:lnTo>
                  <a:pt x="7864" y="2634"/>
                </a:lnTo>
                <a:lnTo>
                  <a:pt x="7864" y="3176"/>
                </a:lnTo>
                <a:close/>
                <a:moveTo>
                  <a:pt x="7396" y="3176"/>
                </a:moveTo>
                <a:lnTo>
                  <a:pt x="7096" y="3176"/>
                </a:lnTo>
                <a:lnTo>
                  <a:pt x="7096" y="2634"/>
                </a:lnTo>
                <a:lnTo>
                  <a:pt x="7396" y="2634"/>
                </a:lnTo>
                <a:lnTo>
                  <a:pt x="7396" y="3176"/>
                </a:lnTo>
                <a:close/>
                <a:moveTo>
                  <a:pt x="6921" y="3176"/>
                </a:moveTo>
                <a:lnTo>
                  <a:pt x="6621" y="3176"/>
                </a:lnTo>
                <a:lnTo>
                  <a:pt x="6621" y="2634"/>
                </a:lnTo>
                <a:lnTo>
                  <a:pt x="6921" y="2634"/>
                </a:lnTo>
                <a:lnTo>
                  <a:pt x="6921" y="3176"/>
                </a:lnTo>
                <a:close/>
                <a:moveTo>
                  <a:pt x="5503" y="3176"/>
                </a:moveTo>
                <a:lnTo>
                  <a:pt x="5203" y="3176"/>
                </a:lnTo>
                <a:lnTo>
                  <a:pt x="5203" y="2634"/>
                </a:lnTo>
                <a:lnTo>
                  <a:pt x="5503" y="2634"/>
                </a:lnTo>
                <a:lnTo>
                  <a:pt x="5503" y="3176"/>
                </a:lnTo>
                <a:close/>
                <a:moveTo>
                  <a:pt x="5028" y="3176"/>
                </a:moveTo>
                <a:lnTo>
                  <a:pt x="4735" y="3176"/>
                </a:lnTo>
                <a:lnTo>
                  <a:pt x="4735" y="2634"/>
                </a:lnTo>
                <a:lnTo>
                  <a:pt x="5028" y="2634"/>
                </a:lnTo>
                <a:lnTo>
                  <a:pt x="5028" y="3176"/>
                </a:lnTo>
                <a:close/>
                <a:moveTo>
                  <a:pt x="4554" y="3176"/>
                </a:moveTo>
                <a:lnTo>
                  <a:pt x="4260" y="3176"/>
                </a:lnTo>
                <a:lnTo>
                  <a:pt x="4260" y="2634"/>
                </a:lnTo>
                <a:lnTo>
                  <a:pt x="4554" y="2634"/>
                </a:lnTo>
                <a:lnTo>
                  <a:pt x="4554" y="3176"/>
                </a:lnTo>
                <a:close/>
                <a:moveTo>
                  <a:pt x="3610" y="3176"/>
                </a:moveTo>
                <a:lnTo>
                  <a:pt x="3311" y="3176"/>
                </a:lnTo>
                <a:lnTo>
                  <a:pt x="3311" y="2634"/>
                </a:lnTo>
                <a:lnTo>
                  <a:pt x="3610" y="2634"/>
                </a:lnTo>
                <a:lnTo>
                  <a:pt x="3610" y="3176"/>
                </a:lnTo>
                <a:close/>
                <a:moveTo>
                  <a:pt x="3136" y="3176"/>
                </a:moveTo>
                <a:lnTo>
                  <a:pt x="2842" y="3176"/>
                </a:lnTo>
                <a:lnTo>
                  <a:pt x="2842" y="2634"/>
                </a:lnTo>
                <a:lnTo>
                  <a:pt x="3136" y="2634"/>
                </a:lnTo>
                <a:lnTo>
                  <a:pt x="3136" y="3176"/>
                </a:lnTo>
                <a:close/>
                <a:moveTo>
                  <a:pt x="2661" y="3176"/>
                </a:moveTo>
                <a:lnTo>
                  <a:pt x="2367" y="3176"/>
                </a:lnTo>
                <a:lnTo>
                  <a:pt x="2367" y="2634"/>
                </a:lnTo>
                <a:lnTo>
                  <a:pt x="2661" y="2634"/>
                </a:lnTo>
                <a:lnTo>
                  <a:pt x="2661" y="3176"/>
                </a:lnTo>
                <a:close/>
                <a:moveTo>
                  <a:pt x="768" y="3176"/>
                </a:moveTo>
                <a:lnTo>
                  <a:pt x="475" y="3176"/>
                </a:lnTo>
                <a:lnTo>
                  <a:pt x="475" y="2634"/>
                </a:lnTo>
                <a:lnTo>
                  <a:pt x="768" y="2634"/>
                </a:lnTo>
                <a:lnTo>
                  <a:pt x="768" y="3176"/>
                </a:lnTo>
                <a:close/>
                <a:moveTo>
                  <a:pt x="18758" y="2299"/>
                </a:moveTo>
                <a:lnTo>
                  <a:pt x="18452" y="2299"/>
                </a:lnTo>
                <a:lnTo>
                  <a:pt x="18452" y="1756"/>
                </a:lnTo>
                <a:lnTo>
                  <a:pt x="18758" y="1756"/>
                </a:lnTo>
                <a:lnTo>
                  <a:pt x="18758" y="2299"/>
                </a:lnTo>
                <a:close/>
                <a:moveTo>
                  <a:pt x="16865" y="2299"/>
                </a:moveTo>
                <a:lnTo>
                  <a:pt x="16559" y="2299"/>
                </a:lnTo>
                <a:lnTo>
                  <a:pt x="16559" y="1756"/>
                </a:lnTo>
                <a:lnTo>
                  <a:pt x="16865" y="1756"/>
                </a:lnTo>
                <a:lnTo>
                  <a:pt x="16865" y="2299"/>
                </a:lnTo>
                <a:close/>
                <a:moveTo>
                  <a:pt x="16378" y="2299"/>
                </a:moveTo>
                <a:lnTo>
                  <a:pt x="16084" y="2299"/>
                </a:lnTo>
                <a:lnTo>
                  <a:pt x="16084" y="1756"/>
                </a:lnTo>
                <a:lnTo>
                  <a:pt x="16378" y="1756"/>
                </a:lnTo>
                <a:lnTo>
                  <a:pt x="16378" y="2299"/>
                </a:lnTo>
                <a:close/>
                <a:moveTo>
                  <a:pt x="15910" y="2299"/>
                </a:moveTo>
                <a:lnTo>
                  <a:pt x="15610" y="2299"/>
                </a:lnTo>
                <a:lnTo>
                  <a:pt x="15610" y="1756"/>
                </a:lnTo>
                <a:lnTo>
                  <a:pt x="15910" y="1756"/>
                </a:lnTo>
                <a:lnTo>
                  <a:pt x="15910" y="2299"/>
                </a:lnTo>
                <a:close/>
                <a:moveTo>
                  <a:pt x="14017" y="2299"/>
                </a:moveTo>
                <a:lnTo>
                  <a:pt x="13717" y="2299"/>
                </a:lnTo>
                <a:lnTo>
                  <a:pt x="13717" y="1756"/>
                </a:lnTo>
                <a:lnTo>
                  <a:pt x="14017" y="1756"/>
                </a:lnTo>
                <a:lnTo>
                  <a:pt x="14017" y="2299"/>
                </a:lnTo>
                <a:close/>
                <a:moveTo>
                  <a:pt x="11650" y="2299"/>
                </a:moveTo>
                <a:lnTo>
                  <a:pt x="11356" y="2299"/>
                </a:lnTo>
                <a:lnTo>
                  <a:pt x="11356" y="1756"/>
                </a:lnTo>
                <a:lnTo>
                  <a:pt x="11650" y="1756"/>
                </a:lnTo>
                <a:lnTo>
                  <a:pt x="11650" y="2299"/>
                </a:lnTo>
                <a:close/>
                <a:moveTo>
                  <a:pt x="8814" y="2299"/>
                </a:moveTo>
                <a:lnTo>
                  <a:pt x="8514" y="2299"/>
                </a:lnTo>
                <a:lnTo>
                  <a:pt x="8514" y="1756"/>
                </a:lnTo>
                <a:lnTo>
                  <a:pt x="8814" y="1756"/>
                </a:lnTo>
                <a:lnTo>
                  <a:pt x="8814" y="2299"/>
                </a:lnTo>
                <a:close/>
                <a:moveTo>
                  <a:pt x="8339" y="2299"/>
                </a:moveTo>
                <a:lnTo>
                  <a:pt x="8045" y="2299"/>
                </a:lnTo>
                <a:lnTo>
                  <a:pt x="8045" y="1756"/>
                </a:lnTo>
                <a:lnTo>
                  <a:pt x="8339" y="1756"/>
                </a:lnTo>
                <a:lnTo>
                  <a:pt x="8339" y="2299"/>
                </a:lnTo>
                <a:close/>
                <a:moveTo>
                  <a:pt x="7864" y="2299"/>
                </a:moveTo>
                <a:lnTo>
                  <a:pt x="7571" y="2299"/>
                </a:lnTo>
                <a:lnTo>
                  <a:pt x="7571" y="1756"/>
                </a:lnTo>
                <a:lnTo>
                  <a:pt x="7864" y="1756"/>
                </a:lnTo>
                <a:lnTo>
                  <a:pt x="7864" y="2299"/>
                </a:lnTo>
                <a:close/>
                <a:moveTo>
                  <a:pt x="7396" y="2299"/>
                </a:moveTo>
                <a:lnTo>
                  <a:pt x="7096" y="2299"/>
                </a:lnTo>
                <a:lnTo>
                  <a:pt x="7096" y="1756"/>
                </a:lnTo>
                <a:lnTo>
                  <a:pt x="7396" y="1756"/>
                </a:lnTo>
                <a:lnTo>
                  <a:pt x="7396" y="2299"/>
                </a:lnTo>
                <a:close/>
                <a:moveTo>
                  <a:pt x="6921" y="2299"/>
                </a:moveTo>
                <a:lnTo>
                  <a:pt x="6621" y="2299"/>
                </a:lnTo>
                <a:lnTo>
                  <a:pt x="6621" y="1756"/>
                </a:lnTo>
                <a:lnTo>
                  <a:pt x="6921" y="1756"/>
                </a:lnTo>
                <a:lnTo>
                  <a:pt x="6921" y="2299"/>
                </a:lnTo>
                <a:close/>
                <a:moveTo>
                  <a:pt x="6446" y="2299"/>
                </a:moveTo>
                <a:lnTo>
                  <a:pt x="6153" y="2299"/>
                </a:lnTo>
                <a:lnTo>
                  <a:pt x="6153" y="1756"/>
                </a:lnTo>
                <a:lnTo>
                  <a:pt x="6446" y="1756"/>
                </a:lnTo>
                <a:lnTo>
                  <a:pt x="6446" y="2299"/>
                </a:lnTo>
                <a:close/>
                <a:moveTo>
                  <a:pt x="5028" y="2299"/>
                </a:moveTo>
                <a:lnTo>
                  <a:pt x="4735" y="2299"/>
                </a:lnTo>
                <a:lnTo>
                  <a:pt x="4735" y="1756"/>
                </a:lnTo>
                <a:lnTo>
                  <a:pt x="5028" y="1756"/>
                </a:lnTo>
                <a:lnTo>
                  <a:pt x="5028" y="2299"/>
                </a:lnTo>
                <a:close/>
                <a:moveTo>
                  <a:pt x="4554" y="2299"/>
                </a:moveTo>
                <a:lnTo>
                  <a:pt x="4260" y="2299"/>
                </a:lnTo>
                <a:lnTo>
                  <a:pt x="4260" y="1756"/>
                </a:lnTo>
                <a:lnTo>
                  <a:pt x="4554" y="1756"/>
                </a:lnTo>
                <a:lnTo>
                  <a:pt x="4554" y="2299"/>
                </a:lnTo>
                <a:close/>
                <a:moveTo>
                  <a:pt x="4079" y="2299"/>
                </a:moveTo>
                <a:lnTo>
                  <a:pt x="3785" y="2299"/>
                </a:lnTo>
                <a:lnTo>
                  <a:pt x="3785" y="1756"/>
                </a:lnTo>
                <a:lnTo>
                  <a:pt x="4079" y="1756"/>
                </a:lnTo>
                <a:lnTo>
                  <a:pt x="4079" y="2299"/>
                </a:lnTo>
                <a:close/>
                <a:moveTo>
                  <a:pt x="3610" y="2299"/>
                </a:moveTo>
                <a:lnTo>
                  <a:pt x="3311" y="2299"/>
                </a:lnTo>
                <a:lnTo>
                  <a:pt x="3311" y="1756"/>
                </a:lnTo>
                <a:lnTo>
                  <a:pt x="3610" y="1756"/>
                </a:lnTo>
                <a:lnTo>
                  <a:pt x="3610" y="2299"/>
                </a:lnTo>
                <a:close/>
                <a:moveTo>
                  <a:pt x="3136" y="2299"/>
                </a:moveTo>
                <a:lnTo>
                  <a:pt x="2842" y="2299"/>
                </a:lnTo>
                <a:lnTo>
                  <a:pt x="2842" y="1756"/>
                </a:lnTo>
                <a:lnTo>
                  <a:pt x="3136" y="1756"/>
                </a:lnTo>
                <a:lnTo>
                  <a:pt x="3136" y="2299"/>
                </a:lnTo>
                <a:close/>
                <a:moveTo>
                  <a:pt x="16378" y="1421"/>
                </a:moveTo>
                <a:lnTo>
                  <a:pt x="16084" y="1421"/>
                </a:lnTo>
                <a:lnTo>
                  <a:pt x="16084" y="878"/>
                </a:lnTo>
                <a:lnTo>
                  <a:pt x="16378" y="878"/>
                </a:lnTo>
                <a:lnTo>
                  <a:pt x="16378" y="1421"/>
                </a:lnTo>
                <a:close/>
                <a:moveTo>
                  <a:pt x="11650" y="1421"/>
                </a:moveTo>
                <a:lnTo>
                  <a:pt x="11356" y="1421"/>
                </a:lnTo>
                <a:lnTo>
                  <a:pt x="11356" y="878"/>
                </a:lnTo>
                <a:lnTo>
                  <a:pt x="11650" y="878"/>
                </a:lnTo>
                <a:lnTo>
                  <a:pt x="11650" y="1421"/>
                </a:lnTo>
                <a:close/>
                <a:moveTo>
                  <a:pt x="11175" y="1421"/>
                </a:moveTo>
                <a:lnTo>
                  <a:pt x="10881" y="1421"/>
                </a:lnTo>
                <a:lnTo>
                  <a:pt x="10881" y="878"/>
                </a:lnTo>
                <a:lnTo>
                  <a:pt x="11175" y="878"/>
                </a:lnTo>
                <a:lnTo>
                  <a:pt x="11175" y="1421"/>
                </a:lnTo>
                <a:close/>
                <a:moveTo>
                  <a:pt x="8814" y="1421"/>
                </a:moveTo>
                <a:lnTo>
                  <a:pt x="8514" y="1421"/>
                </a:lnTo>
                <a:lnTo>
                  <a:pt x="8514" y="878"/>
                </a:lnTo>
                <a:lnTo>
                  <a:pt x="8814" y="878"/>
                </a:lnTo>
                <a:lnTo>
                  <a:pt x="8814" y="1421"/>
                </a:lnTo>
                <a:close/>
                <a:moveTo>
                  <a:pt x="8339" y="1421"/>
                </a:moveTo>
                <a:lnTo>
                  <a:pt x="8045" y="1421"/>
                </a:lnTo>
                <a:lnTo>
                  <a:pt x="8045" y="878"/>
                </a:lnTo>
                <a:lnTo>
                  <a:pt x="8339" y="878"/>
                </a:lnTo>
                <a:lnTo>
                  <a:pt x="8339" y="1421"/>
                </a:lnTo>
                <a:close/>
                <a:moveTo>
                  <a:pt x="7864" y="1421"/>
                </a:moveTo>
                <a:lnTo>
                  <a:pt x="7571" y="1421"/>
                </a:lnTo>
                <a:lnTo>
                  <a:pt x="7571" y="878"/>
                </a:lnTo>
                <a:lnTo>
                  <a:pt x="7864" y="878"/>
                </a:lnTo>
                <a:lnTo>
                  <a:pt x="7864" y="1421"/>
                </a:lnTo>
                <a:close/>
                <a:moveTo>
                  <a:pt x="7396" y="1421"/>
                </a:moveTo>
                <a:lnTo>
                  <a:pt x="7096" y="1421"/>
                </a:lnTo>
                <a:lnTo>
                  <a:pt x="7096" y="878"/>
                </a:lnTo>
                <a:lnTo>
                  <a:pt x="7396" y="878"/>
                </a:lnTo>
                <a:lnTo>
                  <a:pt x="7396" y="1421"/>
                </a:lnTo>
                <a:close/>
                <a:moveTo>
                  <a:pt x="6921" y="1421"/>
                </a:moveTo>
                <a:lnTo>
                  <a:pt x="6621" y="1421"/>
                </a:lnTo>
                <a:lnTo>
                  <a:pt x="6621" y="878"/>
                </a:lnTo>
                <a:lnTo>
                  <a:pt x="6921" y="878"/>
                </a:lnTo>
                <a:lnTo>
                  <a:pt x="6921" y="1421"/>
                </a:lnTo>
                <a:close/>
                <a:moveTo>
                  <a:pt x="6446" y="1421"/>
                </a:moveTo>
                <a:lnTo>
                  <a:pt x="6153" y="1421"/>
                </a:lnTo>
                <a:lnTo>
                  <a:pt x="6153" y="878"/>
                </a:lnTo>
                <a:lnTo>
                  <a:pt x="6446" y="878"/>
                </a:lnTo>
                <a:lnTo>
                  <a:pt x="6446" y="1421"/>
                </a:lnTo>
                <a:close/>
                <a:moveTo>
                  <a:pt x="5503" y="1421"/>
                </a:moveTo>
                <a:lnTo>
                  <a:pt x="5203" y="1421"/>
                </a:lnTo>
                <a:lnTo>
                  <a:pt x="5203" y="878"/>
                </a:lnTo>
                <a:lnTo>
                  <a:pt x="5503" y="878"/>
                </a:lnTo>
                <a:lnTo>
                  <a:pt x="5503" y="1421"/>
                </a:lnTo>
                <a:close/>
                <a:moveTo>
                  <a:pt x="5028" y="1421"/>
                </a:moveTo>
                <a:lnTo>
                  <a:pt x="4735" y="1421"/>
                </a:lnTo>
                <a:lnTo>
                  <a:pt x="4735" y="878"/>
                </a:lnTo>
                <a:lnTo>
                  <a:pt x="5028" y="878"/>
                </a:lnTo>
                <a:lnTo>
                  <a:pt x="5028" y="1421"/>
                </a:lnTo>
                <a:close/>
                <a:moveTo>
                  <a:pt x="4554" y="1421"/>
                </a:moveTo>
                <a:lnTo>
                  <a:pt x="4260" y="1421"/>
                </a:lnTo>
                <a:lnTo>
                  <a:pt x="4260" y="878"/>
                </a:lnTo>
                <a:lnTo>
                  <a:pt x="4554" y="878"/>
                </a:lnTo>
                <a:lnTo>
                  <a:pt x="4554" y="1421"/>
                </a:lnTo>
                <a:close/>
                <a:moveTo>
                  <a:pt x="3610" y="1421"/>
                </a:moveTo>
                <a:lnTo>
                  <a:pt x="3311" y="1421"/>
                </a:lnTo>
                <a:lnTo>
                  <a:pt x="3311" y="878"/>
                </a:lnTo>
                <a:lnTo>
                  <a:pt x="3610" y="878"/>
                </a:lnTo>
                <a:lnTo>
                  <a:pt x="3610" y="1421"/>
                </a:lnTo>
                <a:close/>
                <a:moveTo>
                  <a:pt x="15910" y="554"/>
                </a:moveTo>
                <a:lnTo>
                  <a:pt x="15610" y="554"/>
                </a:lnTo>
                <a:lnTo>
                  <a:pt x="15610" y="0"/>
                </a:lnTo>
                <a:lnTo>
                  <a:pt x="15910" y="0"/>
                </a:lnTo>
                <a:lnTo>
                  <a:pt x="15910" y="554"/>
                </a:lnTo>
                <a:close/>
                <a:moveTo>
                  <a:pt x="14017" y="554"/>
                </a:moveTo>
                <a:lnTo>
                  <a:pt x="13717" y="554"/>
                </a:lnTo>
                <a:lnTo>
                  <a:pt x="13717" y="0"/>
                </a:lnTo>
                <a:lnTo>
                  <a:pt x="14017" y="0"/>
                </a:lnTo>
                <a:lnTo>
                  <a:pt x="14017" y="554"/>
                </a:lnTo>
                <a:close/>
                <a:moveTo>
                  <a:pt x="13542" y="554"/>
                </a:moveTo>
                <a:lnTo>
                  <a:pt x="13249" y="554"/>
                </a:lnTo>
                <a:lnTo>
                  <a:pt x="13249" y="0"/>
                </a:lnTo>
                <a:lnTo>
                  <a:pt x="13542" y="0"/>
                </a:lnTo>
                <a:lnTo>
                  <a:pt x="13542" y="554"/>
                </a:lnTo>
                <a:close/>
                <a:moveTo>
                  <a:pt x="8339" y="554"/>
                </a:moveTo>
                <a:lnTo>
                  <a:pt x="8045" y="554"/>
                </a:lnTo>
                <a:lnTo>
                  <a:pt x="8045" y="0"/>
                </a:lnTo>
                <a:lnTo>
                  <a:pt x="8339" y="0"/>
                </a:lnTo>
                <a:lnTo>
                  <a:pt x="8339" y="554"/>
                </a:lnTo>
                <a:close/>
                <a:moveTo>
                  <a:pt x="7864" y="554"/>
                </a:moveTo>
                <a:lnTo>
                  <a:pt x="7571" y="554"/>
                </a:lnTo>
                <a:lnTo>
                  <a:pt x="7571" y="0"/>
                </a:lnTo>
                <a:lnTo>
                  <a:pt x="7864" y="0"/>
                </a:lnTo>
                <a:lnTo>
                  <a:pt x="7864" y="554"/>
                </a:lnTo>
                <a:close/>
                <a:moveTo>
                  <a:pt x="7396" y="554"/>
                </a:moveTo>
                <a:lnTo>
                  <a:pt x="7096" y="554"/>
                </a:lnTo>
                <a:lnTo>
                  <a:pt x="7096" y="0"/>
                </a:lnTo>
                <a:lnTo>
                  <a:pt x="7396" y="0"/>
                </a:lnTo>
                <a:lnTo>
                  <a:pt x="7396" y="554"/>
                </a:lnTo>
                <a:close/>
                <a:moveTo>
                  <a:pt x="6446" y="554"/>
                </a:moveTo>
                <a:lnTo>
                  <a:pt x="6153" y="554"/>
                </a:lnTo>
                <a:lnTo>
                  <a:pt x="6153" y="0"/>
                </a:lnTo>
                <a:lnTo>
                  <a:pt x="6446" y="0"/>
                </a:lnTo>
                <a:lnTo>
                  <a:pt x="6446" y="554"/>
                </a:lnTo>
                <a:close/>
                <a:moveTo>
                  <a:pt x="5972" y="554"/>
                </a:moveTo>
                <a:lnTo>
                  <a:pt x="5678" y="554"/>
                </a:lnTo>
                <a:lnTo>
                  <a:pt x="5678" y="0"/>
                </a:lnTo>
                <a:lnTo>
                  <a:pt x="5972" y="0"/>
                </a:lnTo>
                <a:lnTo>
                  <a:pt x="5972" y="554"/>
                </a:lnTo>
                <a:close/>
                <a:moveTo>
                  <a:pt x="5503" y="554"/>
                </a:moveTo>
                <a:lnTo>
                  <a:pt x="5203" y="554"/>
                </a:lnTo>
                <a:lnTo>
                  <a:pt x="5203" y="0"/>
                </a:lnTo>
                <a:lnTo>
                  <a:pt x="5503" y="0"/>
                </a:lnTo>
                <a:lnTo>
                  <a:pt x="5503" y="554"/>
                </a:lnTo>
                <a:close/>
                <a:moveTo>
                  <a:pt x="5028" y="554"/>
                </a:moveTo>
                <a:lnTo>
                  <a:pt x="4735" y="554"/>
                </a:lnTo>
                <a:lnTo>
                  <a:pt x="4735" y="0"/>
                </a:lnTo>
                <a:lnTo>
                  <a:pt x="5028" y="0"/>
                </a:lnTo>
                <a:lnTo>
                  <a:pt x="5028" y="554"/>
                </a:lnTo>
                <a:close/>
              </a:path>
            </a:pathLst>
          </a:custGeom>
          <a:solidFill>
            <a:srgbClr val="797B7B">
              <a:alpha val="400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PingFang SC Regular" panose="020B0400000000000000" charset="-122"/>
              </a:defRPr>
            </a:pPr>
          </a:p>
        </p:txBody>
      </p:sp>
      <p:sp>
        <p:nvSpPr>
          <p:cNvPr id="140" name="矩形: 圆角 1"/>
          <p:cNvSpPr/>
          <p:nvPr/>
        </p:nvSpPr>
        <p:spPr>
          <a:xfrm>
            <a:off x="774052" y="2623086"/>
            <a:ext cx="10291314" cy="1681496"/>
          </a:xfrm>
          <a:prstGeom prst="roundRect">
            <a:avLst>
              <a:gd name="adj" fmla="val 50000"/>
            </a:avLst>
          </a:prstGeom>
          <a:solidFill>
            <a:srgbClr val="F5C4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PingFang SC Regular" panose="020B0400000000000000" charset="-122"/>
              </a:defRPr>
            </a:pPr>
          </a:p>
        </p:txBody>
      </p:sp>
      <p:sp>
        <p:nvSpPr>
          <p:cNvPr id="141" name="文本框 2"/>
          <p:cNvSpPr txBox="1"/>
          <p:nvPr/>
        </p:nvSpPr>
        <p:spPr>
          <a:xfrm>
            <a:off x="1420495" y="2969260"/>
            <a:ext cx="7426960" cy="92075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just">
              <a:defRPr sz="54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pPr algn="ctr"/>
            <a:r>
              <a:rPr lang="en-US"/>
              <a:t>        </a:t>
            </a:r>
            <a:r>
              <a:t>谢谢观看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25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1" animBg="1" advAuto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92D2B"/>
      </a:accent1>
      <a:accent2>
        <a:srgbClr val="3F3F3F"/>
      </a:accent2>
      <a:accent3>
        <a:srgbClr val="636363"/>
      </a:accent3>
      <a:accent4>
        <a:srgbClr val="847E7E"/>
      </a:accent4>
      <a:accent5>
        <a:srgbClr val="AEAAAA"/>
      </a:accent5>
      <a:accent6>
        <a:srgbClr val="D8D8D8"/>
      </a:accent6>
      <a:hlink>
        <a:srgbClr val="0000FF"/>
      </a:hlink>
      <a:folHlink>
        <a:srgbClr val="FF00FF"/>
      </a:folHlink>
    </a:clrScheme>
    <a:fontScheme name="Office 主题​​">
      <a:majorFont>
        <a:latin typeface="PingFang SC Regular"/>
        <a:ea typeface="PingFang SC Regular"/>
        <a:cs typeface="PingFang SC Regular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92D2B"/>
      </a:accent1>
      <a:accent2>
        <a:srgbClr val="3F3F3F"/>
      </a:accent2>
      <a:accent3>
        <a:srgbClr val="636363"/>
      </a:accent3>
      <a:accent4>
        <a:srgbClr val="847E7E"/>
      </a:accent4>
      <a:accent5>
        <a:srgbClr val="AEAAAA"/>
      </a:accent5>
      <a:accent6>
        <a:srgbClr val="D8D8D8"/>
      </a:accent6>
      <a:hlink>
        <a:srgbClr val="0000FF"/>
      </a:hlink>
      <a:folHlink>
        <a:srgbClr val="FF00FF"/>
      </a:folHlink>
    </a:clrScheme>
    <a:fontScheme name="Office 主题​​">
      <a:majorFont>
        <a:latin typeface="PingFang SC Regular"/>
        <a:ea typeface="PingFang SC Regular"/>
        <a:cs typeface="PingFang SC Regular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WPS 演示</Application>
  <PresentationFormat/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5" baseType="lpstr">
      <vt:lpstr>Arial</vt:lpstr>
      <vt:lpstr>方正书宋_GBK</vt:lpstr>
      <vt:lpstr>Wingdings</vt:lpstr>
      <vt:lpstr>Helvetica</vt:lpstr>
      <vt:lpstr>PingFang SC Regular</vt:lpstr>
      <vt:lpstr>PingFang SC Ultralight</vt:lpstr>
      <vt:lpstr>Arial</vt:lpstr>
      <vt:lpstr>PingFang SC Semibold</vt:lpstr>
      <vt:lpstr>微软雅黑</vt:lpstr>
      <vt:lpstr>汉仪旗黑</vt:lpstr>
      <vt:lpstr>微软雅黑 Light</vt:lpstr>
      <vt:lpstr>宋体</vt:lpstr>
      <vt:lpstr>Wingdings</vt:lpstr>
      <vt:lpstr>汉仪书宋二KW</vt:lpstr>
      <vt:lpstr>宋体</vt:lpstr>
      <vt:lpstr>Arial Unicode MS</vt:lpstr>
      <vt:lpstr>苹方-简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yagamishi</cp:lastModifiedBy>
  <cp:revision>197</cp:revision>
  <dcterms:created xsi:type="dcterms:W3CDTF">2021-12-16T11:01:46Z</dcterms:created>
  <dcterms:modified xsi:type="dcterms:W3CDTF">2021-12-16T11:01:46Z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  <property fmtid="{D5CDD505-2E9C-101B-9397-08002B2CF9AE}" pid="3" name="ICV">
    <vt:lpwstr>30E0C6A3975E4E19B6E9BA553F64F78E</vt:lpwstr>
  </property>
</Properties>
</file>