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370f458be9c1d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0370f458be9c1d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370f458be9c1d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370f458be9c1d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0370f458be9c1d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0370f458be9c1d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b80074a16691c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b80074a16691c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370f458be9c1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370f458be9c1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0370f458be9c1d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0370f458be9c1d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0370f458be9c1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0370f458be9c1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370f458be9c1d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370f458be9c1d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370f458be9c1d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370f458be9c1d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370f458be9c1d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370f458be9c1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0370f458be9c1d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0370f458be9c1d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970194" y="849228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DIGITAL PORTFOLIO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436017" y="1890311"/>
            <a:ext cx="91440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 NAME:KISHORE.K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REGISTER NO AND NMID: astvu 35635624u09022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DEPARTMENT: BCA-II YEAR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COLLAGE: GASC/THIRUVALLUR UNIVERSITY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