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A0B79-A63E-4962-9863-46A6468B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DC034-26DC-4FBE-AFD9-DE08F8E1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2047C-DB1E-415C-B196-30B992F3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2BE40-5AB4-4915-AB0E-962C03D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0C19B-413F-4F85-9526-ACCF8E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C3FA5-1C1E-4FAE-92E9-1BC5CC9C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40C0F1-27D8-4A40-AF7B-08792FF0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73438-4D1E-4134-ABDA-D4D099FB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64788-4D32-47D9-BD48-26946F78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BB02B-5272-4D4E-946C-822934B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4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2EE87E-C990-4EAD-9890-70D766353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206EB5-35B6-4B69-8C26-1F98163C0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EB943-6D25-4B4E-926C-A9194E69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A59A6-E6EB-4262-9C24-C5124E8A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3D730-9F07-4E33-AD12-0CDABCC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2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59820-6406-477B-B19D-78E164BC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7F56A-ADA6-4B2F-8161-DC08D50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AC80F-CB52-4D40-BEE2-9346AD34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FDBDA-BB5A-4170-BBF7-DCC922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14AC5-19A4-4297-A599-99E89887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6709-1E96-42A9-99D7-1B03864F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4F62D-6A5A-49D8-BACA-6B41FAB2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ABCAC-5A0D-43A0-AA08-3461E37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1FACA-51DC-49FD-A594-A4AEA11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70983-9A30-4C4E-B5A7-6C6880CD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34B1F-E636-45D7-8BB4-8D1A6B3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19762-297C-4928-8DD0-96FF0816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18215-36A6-4ED3-AE86-9B4666C48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3309DF-E9D6-4442-B9C1-DC8D151B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DC70E-1700-4F9E-8DE3-4F759BD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2BE3A-89A5-4D9A-9C19-D6B1E4E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ACF98-F9B9-4B74-9372-BE8FBB8D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6DAB-3BB1-4D0C-B51B-3B611D02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7CE36-4D71-4A81-ACA8-78D79294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212149-8C3D-44F6-BAE3-70585350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1ED079-B759-4068-8786-C4FA02EF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AB06A-BC30-455F-AC40-C1B3DDE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4C7364-88B4-4C73-BE37-B38D8E17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48DB4B-5FEE-4855-BAB3-A94E6C17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25ED8-C813-44E0-86A3-07A8E009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7B74B5-337C-4A22-AF69-808015D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B459F7-C4A3-4D1E-BCA0-61A6E3AC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F49D6-D456-4FBB-A21F-A41B294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353B35-7E52-46F1-B67F-342F44DB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7AF9E-BBDC-4FD0-B153-42B7DA2A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265F73-3F5D-4423-BFBD-E5131393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F90BC-360F-4E5F-828F-71C6F91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8025F-2656-45B6-97F8-11F60579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8D488-546E-4875-858B-91745ED9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EBFC18-30CB-47F1-9E18-C311E05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35178-A854-463C-8336-203BB095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C0F725-BD95-4000-A9CE-E608C2A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5A9D-E4B7-4304-A6F0-D585957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1638D-F5F4-4064-B805-0A26F9D7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B0943-1012-41D9-9F78-C96D0B9D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957CC-142A-43C8-8458-B364A5F4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7CD55-9586-4B24-A634-3F6F9DFD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1FDF-12E7-4EAC-A2E1-A436844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009B16-3ABB-4FA3-830B-53CC309E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86CA-2404-4556-A63C-63D19238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DCA8D-D5B9-4853-9012-A7255D2A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F3E8D-E11C-4F27-9990-AC1B3972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58511-A8C4-444A-9560-BE1694F3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D24438C-2D99-4024-B746-9D46562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024"/>
            <a:ext cx="12192000" cy="49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ABEEA7-7C91-439E-AEDA-7F8C3DD3454A}"/>
              </a:ext>
            </a:extLst>
          </p:cNvPr>
          <p:cNvGrpSpPr/>
          <p:nvPr/>
        </p:nvGrpSpPr>
        <p:grpSpPr>
          <a:xfrm>
            <a:off x="1109606" y="476886"/>
            <a:ext cx="2137029" cy="6335735"/>
            <a:chOff x="1705506" y="410966"/>
            <a:chExt cx="2137029" cy="633573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DE5C49F-00E3-4052-9C0C-04DFA82F9E3A}"/>
                </a:ext>
              </a:extLst>
            </p:cNvPr>
            <p:cNvSpPr/>
            <p:nvPr/>
          </p:nvSpPr>
          <p:spPr>
            <a:xfrm>
              <a:off x="1705509" y="41096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Index.html</a:t>
              </a:r>
            </a:p>
            <a:p>
              <a:pPr algn="ctr"/>
              <a:r>
                <a:rPr lang="en-US" altLang="ja-JP" dirty="0"/>
                <a:t>(02_lab00.html)</a:t>
              </a:r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8DD562E-ACB3-486B-9D5A-C1668DEE6835}"/>
                </a:ext>
              </a:extLst>
            </p:cNvPr>
            <p:cNvSpPr/>
            <p:nvPr/>
          </p:nvSpPr>
          <p:spPr>
            <a:xfrm>
              <a:off x="1705509" y="111817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lab01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(02_lab01.html)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E600C27-B4AB-4405-9916-A06D828D88B5}"/>
                </a:ext>
              </a:extLst>
            </p:cNvPr>
            <p:cNvSpPr/>
            <p:nvPr/>
          </p:nvSpPr>
          <p:spPr>
            <a:xfrm>
              <a:off x="1705509" y="182537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(02_lab02.html)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6FFBBA-E4BF-40CE-A552-84D49F3EF41D}"/>
                </a:ext>
              </a:extLst>
            </p:cNvPr>
            <p:cNvSpPr/>
            <p:nvPr/>
          </p:nvSpPr>
          <p:spPr>
            <a:xfrm>
              <a:off x="1705509" y="394699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lab05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(02_lab05.html)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30B764-9B8A-40E8-8894-4F3EAF81C837}"/>
                </a:ext>
              </a:extLst>
            </p:cNvPr>
            <p:cNvSpPr/>
            <p:nvPr/>
          </p:nvSpPr>
          <p:spPr>
            <a:xfrm>
              <a:off x="1705509" y="323978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(02_lab04.html)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0728810-CB25-4C27-B9B2-B542A4BF0D3C}"/>
                </a:ext>
              </a:extLst>
            </p:cNvPr>
            <p:cNvSpPr/>
            <p:nvPr/>
          </p:nvSpPr>
          <p:spPr>
            <a:xfrm>
              <a:off x="1705509" y="253258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lab03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(02_lab03.html)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351DF10-0D4C-4FF3-B034-AB67DB7ADDC7}"/>
                </a:ext>
              </a:extLst>
            </p:cNvPr>
            <p:cNvSpPr/>
            <p:nvPr/>
          </p:nvSpPr>
          <p:spPr>
            <a:xfrm>
              <a:off x="1705508" y="4654196"/>
              <a:ext cx="2137026" cy="678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</a:t>
              </a:r>
              <a:r>
                <a:rPr kumimoji="1" lang="en-US" altLang="ja-JP" dirty="0"/>
                <a:t>tyle.css</a:t>
              </a:r>
            </a:p>
            <a:p>
              <a:pPr algn="ctr"/>
              <a:r>
                <a:rPr lang="en-US" altLang="ja-JP" dirty="0"/>
                <a:t>(style02.css)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2B9ABF1-641D-43EF-8CC0-47CA25C75E6B}"/>
                </a:ext>
              </a:extLst>
            </p:cNvPr>
            <p:cNvSpPr/>
            <p:nvPr/>
          </p:nvSpPr>
          <p:spPr>
            <a:xfrm>
              <a:off x="1705507" y="5361401"/>
              <a:ext cx="2137026" cy="6780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yaganiviPhoto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C974D-D0D8-478C-890E-2AFE1A4E4B00}"/>
                </a:ext>
              </a:extLst>
            </p:cNvPr>
            <p:cNvSpPr/>
            <p:nvPr/>
          </p:nvSpPr>
          <p:spPr>
            <a:xfrm>
              <a:off x="1705506" y="6068606"/>
              <a:ext cx="2137026" cy="6780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yaganaviContents</a:t>
              </a:r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AF176DB-D185-40B3-856D-B616621F3E2A}"/>
              </a:ext>
            </a:extLst>
          </p:cNvPr>
          <p:cNvGrpSpPr/>
          <p:nvPr/>
        </p:nvGrpSpPr>
        <p:grpSpPr>
          <a:xfrm>
            <a:off x="5027487" y="30822"/>
            <a:ext cx="2137026" cy="6359725"/>
            <a:chOff x="4775767" y="359594"/>
            <a:chExt cx="2137026" cy="6359725"/>
          </a:xfrm>
          <a:solidFill>
            <a:schemeClr val="accent5"/>
          </a:solidFill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D7AA97C-C2DD-487D-B72B-66D847FF2FD9}"/>
                </a:ext>
              </a:extLst>
            </p:cNvPr>
            <p:cNvSpPr/>
            <p:nvPr/>
          </p:nvSpPr>
          <p:spPr>
            <a:xfrm>
              <a:off x="4775767" y="359594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Index_h.jpg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B7CD400-B3E1-4A5E-89DB-B7D9B36AE0BB}"/>
                </a:ext>
              </a:extLst>
            </p:cNvPr>
            <p:cNvSpPr/>
            <p:nvPr/>
          </p:nvSpPr>
          <p:spPr>
            <a:xfrm>
              <a:off x="4775767" y="893852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Index_v.jpg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B9FE380-EAC6-4922-A283-9B81B5A0E8E7}"/>
                </a:ext>
              </a:extLst>
            </p:cNvPr>
            <p:cNvSpPr/>
            <p:nvPr/>
          </p:nvSpPr>
          <p:spPr>
            <a:xfrm>
              <a:off x="4775767" y="1428110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lab01_h.jpg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B07E4E6-A150-4F05-BD79-22962E02C054}"/>
                </a:ext>
              </a:extLst>
            </p:cNvPr>
            <p:cNvSpPr/>
            <p:nvPr/>
          </p:nvSpPr>
          <p:spPr>
            <a:xfrm>
              <a:off x="4775767" y="1962368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lab01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96DD7F2-06C1-4F1A-B6DD-530CF52127F7}"/>
                </a:ext>
              </a:extLst>
            </p:cNvPr>
            <p:cNvSpPr/>
            <p:nvPr/>
          </p:nvSpPr>
          <p:spPr>
            <a:xfrm>
              <a:off x="4775767" y="2496626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_h.jpg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881EE88-05A4-4C45-B0A7-1259BB9BE10E}"/>
                </a:ext>
              </a:extLst>
            </p:cNvPr>
            <p:cNvSpPr/>
            <p:nvPr/>
          </p:nvSpPr>
          <p:spPr>
            <a:xfrm>
              <a:off x="4775767" y="3030884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11F6E7-B24A-4C61-8244-4900721196A3}"/>
                </a:ext>
              </a:extLst>
            </p:cNvPr>
            <p:cNvSpPr/>
            <p:nvPr/>
          </p:nvSpPr>
          <p:spPr>
            <a:xfrm>
              <a:off x="4775767" y="3565142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lab03_h.jpg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08A3179-26C8-417F-918C-C2DAE58E8327}"/>
                </a:ext>
              </a:extLst>
            </p:cNvPr>
            <p:cNvSpPr/>
            <p:nvPr/>
          </p:nvSpPr>
          <p:spPr>
            <a:xfrm>
              <a:off x="4775767" y="4099400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lab03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C6C941-3CFD-44B2-ABBF-75D9A612D4EA}"/>
                </a:ext>
              </a:extLst>
            </p:cNvPr>
            <p:cNvSpPr/>
            <p:nvPr/>
          </p:nvSpPr>
          <p:spPr>
            <a:xfrm>
              <a:off x="4775767" y="4633658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_h.jpg</a:t>
              </a:r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03BF7D5-D74C-4EA8-BE8D-C6A2ADF882B9}"/>
                </a:ext>
              </a:extLst>
            </p:cNvPr>
            <p:cNvSpPr/>
            <p:nvPr/>
          </p:nvSpPr>
          <p:spPr>
            <a:xfrm>
              <a:off x="4775767" y="5167916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2CDBDF5-427D-464B-88EE-7BE05BE7DAB9}"/>
                </a:ext>
              </a:extLst>
            </p:cNvPr>
            <p:cNvSpPr/>
            <p:nvPr/>
          </p:nvSpPr>
          <p:spPr>
            <a:xfrm>
              <a:off x="4775767" y="5702174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lab05_h.jpg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40D6C1-29CA-4F0B-AE13-5B83637A30E0}"/>
                </a:ext>
              </a:extLst>
            </p:cNvPr>
            <p:cNvSpPr/>
            <p:nvPr/>
          </p:nvSpPr>
          <p:spPr>
            <a:xfrm>
              <a:off x="4775767" y="6236432"/>
              <a:ext cx="2137026" cy="48288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lab05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160CB88-2DED-46E1-A575-1134DE51A830}"/>
              </a:ext>
            </a:extLst>
          </p:cNvPr>
          <p:cNvSpPr/>
          <p:nvPr/>
        </p:nvSpPr>
        <p:spPr>
          <a:xfrm>
            <a:off x="8796391" y="4166174"/>
            <a:ext cx="2137026" cy="482887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lab01.pdf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420B72-83EC-4EA8-AB2D-9D47A43735E0}"/>
              </a:ext>
            </a:extLst>
          </p:cNvPr>
          <p:cNvSpPr/>
          <p:nvPr/>
        </p:nvSpPr>
        <p:spPr>
          <a:xfrm>
            <a:off x="8796391" y="4700432"/>
            <a:ext cx="2137026" cy="482887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lab02.pdf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528CD1-C7D9-46EE-ACC3-BEB8F0B72EA3}"/>
              </a:ext>
            </a:extLst>
          </p:cNvPr>
          <p:cNvSpPr/>
          <p:nvPr/>
        </p:nvSpPr>
        <p:spPr>
          <a:xfrm>
            <a:off x="8796391" y="5234690"/>
            <a:ext cx="2137026" cy="482887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lab03.pdf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6C1382-4405-4CE7-BB1D-EBF839CDA3E6}"/>
              </a:ext>
            </a:extLst>
          </p:cNvPr>
          <p:cNvSpPr/>
          <p:nvPr/>
        </p:nvSpPr>
        <p:spPr>
          <a:xfrm>
            <a:off x="8796391" y="5768948"/>
            <a:ext cx="2137026" cy="482887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ab04.pdf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B6A5F0-6AE9-461D-AE60-2FC804A34C03}"/>
              </a:ext>
            </a:extLst>
          </p:cNvPr>
          <p:cNvSpPr/>
          <p:nvPr/>
        </p:nvSpPr>
        <p:spPr>
          <a:xfrm>
            <a:off x="8796391" y="6303206"/>
            <a:ext cx="2137026" cy="482887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lab05.pdf</a:t>
            </a:r>
            <a:endParaRPr kumimoji="1" lang="ja-JP" altLang="en-US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FA4AB3F-97C4-4585-9570-BFB624AD048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246633" y="272266"/>
            <a:ext cx="1780854" cy="54941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17BB24E-0473-44DE-B55C-F336381CAE5D}"/>
              </a:ext>
            </a:extLst>
          </p:cNvPr>
          <p:cNvCxnSpPr>
            <a:cxnSpLocks/>
          </p:cNvCxnSpPr>
          <p:nvPr/>
        </p:nvCxnSpPr>
        <p:spPr>
          <a:xfrm flipV="1">
            <a:off x="3246632" y="4458989"/>
            <a:ext cx="5549759" cy="2065956"/>
          </a:xfrm>
          <a:prstGeom prst="bentConnector3">
            <a:avLst>
              <a:gd name="adj1" fmla="val 84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8AD80A-6297-4025-922A-63CDD47DBFDF}"/>
              </a:ext>
            </a:extLst>
          </p:cNvPr>
          <p:cNvSpPr txBox="1"/>
          <p:nvPr/>
        </p:nvSpPr>
        <p:spPr>
          <a:xfrm>
            <a:off x="7931649" y="138703"/>
            <a:ext cx="4017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h</a:t>
            </a:r>
            <a:r>
              <a:rPr kumimoji="1" lang="en-US" altLang="ja-JP" b="1" dirty="0">
                <a:solidFill>
                  <a:schemeClr val="accent1"/>
                </a:solidFill>
              </a:rPr>
              <a:t>tml</a:t>
            </a:r>
            <a:r>
              <a:rPr kumimoji="1" lang="ja-JP" altLang="en-US" b="1" dirty="0">
                <a:solidFill>
                  <a:schemeClr val="accent1"/>
                </a:solidFill>
              </a:rPr>
              <a:t>は「研究室紹介とは」の</a:t>
            </a:r>
            <a:r>
              <a:rPr kumimoji="1" lang="en-US" altLang="ja-JP" b="1" dirty="0">
                <a:solidFill>
                  <a:schemeClr val="accent1"/>
                </a:solidFill>
              </a:rPr>
              <a:t>Index</a:t>
            </a:r>
            <a:r>
              <a:rPr kumimoji="1" lang="ja-JP" altLang="en-US" b="1" dirty="0">
                <a:solidFill>
                  <a:schemeClr val="accent1"/>
                </a:solidFill>
              </a:rPr>
              <a:t>と各研究室の</a:t>
            </a:r>
            <a:r>
              <a:rPr kumimoji="1" lang="en-US" altLang="ja-JP" b="1" dirty="0">
                <a:solidFill>
                  <a:schemeClr val="accent1"/>
                </a:solidFill>
              </a:rPr>
              <a:t>lab01~05</a:t>
            </a:r>
          </a:p>
          <a:p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lang="en-US" altLang="ja-JP" b="1" dirty="0" err="1">
                <a:solidFill>
                  <a:schemeClr val="accent2"/>
                </a:solidFill>
              </a:rPr>
              <a:t>css</a:t>
            </a:r>
            <a:r>
              <a:rPr lang="ja-JP" altLang="en-US" b="1" dirty="0">
                <a:solidFill>
                  <a:schemeClr val="accent2"/>
                </a:solidFill>
              </a:rPr>
              <a:t>は全ページ統一で</a:t>
            </a:r>
            <a:r>
              <a:rPr lang="en-US" altLang="ja-JP" b="1" dirty="0">
                <a:solidFill>
                  <a:schemeClr val="accent2"/>
                </a:solidFill>
              </a:rPr>
              <a:t>style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写真は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yaganaviPhoto</a:t>
            </a:r>
            <a:r>
              <a:rPr lang="ja-JP" altLang="en-US" b="1" dirty="0">
                <a:solidFill>
                  <a:schemeClr val="accent5"/>
                </a:solidFill>
              </a:rPr>
              <a:t>に収納</a:t>
            </a:r>
            <a:endParaRPr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それぞれスマホ用と</a:t>
            </a:r>
            <a:r>
              <a:rPr kumimoji="1" lang="en-US" altLang="ja-JP" b="1" dirty="0">
                <a:solidFill>
                  <a:schemeClr val="accent5"/>
                </a:solidFill>
              </a:rPr>
              <a:t>PC</a:t>
            </a:r>
            <a:r>
              <a:rPr kumimoji="1" lang="ja-JP" altLang="en-US" b="1" dirty="0">
                <a:solidFill>
                  <a:schemeClr val="accent5"/>
                </a:solidFill>
              </a:rPr>
              <a:t>用で</a:t>
            </a:r>
            <a:r>
              <a:rPr kumimoji="1" lang="en-US" altLang="ja-JP" b="1" dirty="0">
                <a:solidFill>
                  <a:schemeClr val="accent5"/>
                </a:solidFill>
              </a:rPr>
              <a:t>2</a:t>
            </a:r>
            <a:r>
              <a:rPr kumimoji="1" lang="ja-JP" altLang="en-US" b="1" dirty="0">
                <a:solidFill>
                  <a:schemeClr val="accent5"/>
                </a:solidFill>
              </a:rPr>
              <a:t>つずつ</a:t>
            </a:r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lang="en-US" altLang="ja-JP" b="1" dirty="0">
                <a:solidFill>
                  <a:schemeClr val="accent5"/>
                </a:solidFill>
              </a:rPr>
              <a:t>h</a:t>
            </a:r>
            <a:r>
              <a:rPr lang="ja-JP" altLang="en-US" b="1" dirty="0">
                <a:solidFill>
                  <a:schemeClr val="accent5"/>
                </a:solidFill>
              </a:rPr>
              <a:t>は</a:t>
            </a:r>
            <a:r>
              <a:rPr lang="en-US" altLang="ja-JP" b="1" dirty="0">
                <a:solidFill>
                  <a:schemeClr val="accent5"/>
                </a:solidFill>
              </a:rPr>
              <a:t>horizontal(PC</a:t>
            </a:r>
            <a:r>
              <a:rPr lang="ja-JP" altLang="en-US" b="1" dirty="0">
                <a:solidFill>
                  <a:schemeClr val="accent5"/>
                </a:solidFill>
              </a:rPr>
              <a:t>用</a:t>
            </a:r>
            <a:r>
              <a:rPr lang="en-US" altLang="ja-JP" b="1" dirty="0">
                <a:solidFill>
                  <a:schemeClr val="accent5"/>
                </a:solidFill>
              </a:rPr>
              <a:t>)</a:t>
            </a:r>
          </a:p>
          <a:p>
            <a:r>
              <a:rPr lang="en-US" altLang="ja-JP" b="1" dirty="0">
                <a:solidFill>
                  <a:schemeClr val="accent5"/>
                </a:solidFill>
              </a:rPr>
              <a:t>v</a:t>
            </a:r>
            <a:r>
              <a:rPr lang="ja-JP" altLang="en-US" b="1" dirty="0">
                <a:solidFill>
                  <a:schemeClr val="accent5"/>
                </a:solidFill>
              </a:rPr>
              <a:t>は</a:t>
            </a:r>
            <a:r>
              <a:rPr lang="en-US" altLang="ja-JP" b="1" dirty="0">
                <a:solidFill>
                  <a:schemeClr val="accent5"/>
                </a:solidFill>
              </a:rPr>
              <a:t>vertical(</a:t>
            </a:r>
            <a:r>
              <a:rPr lang="ja-JP" altLang="en-US" b="1" dirty="0">
                <a:solidFill>
                  <a:schemeClr val="accent5"/>
                </a:solidFill>
              </a:rPr>
              <a:t>スマホ用</a:t>
            </a:r>
            <a:r>
              <a:rPr lang="en-US" altLang="ja-JP" b="1" dirty="0">
                <a:solidFill>
                  <a:schemeClr val="accent5"/>
                </a:solidFill>
              </a:rPr>
              <a:t>)</a:t>
            </a:r>
          </a:p>
          <a:p>
            <a:endParaRPr kumimoji="1" lang="en-US" altLang="ja-JP" b="1" dirty="0">
              <a:solidFill>
                <a:srgbClr val="7030A0"/>
              </a:solidFill>
            </a:endParaRPr>
          </a:p>
          <a:p>
            <a:r>
              <a:rPr kumimoji="1" lang="ja-JP" altLang="en-US" b="1" dirty="0">
                <a:solidFill>
                  <a:srgbClr val="7030A0"/>
                </a:solidFill>
              </a:rPr>
              <a:t>研究室紹介のコンテンツは</a:t>
            </a:r>
            <a:r>
              <a:rPr kumimoji="1" lang="en-US" altLang="ja-JP" b="1" dirty="0">
                <a:solidFill>
                  <a:srgbClr val="7030A0"/>
                </a:solidFill>
              </a:rPr>
              <a:t>pdf</a:t>
            </a:r>
            <a:r>
              <a:rPr kumimoji="1" lang="ja-JP" altLang="en-US" b="1" dirty="0">
                <a:solidFill>
                  <a:srgbClr val="7030A0"/>
                </a:solidFill>
              </a:rPr>
              <a:t>にして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yaganaviContents</a:t>
            </a:r>
            <a:r>
              <a:rPr kumimoji="1" lang="ja-JP" altLang="en-US" b="1" dirty="0">
                <a:solidFill>
                  <a:srgbClr val="7030A0"/>
                </a:solidFill>
              </a:rPr>
              <a:t>に収納</a:t>
            </a:r>
            <a:endParaRPr kumimoji="1" lang="en-US" altLang="ja-JP" b="1" dirty="0">
              <a:solidFill>
                <a:srgbClr val="7030A0"/>
              </a:solidFill>
            </a:endParaRPr>
          </a:p>
          <a:p>
            <a:r>
              <a:rPr lang="ja-JP" altLang="en-US" b="1" dirty="0">
                <a:solidFill>
                  <a:srgbClr val="7030A0"/>
                </a:solidFill>
              </a:rPr>
              <a:t>複数ある場合は</a:t>
            </a:r>
            <a:r>
              <a:rPr lang="en-US" altLang="ja-JP" b="1" dirty="0">
                <a:solidFill>
                  <a:srgbClr val="7030A0"/>
                </a:solidFill>
              </a:rPr>
              <a:t>lab011</a:t>
            </a:r>
            <a:r>
              <a:rPr lang="ja-JP" altLang="en-US" b="1" dirty="0">
                <a:solidFill>
                  <a:srgbClr val="7030A0"/>
                </a:solidFill>
              </a:rPr>
              <a:t>と</a:t>
            </a:r>
            <a:r>
              <a:rPr lang="en-US" altLang="ja-JP" b="1" dirty="0">
                <a:solidFill>
                  <a:srgbClr val="7030A0"/>
                </a:solidFill>
              </a:rPr>
              <a:t>lab012</a:t>
            </a:r>
            <a:r>
              <a:rPr lang="ja-JP" altLang="en-US" b="1" dirty="0">
                <a:solidFill>
                  <a:srgbClr val="7030A0"/>
                </a:solidFill>
              </a:rPr>
              <a:t>のように末尾に</a:t>
            </a:r>
            <a:r>
              <a:rPr lang="en-US" altLang="ja-JP" b="1" dirty="0">
                <a:solidFill>
                  <a:srgbClr val="7030A0"/>
                </a:solidFill>
              </a:rPr>
              <a:t>1</a:t>
            </a:r>
            <a:r>
              <a:rPr lang="ja-JP" altLang="en-US" b="1" dirty="0">
                <a:solidFill>
                  <a:srgbClr val="7030A0"/>
                </a:solidFill>
              </a:rPr>
              <a:t>から番号を振る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1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217</Words>
  <Application>Microsoft Office PowerPoint</Application>
  <PresentationFormat>ワイド画面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春名 孝俊</dc:creator>
  <cp:lastModifiedBy>春名 孝俊</cp:lastModifiedBy>
  <cp:revision>2</cp:revision>
  <dcterms:created xsi:type="dcterms:W3CDTF">2021-08-31T02:26:11Z</dcterms:created>
  <dcterms:modified xsi:type="dcterms:W3CDTF">2021-09-04T02:19:41Z</dcterms:modified>
</cp:coreProperties>
</file>