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A0B79-A63E-4962-9863-46A6468B1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2DC034-26DC-4FBE-AFD9-DE08F8E10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2047C-DB1E-415C-B196-30B992F3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C2BE40-5AB4-4915-AB0E-962C03D5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D0C19B-413F-4F85-9526-ACCF8EF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1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C3FA5-1C1E-4FAE-92E9-1BC5CC9C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40C0F1-27D8-4A40-AF7B-08792FF0C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73438-4D1E-4134-ABDA-D4D099FB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264788-4D32-47D9-BD48-26946F78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BB02B-5272-4D4E-946C-822934B4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041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12EE87E-C990-4EAD-9890-70D766353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206EB5-35B6-4B69-8C26-1F98163C0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EB943-6D25-4B4E-926C-A9194E69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A59A6-E6EB-4262-9C24-C5124E8A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E3D730-9F07-4E33-AD12-0CDABCC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2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59820-6406-477B-B19D-78E164BC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E7F56A-ADA6-4B2F-8161-DC08D502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AC80F-CB52-4D40-BEE2-9346AD34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FDBDA-BB5A-4170-BBF7-DCC922F0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514AC5-19A4-4297-A599-99E89887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53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D6709-1E96-42A9-99D7-1B03864F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4F62D-6A5A-49D8-BACA-6B41FAB2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1ABCAC-5A0D-43A0-AA08-3461E37D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1FACA-51DC-49FD-A594-A4AEA11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D70983-9A30-4C4E-B5A7-6C6880CD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17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34B1F-E636-45D7-8BB4-8D1A6B3A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119762-297C-4928-8DD0-96FF0816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18215-36A6-4ED3-AE86-9B4666C48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3309DF-E9D6-4442-B9C1-DC8D151B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5DC70E-1700-4F9E-8DE3-4F759BD3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22BE3A-89A5-4D9A-9C19-D6B1E4EC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13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0ACF98-F9B9-4B74-9372-BE8FBB8D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D66DAB-3BB1-4D0C-B51B-3B611D022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7CE36-4D71-4A81-ACA8-78D79294E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212149-8C3D-44F6-BAE3-70585350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1ED079-B759-4068-8786-C4FA02EF7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C1AB06A-BC30-455F-AC40-C1B3DDE4F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4C7364-88B4-4C73-BE37-B38D8E17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48DB4B-5FEE-4855-BAB3-A94E6C17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25ED8-C813-44E0-86A3-07A8E009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27B74B5-337C-4A22-AF69-808015D2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B459F7-C4A3-4D1E-BCA0-61A6E3ACD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BF49D6-D456-4FBB-A21F-A41B294E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56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353B35-7E52-46F1-B67F-342F44DB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7AF9E-BBDC-4FD0-B153-42B7DA2A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265F73-3F5D-4423-BFBD-E5131393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6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F90BC-360F-4E5F-828F-71C6F910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D8025F-2656-45B6-97F8-11F60579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48D488-546E-4875-858B-91745ED96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EBFC18-30CB-47F1-9E18-C311E058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35178-A854-463C-8336-203BB095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C0F725-BD95-4000-A9CE-E608C2A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5A9D-E4B7-4304-A6F0-D5859574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1638D-F5F4-4064-B805-0A26F9D7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8B0943-1012-41D9-9F78-C96D0B9DD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957CC-142A-43C8-8458-B364A5F4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7CD55-9586-4B24-A634-3F6F9DFD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431FDF-12E7-4EAC-A2E1-A436844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009B16-3ABB-4FA3-830B-53CC309E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186CA-2404-4556-A63C-63D192380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8DCA8D-D5B9-4853-9012-A7255D2A2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41D0-7896-40BD-9102-58C41A0FEA0F}" type="datetimeFigureOut">
              <a:rPr kumimoji="1" lang="ja-JP" altLang="en-US" smtClean="0"/>
              <a:t>2021/9/4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F3E8D-E11C-4F27-9990-AC1B39721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58511-A8C4-444A-9560-BE1694F37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6FD3A-343C-4DDC-B0E7-14E1E09B9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62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D24438C-2D99-4024-B746-9D46562C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4024"/>
            <a:ext cx="12192000" cy="494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3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D8ABEEA7-7C91-439E-AEDA-7F8C3DD3454A}"/>
              </a:ext>
            </a:extLst>
          </p:cNvPr>
          <p:cNvGrpSpPr/>
          <p:nvPr/>
        </p:nvGrpSpPr>
        <p:grpSpPr>
          <a:xfrm>
            <a:off x="1109606" y="312502"/>
            <a:ext cx="2137029" cy="6335735"/>
            <a:chOff x="1705506" y="410966"/>
            <a:chExt cx="2137029" cy="6335735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FDE5C49F-00E3-4052-9C0C-04DFA82F9E3A}"/>
                </a:ext>
              </a:extLst>
            </p:cNvPr>
            <p:cNvSpPr/>
            <p:nvPr/>
          </p:nvSpPr>
          <p:spPr>
            <a:xfrm>
              <a:off x="1705509" y="41096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Index.html</a:t>
              </a:r>
            </a:p>
            <a:p>
              <a:pPr algn="ctr"/>
              <a:r>
                <a:rPr lang="en-US" altLang="ja-JP" dirty="0"/>
                <a:t>(02_lab00.html)</a:t>
              </a:r>
              <a:endParaRPr kumimoji="1" lang="ja-JP" altLang="en-US" dirty="0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8DD562E-ACB3-486B-9D5A-C1668DEE6835}"/>
                </a:ext>
              </a:extLst>
            </p:cNvPr>
            <p:cNvSpPr/>
            <p:nvPr/>
          </p:nvSpPr>
          <p:spPr>
            <a:xfrm>
              <a:off x="1705509" y="111817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lab01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(02_lab01.html)</a:t>
              </a:r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E600C27-B4AB-4405-9916-A06D828D88B5}"/>
                </a:ext>
              </a:extLst>
            </p:cNvPr>
            <p:cNvSpPr/>
            <p:nvPr/>
          </p:nvSpPr>
          <p:spPr>
            <a:xfrm>
              <a:off x="1705509" y="182537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(02_lab02.html)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7C6FFBBA-E4BF-40CE-A552-84D49F3EF41D}"/>
                </a:ext>
              </a:extLst>
            </p:cNvPr>
            <p:cNvSpPr/>
            <p:nvPr/>
          </p:nvSpPr>
          <p:spPr>
            <a:xfrm>
              <a:off x="1705509" y="394699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lab05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(02_lab05.html)</a:t>
              </a:r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30B764-9B8A-40E8-8894-4F3EAF81C837}"/>
                </a:ext>
              </a:extLst>
            </p:cNvPr>
            <p:cNvSpPr/>
            <p:nvPr/>
          </p:nvSpPr>
          <p:spPr>
            <a:xfrm>
              <a:off x="1705509" y="3239786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(02_lab04.html)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E0728810-CB25-4C27-B9B2-B542A4BF0D3C}"/>
                </a:ext>
              </a:extLst>
            </p:cNvPr>
            <p:cNvSpPr/>
            <p:nvPr/>
          </p:nvSpPr>
          <p:spPr>
            <a:xfrm>
              <a:off x="1705509" y="2532581"/>
              <a:ext cx="2137026" cy="6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lab03</a:t>
              </a:r>
              <a:r>
                <a:rPr kumimoji="1" lang="en-US" altLang="ja-JP" dirty="0"/>
                <a:t>.html</a:t>
              </a:r>
            </a:p>
            <a:p>
              <a:pPr algn="ctr"/>
              <a:r>
                <a:rPr lang="en-US" altLang="ja-JP" dirty="0"/>
                <a:t>(02_lab03.html)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351DF10-0D4C-4FF3-B034-AB67DB7ADDC7}"/>
                </a:ext>
              </a:extLst>
            </p:cNvPr>
            <p:cNvSpPr/>
            <p:nvPr/>
          </p:nvSpPr>
          <p:spPr>
            <a:xfrm>
              <a:off x="1705508" y="4654196"/>
              <a:ext cx="2137026" cy="67809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s</a:t>
              </a:r>
              <a:r>
                <a:rPr kumimoji="1" lang="en-US" altLang="ja-JP" dirty="0"/>
                <a:t>tyle.css</a:t>
              </a:r>
            </a:p>
            <a:p>
              <a:pPr algn="ctr"/>
              <a:r>
                <a:rPr lang="en-US" altLang="ja-JP" dirty="0"/>
                <a:t>(style02.css)</a:t>
              </a:r>
              <a:endParaRPr kumimoji="1" lang="ja-JP" altLang="en-US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C2B9ABF1-641D-43EF-8CC0-47CA25C75E6B}"/>
                </a:ext>
              </a:extLst>
            </p:cNvPr>
            <p:cNvSpPr/>
            <p:nvPr/>
          </p:nvSpPr>
          <p:spPr>
            <a:xfrm>
              <a:off x="1705507" y="5361401"/>
              <a:ext cx="2137026" cy="6780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yaganiviPhoto</a:t>
              </a:r>
              <a:endParaRPr kumimoji="1" lang="ja-JP" altLang="en-US" dirty="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69C974D-D0D8-478C-890E-2AFE1A4E4B00}"/>
                </a:ext>
              </a:extLst>
            </p:cNvPr>
            <p:cNvSpPr/>
            <p:nvPr/>
          </p:nvSpPr>
          <p:spPr>
            <a:xfrm>
              <a:off x="1705506" y="6068606"/>
              <a:ext cx="2137026" cy="67809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/>
                <a:t>yaganaviContents</a:t>
              </a:r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893EE3F6-FF24-48EB-9DBE-F5E32223086A}"/>
              </a:ext>
            </a:extLst>
          </p:cNvPr>
          <p:cNvGrpSpPr/>
          <p:nvPr/>
        </p:nvGrpSpPr>
        <p:grpSpPr>
          <a:xfrm>
            <a:off x="8796391" y="4125078"/>
            <a:ext cx="2137026" cy="2619919"/>
            <a:chOff x="8796391" y="4166174"/>
            <a:chExt cx="2137026" cy="2619919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E160CB88-2DED-46E1-A575-1134DE51A830}"/>
                </a:ext>
              </a:extLst>
            </p:cNvPr>
            <p:cNvSpPr/>
            <p:nvPr/>
          </p:nvSpPr>
          <p:spPr>
            <a:xfrm>
              <a:off x="8796391" y="4166174"/>
              <a:ext cx="2137026" cy="48288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lab01.pdf</a:t>
              </a:r>
              <a:endParaRPr kumimoji="1" lang="ja-JP" altLang="en-US" dirty="0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5F420B72-83EC-4EA8-AB2D-9D47A43735E0}"/>
                </a:ext>
              </a:extLst>
            </p:cNvPr>
            <p:cNvSpPr/>
            <p:nvPr/>
          </p:nvSpPr>
          <p:spPr>
            <a:xfrm>
              <a:off x="8796391" y="4700432"/>
              <a:ext cx="2137026" cy="48288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lab02.pdf</a:t>
              </a:r>
              <a:endParaRPr kumimoji="1" lang="ja-JP" altLang="en-US" dirty="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C528CD1-C7D9-46EE-ACC3-BEB8F0B72EA3}"/>
                </a:ext>
              </a:extLst>
            </p:cNvPr>
            <p:cNvSpPr/>
            <p:nvPr/>
          </p:nvSpPr>
          <p:spPr>
            <a:xfrm>
              <a:off x="8796391" y="5234690"/>
              <a:ext cx="2137026" cy="48288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lab03.pdf</a:t>
              </a:r>
              <a:endParaRPr kumimoji="1" lang="ja-JP" altLang="en-US" dirty="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96C1382-4405-4CE7-BB1D-EBF839CDA3E6}"/>
                </a:ext>
              </a:extLst>
            </p:cNvPr>
            <p:cNvSpPr/>
            <p:nvPr/>
          </p:nvSpPr>
          <p:spPr>
            <a:xfrm>
              <a:off x="8796391" y="5768948"/>
              <a:ext cx="2137026" cy="48288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</a:t>
              </a:r>
              <a:r>
                <a:rPr kumimoji="1" lang="en-US" altLang="ja-JP" dirty="0"/>
                <a:t>ab04.pdf</a:t>
              </a:r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4B6A5F0-6AE9-461D-AE60-2FC804A34C03}"/>
                </a:ext>
              </a:extLst>
            </p:cNvPr>
            <p:cNvSpPr/>
            <p:nvPr/>
          </p:nvSpPr>
          <p:spPr>
            <a:xfrm>
              <a:off x="8796391" y="6303206"/>
              <a:ext cx="2137026" cy="482887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lab05.pdf</a:t>
              </a:r>
              <a:endParaRPr kumimoji="1" lang="ja-JP" altLang="en-US" dirty="0"/>
            </a:p>
          </p:txBody>
        </p:sp>
      </p:grp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BFA4AB3F-97C4-4585-9570-BFB624AD048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246633" y="466059"/>
            <a:ext cx="1780854" cy="513592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E17BB24E-0473-44DE-B55C-F336381CAE5D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3246632" y="4366522"/>
            <a:ext cx="5549759" cy="1932394"/>
          </a:xfrm>
          <a:prstGeom prst="bentConnector3">
            <a:avLst>
              <a:gd name="adj1" fmla="val 7832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48AD80A-6297-4025-922A-63CDD47DBFDF}"/>
              </a:ext>
            </a:extLst>
          </p:cNvPr>
          <p:cNvSpPr txBox="1"/>
          <p:nvPr/>
        </p:nvSpPr>
        <p:spPr>
          <a:xfrm>
            <a:off x="7582328" y="138703"/>
            <a:ext cx="44076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accent1"/>
                </a:solidFill>
              </a:rPr>
              <a:t>h</a:t>
            </a:r>
            <a:r>
              <a:rPr kumimoji="1" lang="en-US" altLang="ja-JP" b="1" dirty="0">
                <a:solidFill>
                  <a:schemeClr val="accent1"/>
                </a:solidFill>
              </a:rPr>
              <a:t>tml</a:t>
            </a:r>
            <a:r>
              <a:rPr kumimoji="1" lang="ja-JP" altLang="en-US" b="1" dirty="0">
                <a:solidFill>
                  <a:schemeClr val="accent1"/>
                </a:solidFill>
              </a:rPr>
              <a:t>は「研究室紹介とは」の</a:t>
            </a:r>
            <a:r>
              <a:rPr kumimoji="1" lang="en-US" altLang="ja-JP" b="1" dirty="0">
                <a:solidFill>
                  <a:schemeClr val="accent1"/>
                </a:solidFill>
              </a:rPr>
              <a:t>Index</a:t>
            </a:r>
            <a:r>
              <a:rPr kumimoji="1" lang="ja-JP" altLang="en-US" b="1" dirty="0">
                <a:solidFill>
                  <a:schemeClr val="accent1"/>
                </a:solidFill>
              </a:rPr>
              <a:t>と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kumimoji="1" lang="ja-JP" altLang="en-US" b="1" dirty="0">
                <a:solidFill>
                  <a:schemeClr val="accent1"/>
                </a:solidFill>
              </a:rPr>
              <a:t>各研究室の</a:t>
            </a:r>
            <a:r>
              <a:rPr kumimoji="1" lang="en-US" altLang="ja-JP" b="1" dirty="0">
                <a:solidFill>
                  <a:schemeClr val="accent1"/>
                </a:solidFill>
              </a:rPr>
              <a:t>lab01~05</a:t>
            </a:r>
          </a:p>
          <a:p>
            <a:endParaRPr kumimoji="1" lang="en-US" altLang="ja-JP" b="1" dirty="0">
              <a:solidFill>
                <a:schemeClr val="accent1"/>
              </a:solidFill>
            </a:endParaRPr>
          </a:p>
          <a:p>
            <a:r>
              <a:rPr lang="en-US" altLang="ja-JP" b="1" dirty="0" err="1">
                <a:solidFill>
                  <a:schemeClr val="accent2"/>
                </a:solidFill>
              </a:rPr>
              <a:t>css</a:t>
            </a:r>
            <a:r>
              <a:rPr lang="ja-JP" altLang="en-US" b="1" dirty="0">
                <a:solidFill>
                  <a:schemeClr val="accent2"/>
                </a:solidFill>
              </a:rPr>
              <a:t>は全ページ統一で</a:t>
            </a:r>
            <a:r>
              <a:rPr lang="en-US" altLang="ja-JP" b="1" dirty="0">
                <a:solidFill>
                  <a:schemeClr val="accent2"/>
                </a:solidFill>
              </a:rPr>
              <a:t>style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写真は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yaganaviPhoto</a:t>
            </a:r>
            <a:r>
              <a:rPr lang="ja-JP" altLang="en-US" b="1" dirty="0">
                <a:solidFill>
                  <a:schemeClr val="accent5"/>
                </a:solidFill>
              </a:rPr>
              <a:t>に収納</a:t>
            </a:r>
            <a:endParaRPr lang="en-US" altLang="ja-JP" b="1" dirty="0">
              <a:solidFill>
                <a:schemeClr val="accent5"/>
              </a:solidFill>
            </a:endParaRPr>
          </a:p>
          <a:p>
            <a:r>
              <a:rPr kumimoji="1" lang="ja-JP" altLang="en-US" b="1" dirty="0">
                <a:solidFill>
                  <a:schemeClr val="accent5"/>
                </a:solidFill>
              </a:rPr>
              <a:t>それぞれスマホ用と</a:t>
            </a:r>
            <a:r>
              <a:rPr kumimoji="1" lang="en-US" altLang="ja-JP" b="1" dirty="0">
                <a:solidFill>
                  <a:schemeClr val="accent5"/>
                </a:solidFill>
              </a:rPr>
              <a:t>PC</a:t>
            </a:r>
            <a:r>
              <a:rPr kumimoji="1" lang="ja-JP" altLang="en-US" b="1" dirty="0">
                <a:solidFill>
                  <a:schemeClr val="accent5"/>
                </a:solidFill>
              </a:rPr>
              <a:t>用で</a:t>
            </a:r>
            <a:r>
              <a:rPr kumimoji="1" lang="en-US" altLang="ja-JP" b="1" dirty="0">
                <a:solidFill>
                  <a:schemeClr val="accent5"/>
                </a:solidFill>
              </a:rPr>
              <a:t>2</a:t>
            </a:r>
            <a:r>
              <a:rPr kumimoji="1" lang="ja-JP" altLang="en-US" b="1" dirty="0">
                <a:solidFill>
                  <a:schemeClr val="accent5"/>
                </a:solidFill>
              </a:rPr>
              <a:t>つずつ</a:t>
            </a:r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lang="en-US" altLang="ja-JP" b="1" dirty="0">
                <a:solidFill>
                  <a:schemeClr val="accent5"/>
                </a:solidFill>
              </a:rPr>
              <a:t>h</a:t>
            </a:r>
            <a:r>
              <a:rPr lang="ja-JP" altLang="en-US" b="1" dirty="0">
                <a:solidFill>
                  <a:schemeClr val="accent5"/>
                </a:solidFill>
              </a:rPr>
              <a:t>は</a:t>
            </a:r>
            <a:r>
              <a:rPr lang="en-US" altLang="ja-JP" b="1" dirty="0">
                <a:solidFill>
                  <a:schemeClr val="accent5"/>
                </a:solidFill>
              </a:rPr>
              <a:t>horizontal(PC</a:t>
            </a:r>
            <a:r>
              <a:rPr lang="ja-JP" altLang="en-US" b="1" dirty="0">
                <a:solidFill>
                  <a:schemeClr val="accent5"/>
                </a:solidFill>
              </a:rPr>
              <a:t>用</a:t>
            </a:r>
            <a:r>
              <a:rPr lang="en-US" altLang="ja-JP" b="1" dirty="0">
                <a:solidFill>
                  <a:schemeClr val="accent5"/>
                </a:solidFill>
              </a:rPr>
              <a:t>)</a:t>
            </a:r>
          </a:p>
          <a:p>
            <a:r>
              <a:rPr lang="en-US" altLang="ja-JP" b="1" dirty="0">
                <a:solidFill>
                  <a:schemeClr val="accent5"/>
                </a:solidFill>
              </a:rPr>
              <a:t>v</a:t>
            </a:r>
            <a:r>
              <a:rPr lang="ja-JP" altLang="en-US" b="1" dirty="0">
                <a:solidFill>
                  <a:schemeClr val="accent5"/>
                </a:solidFill>
              </a:rPr>
              <a:t>は</a:t>
            </a:r>
            <a:r>
              <a:rPr lang="en-US" altLang="ja-JP" b="1" dirty="0">
                <a:solidFill>
                  <a:schemeClr val="accent5"/>
                </a:solidFill>
              </a:rPr>
              <a:t>vertical(</a:t>
            </a:r>
            <a:r>
              <a:rPr lang="ja-JP" altLang="en-US" b="1" dirty="0">
                <a:solidFill>
                  <a:schemeClr val="accent5"/>
                </a:solidFill>
              </a:rPr>
              <a:t>スマホ用</a:t>
            </a:r>
            <a:r>
              <a:rPr lang="en-US" altLang="ja-JP" b="1" dirty="0">
                <a:solidFill>
                  <a:schemeClr val="accent5"/>
                </a:solidFill>
              </a:rPr>
              <a:t>)</a:t>
            </a:r>
          </a:p>
          <a:p>
            <a:endParaRPr kumimoji="1" lang="en-US" altLang="ja-JP" b="1" dirty="0">
              <a:solidFill>
                <a:srgbClr val="7030A0"/>
              </a:solidFill>
            </a:endParaRPr>
          </a:p>
          <a:p>
            <a:r>
              <a:rPr kumimoji="1" lang="ja-JP" altLang="en-US" b="1" dirty="0">
                <a:solidFill>
                  <a:srgbClr val="7030A0"/>
                </a:solidFill>
              </a:rPr>
              <a:t>研究室紹介のコンテンツは</a:t>
            </a:r>
            <a:r>
              <a:rPr kumimoji="1" lang="en-US" altLang="ja-JP" b="1" dirty="0">
                <a:solidFill>
                  <a:srgbClr val="7030A0"/>
                </a:solidFill>
              </a:rPr>
              <a:t>pdf</a:t>
            </a:r>
            <a:r>
              <a:rPr kumimoji="1" lang="ja-JP" altLang="en-US" b="1" dirty="0">
                <a:solidFill>
                  <a:srgbClr val="7030A0"/>
                </a:solidFill>
              </a:rPr>
              <a:t>にして</a:t>
            </a:r>
            <a:r>
              <a:rPr kumimoji="1" lang="en-US" altLang="ja-JP" b="1" dirty="0" err="1">
                <a:solidFill>
                  <a:schemeClr val="accent6"/>
                </a:solidFill>
              </a:rPr>
              <a:t>yaganaviContents</a:t>
            </a:r>
            <a:r>
              <a:rPr kumimoji="1" lang="ja-JP" altLang="en-US" b="1" dirty="0">
                <a:solidFill>
                  <a:srgbClr val="7030A0"/>
                </a:solidFill>
              </a:rPr>
              <a:t>に収納</a:t>
            </a:r>
            <a:endParaRPr kumimoji="1" lang="en-US" altLang="ja-JP" b="1" dirty="0">
              <a:solidFill>
                <a:srgbClr val="7030A0"/>
              </a:solidFill>
            </a:endParaRPr>
          </a:p>
          <a:p>
            <a:r>
              <a:rPr lang="ja-JP" altLang="en-US" b="1" dirty="0">
                <a:solidFill>
                  <a:srgbClr val="7030A0"/>
                </a:solidFill>
              </a:rPr>
              <a:t>複数ある場合は</a:t>
            </a:r>
            <a:r>
              <a:rPr lang="en-US" altLang="ja-JP" b="1" dirty="0">
                <a:solidFill>
                  <a:srgbClr val="7030A0"/>
                </a:solidFill>
              </a:rPr>
              <a:t>lab011</a:t>
            </a:r>
            <a:r>
              <a:rPr lang="ja-JP" altLang="en-US" b="1" dirty="0">
                <a:solidFill>
                  <a:srgbClr val="7030A0"/>
                </a:solidFill>
              </a:rPr>
              <a:t>と</a:t>
            </a:r>
            <a:r>
              <a:rPr lang="en-US" altLang="ja-JP" b="1" dirty="0">
                <a:solidFill>
                  <a:srgbClr val="7030A0"/>
                </a:solidFill>
              </a:rPr>
              <a:t>lab012</a:t>
            </a:r>
            <a:r>
              <a:rPr lang="ja-JP" altLang="en-US" b="1" dirty="0">
                <a:solidFill>
                  <a:srgbClr val="7030A0"/>
                </a:solidFill>
              </a:rPr>
              <a:t>のように</a:t>
            </a:r>
            <a:endParaRPr lang="en-US" altLang="ja-JP" b="1" dirty="0">
              <a:solidFill>
                <a:srgbClr val="7030A0"/>
              </a:solidFill>
            </a:endParaRPr>
          </a:p>
          <a:p>
            <a:r>
              <a:rPr lang="ja-JP" altLang="en-US" b="1" dirty="0">
                <a:solidFill>
                  <a:srgbClr val="7030A0"/>
                </a:solidFill>
              </a:rPr>
              <a:t>末尾に</a:t>
            </a:r>
            <a:r>
              <a:rPr lang="en-US" altLang="ja-JP" b="1" dirty="0">
                <a:solidFill>
                  <a:srgbClr val="7030A0"/>
                </a:solidFill>
              </a:rPr>
              <a:t>1</a:t>
            </a:r>
            <a:r>
              <a:rPr lang="ja-JP" altLang="en-US" b="1" dirty="0">
                <a:solidFill>
                  <a:srgbClr val="7030A0"/>
                </a:solidFill>
              </a:rPr>
              <a:t>から番号を振る</a:t>
            </a:r>
            <a:endParaRPr kumimoji="1" lang="ja-JP" altLang="en-US" b="1" dirty="0">
              <a:solidFill>
                <a:srgbClr val="7030A0"/>
              </a:solidFill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626F53D-4467-49B3-B11B-35299FD88260}"/>
              </a:ext>
            </a:extLst>
          </p:cNvPr>
          <p:cNvGrpSpPr/>
          <p:nvPr/>
        </p:nvGrpSpPr>
        <p:grpSpPr>
          <a:xfrm>
            <a:off x="5027487" y="297946"/>
            <a:ext cx="2137026" cy="5918880"/>
            <a:chOff x="5027487" y="51370"/>
            <a:chExt cx="2137026" cy="591888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D7AA97C-C2DD-487D-B72B-66D847FF2FD9}"/>
                </a:ext>
              </a:extLst>
            </p:cNvPr>
            <p:cNvSpPr/>
            <p:nvPr/>
          </p:nvSpPr>
          <p:spPr>
            <a:xfrm>
              <a:off x="5027487" y="51370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Index_h.jpg</a:t>
              </a:r>
              <a:endParaRPr kumimoji="1" lang="ja-JP" altLang="en-US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9B7CD400-B3E1-4A5E-89DB-B7D9B36AE0BB}"/>
                </a:ext>
              </a:extLst>
            </p:cNvPr>
            <p:cNvSpPr/>
            <p:nvPr/>
          </p:nvSpPr>
          <p:spPr>
            <a:xfrm>
              <a:off x="5027487" y="423365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Index_v.jpg</a:t>
              </a:r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B9FE380-EAC6-4922-A283-9B81B5A0E8E7}"/>
                </a:ext>
              </a:extLst>
            </p:cNvPr>
            <p:cNvSpPr/>
            <p:nvPr/>
          </p:nvSpPr>
          <p:spPr>
            <a:xfrm>
              <a:off x="5027487" y="795359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lab01_h.jpg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FB07E4E6-A150-4F05-BD79-22962E02C054}"/>
                </a:ext>
              </a:extLst>
            </p:cNvPr>
            <p:cNvSpPr/>
            <p:nvPr/>
          </p:nvSpPr>
          <p:spPr>
            <a:xfrm>
              <a:off x="5027487" y="1167354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lab01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96DD7F2-06C1-4F1A-B6DD-530CF52127F7}"/>
                </a:ext>
              </a:extLst>
            </p:cNvPr>
            <p:cNvSpPr/>
            <p:nvPr/>
          </p:nvSpPr>
          <p:spPr>
            <a:xfrm>
              <a:off x="5027487" y="1539349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_h.jpg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881EE88-05A4-4C45-B0A7-1259BB9BE10E}"/>
                </a:ext>
              </a:extLst>
            </p:cNvPr>
            <p:cNvSpPr/>
            <p:nvPr/>
          </p:nvSpPr>
          <p:spPr>
            <a:xfrm>
              <a:off x="5027487" y="1911343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lab02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B11F6E7-B24A-4C61-8244-4900721196A3}"/>
                </a:ext>
              </a:extLst>
            </p:cNvPr>
            <p:cNvSpPr/>
            <p:nvPr/>
          </p:nvSpPr>
          <p:spPr>
            <a:xfrm>
              <a:off x="5027487" y="2283338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lab03_h.jpg</a:t>
              </a:r>
              <a:endParaRPr kumimoji="1" lang="ja-JP" altLang="en-US" dirty="0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608A3179-26C8-417F-918C-C2DAE58E8327}"/>
                </a:ext>
              </a:extLst>
            </p:cNvPr>
            <p:cNvSpPr/>
            <p:nvPr/>
          </p:nvSpPr>
          <p:spPr>
            <a:xfrm>
              <a:off x="5027487" y="2655333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lab03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FC6C941-3CFD-44B2-ABBF-75D9A612D4EA}"/>
                </a:ext>
              </a:extLst>
            </p:cNvPr>
            <p:cNvSpPr/>
            <p:nvPr/>
          </p:nvSpPr>
          <p:spPr>
            <a:xfrm>
              <a:off x="5027487" y="3027327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_h.jpg</a:t>
              </a:r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03BF7D5-D74C-4EA8-BE8D-C6A2ADF882B9}"/>
                </a:ext>
              </a:extLst>
            </p:cNvPr>
            <p:cNvSpPr/>
            <p:nvPr/>
          </p:nvSpPr>
          <p:spPr>
            <a:xfrm>
              <a:off x="5027487" y="3399322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lab04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2CDBDF5-427D-464B-88EE-7BE05BE7DAB9}"/>
                </a:ext>
              </a:extLst>
            </p:cNvPr>
            <p:cNvSpPr/>
            <p:nvPr/>
          </p:nvSpPr>
          <p:spPr>
            <a:xfrm>
              <a:off x="5027487" y="3771316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lab05_h.jpg</a:t>
              </a:r>
              <a:endParaRPr kumimoji="1" lang="ja-JP" altLang="en-US" dirty="0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D940D6C1-29CA-4F0B-AE13-5B83637A30E0}"/>
                </a:ext>
              </a:extLst>
            </p:cNvPr>
            <p:cNvSpPr/>
            <p:nvPr/>
          </p:nvSpPr>
          <p:spPr>
            <a:xfrm>
              <a:off x="5027487" y="4143311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lab05</a:t>
              </a:r>
              <a:r>
                <a:rPr kumimoji="1" lang="en-US" altLang="ja-JP" dirty="0"/>
                <a:t>_v.jpg</a:t>
              </a:r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7B2692F4-8ED8-430C-98DA-752076F1C828}"/>
                </a:ext>
              </a:extLst>
            </p:cNvPr>
            <p:cNvSpPr/>
            <p:nvPr/>
          </p:nvSpPr>
          <p:spPr>
            <a:xfrm>
              <a:off x="5027487" y="4518040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logo_original</a:t>
              </a:r>
              <a:r>
                <a:rPr kumimoji="1" lang="en-US" altLang="ja-JP" dirty="0"/>
                <a:t>.jpg</a:t>
              </a:r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A03AE3D0-5D31-400C-A0DD-243ADF9DA457}"/>
                </a:ext>
              </a:extLst>
            </p:cNvPr>
            <p:cNvSpPr/>
            <p:nvPr/>
          </p:nvSpPr>
          <p:spPr>
            <a:xfrm>
              <a:off x="5027487" y="4890035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t</a:t>
              </a:r>
              <a:r>
                <a:rPr kumimoji="1" lang="en-US" altLang="ja-JP" dirty="0"/>
                <a:t>witter.jpg</a:t>
              </a:r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9031D47F-697D-4779-98B5-19779EE0C452}"/>
                </a:ext>
              </a:extLst>
            </p:cNvPr>
            <p:cNvSpPr/>
            <p:nvPr/>
          </p:nvSpPr>
          <p:spPr>
            <a:xfrm>
              <a:off x="5027487" y="5262029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instagram</a:t>
              </a:r>
              <a:r>
                <a:rPr kumimoji="1" lang="en-US" altLang="ja-JP" dirty="0"/>
                <a:t>.jpg</a:t>
              </a:r>
              <a:endParaRPr kumimoji="1" lang="ja-JP" altLang="en-US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3FAB5CE-E862-4389-BDD7-FD11D3B3A6AB}"/>
                </a:ext>
              </a:extLst>
            </p:cNvPr>
            <p:cNvSpPr/>
            <p:nvPr/>
          </p:nvSpPr>
          <p:spPr>
            <a:xfrm>
              <a:off x="5027487" y="5634024"/>
              <a:ext cx="2137026" cy="33622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youtube.jpg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581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231</Words>
  <Application>Microsoft Office PowerPoint</Application>
  <PresentationFormat>ワイド画面</PresentationFormat>
  <Paragraphs>50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春名 孝俊</dc:creator>
  <cp:lastModifiedBy>春名 孝俊</cp:lastModifiedBy>
  <cp:revision>3</cp:revision>
  <dcterms:created xsi:type="dcterms:W3CDTF">2021-08-31T02:26:11Z</dcterms:created>
  <dcterms:modified xsi:type="dcterms:W3CDTF">2021-09-04T06:29:21Z</dcterms:modified>
</cp:coreProperties>
</file>