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A0B79-A63E-4962-9863-46A6468B1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2DC034-26DC-4FBE-AFD9-DE08F8E1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2047C-DB1E-415C-B196-30B992F3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2BE40-5AB4-4915-AB0E-962C03D5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0C19B-413F-4F85-9526-ACCF8EF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C3FA5-1C1E-4FAE-92E9-1BC5CC9C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40C0F1-27D8-4A40-AF7B-08792FF0C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73438-4D1E-4134-ABDA-D4D099FB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64788-4D32-47D9-BD48-26946F78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3BB02B-5272-4D4E-946C-822934B4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4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2EE87E-C990-4EAD-9890-70D766353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206EB5-35B6-4B69-8C26-1F98163C0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EB943-6D25-4B4E-926C-A9194E69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EA59A6-E6EB-4262-9C24-C5124E8A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3D730-9F07-4E33-AD12-0CDABCC2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2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59820-6406-477B-B19D-78E164BC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7F56A-ADA6-4B2F-8161-DC08D502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AC80F-CB52-4D40-BEE2-9346AD34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FDBDA-BB5A-4170-BBF7-DCC922F0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514AC5-19A4-4297-A599-99E89887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5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D6709-1E96-42A9-99D7-1B03864F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E4F62D-6A5A-49D8-BACA-6B41FAB2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1ABCAC-5A0D-43A0-AA08-3461E37D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1FACA-51DC-49FD-A594-A4AEA11C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70983-9A30-4C4E-B5A7-6C6880CD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17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34B1F-E636-45D7-8BB4-8D1A6B3A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119762-297C-4928-8DD0-96FF08168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B18215-36A6-4ED3-AE86-9B4666C48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3309DF-E9D6-4442-B9C1-DC8D151B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DC70E-1700-4F9E-8DE3-4F759BD3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2BE3A-89A5-4D9A-9C19-D6B1E4EC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1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ACF98-F9B9-4B74-9372-BE8FBB8D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66DAB-3BB1-4D0C-B51B-3B611D02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07CE36-4D71-4A81-ACA8-78D79294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212149-8C3D-44F6-BAE3-705853506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1ED079-B759-4068-8786-C4FA02EF7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1AB06A-BC30-455F-AC40-C1B3DDE4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4C7364-88B4-4C73-BE37-B38D8E17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48DB4B-5FEE-4855-BAB3-A94E6C17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25ED8-C813-44E0-86A3-07A8E009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7B74B5-337C-4A22-AF69-808015D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B459F7-C4A3-4D1E-BCA0-61A6E3AC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F49D6-D456-4FBB-A21F-A41B294E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5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353B35-7E52-46F1-B67F-342F44DB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7AF9E-BBDC-4FD0-B153-42B7DA2A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265F73-3F5D-4423-BFBD-E5131393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F90BC-360F-4E5F-828F-71C6F91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8025F-2656-45B6-97F8-11F60579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48D488-546E-4875-858B-91745ED9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EBFC18-30CB-47F1-9E18-C311E058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635178-A854-463C-8336-203BB095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C0F725-BD95-4000-A9CE-E608C2AC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2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5A9D-E4B7-4304-A6F0-D585957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E1638D-F5F4-4064-B805-0A26F9D7B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8B0943-1012-41D9-9F78-C96D0B9DD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957CC-142A-43C8-8458-B364A5F4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97CD55-9586-4B24-A634-3F6F9DFD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431FDF-12E7-4EAC-A2E1-A436844A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009B16-3ABB-4FA3-830B-53CC309E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186CA-2404-4556-A63C-63D192380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8DCA8D-D5B9-4853-9012-A7255D2A2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41D0-7896-40BD-9102-58C41A0FEA0F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F3E8D-E11C-4F27-9990-AC1B39721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58511-A8C4-444A-9560-BE1694F3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62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D24438C-2D99-4024-B746-9D46562C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024"/>
            <a:ext cx="12192000" cy="49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81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春名 孝俊</dc:creator>
  <cp:lastModifiedBy>春名 孝俊</cp:lastModifiedBy>
  <cp:revision>1</cp:revision>
  <dcterms:created xsi:type="dcterms:W3CDTF">2021-08-31T02:26:11Z</dcterms:created>
  <dcterms:modified xsi:type="dcterms:W3CDTF">2021-08-31T03:16:11Z</dcterms:modified>
</cp:coreProperties>
</file>