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893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4DBC-443B-4395-A825-CC438325811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3BA4041-F791-4FF0-9B71-324495E8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0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4DBC-443B-4395-A825-CC438325811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041-F791-4FF0-9B71-324495E8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6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4DBC-443B-4395-A825-CC438325811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041-F791-4FF0-9B71-324495E8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4DBC-443B-4395-A825-CC438325811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041-F791-4FF0-9B71-324495E8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3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4464DBC-443B-4395-A825-CC438325811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3BA4041-F791-4FF0-9B71-324495E8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46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4DBC-443B-4395-A825-CC438325811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041-F791-4FF0-9B71-324495E8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4DBC-443B-4395-A825-CC438325811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041-F791-4FF0-9B71-324495E8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32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4DBC-443B-4395-A825-CC438325811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041-F791-4FF0-9B71-324495E8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3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4DBC-443B-4395-A825-CC438325811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041-F791-4FF0-9B71-324495E8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8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4DBC-443B-4395-A825-CC438325811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041-F791-4FF0-9B71-324495E8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88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4DBC-443B-4395-A825-CC438325811A}" type="datetimeFigureOut">
              <a:rPr lang="en-IN" smtClean="0"/>
              <a:t>27-02-2025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041-F791-4FF0-9B71-324495E8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4464DBC-443B-4395-A825-CC438325811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3BA4041-F791-4FF0-9B71-324495E8D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4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0518-F7D4-84E0-0733-8832CD021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Transcription System Using Whisper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273BB-0464-7345-E5AA-888DADCFE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6935" y="4706110"/>
            <a:ext cx="4588932" cy="719667"/>
          </a:xfrm>
        </p:spPr>
        <p:txBody>
          <a:bodyPr>
            <a:normAutofit fontScale="92500"/>
          </a:bodyPr>
          <a:lstStyle/>
          <a:p>
            <a:pPr algn="r"/>
            <a:r>
              <a:rPr lang="en-US" sz="4200" b="1" dirty="0"/>
              <a:t>BY - Yash Agarwal</a:t>
            </a:r>
          </a:p>
          <a:p>
            <a:pPr algn="r"/>
            <a:endParaRPr lang="en-US" sz="4200" b="1" dirty="0"/>
          </a:p>
          <a:p>
            <a:pPr algn="r"/>
            <a:endParaRPr lang="en-IN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560E802-A7F1-0A20-4B70-ED793F3D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502" y="5336543"/>
            <a:ext cx="194732" cy="1947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A52047-C11F-7418-782A-F0C7C5180F93}"/>
              </a:ext>
            </a:extLst>
          </p:cNvPr>
          <p:cNvSpPr txBox="1"/>
          <p:nvPr/>
        </p:nvSpPr>
        <p:spPr>
          <a:xfrm>
            <a:off x="8452868" y="5202582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yagarwal0 </a:t>
            </a:r>
            <a:endParaRPr lang="en-IN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1FD72F3-7D51-2B02-BCB3-F6DBEAB73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039" y="5535357"/>
            <a:ext cx="341036" cy="3410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47E83D0-AEBE-853B-0FFF-F68FF23C61B6}"/>
              </a:ext>
            </a:extLst>
          </p:cNvPr>
          <p:cNvSpPr txBox="1"/>
          <p:nvPr/>
        </p:nvSpPr>
        <p:spPr>
          <a:xfrm>
            <a:off x="8817549" y="5480597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yashcs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94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DC5E-CE96-F332-25E7-03122AC0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E980-C3DB-66E9-6509-662B783A1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045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92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Automated Transcription System Using Whisper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agarwal</dc:creator>
  <cp:lastModifiedBy>Yash agarwal</cp:lastModifiedBy>
  <cp:revision>1</cp:revision>
  <dcterms:created xsi:type="dcterms:W3CDTF">2025-02-27T07:20:39Z</dcterms:created>
  <dcterms:modified xsi:type="dcterms:W3CDTF">2025-02-27T08:53:17Z</dcterms:modified>
</cp:coreProperties>
</file>