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60" r:id="rId4"/>
    <p:sldId id="257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664"/>
    <a:srgbClr val="F3B278"/>
    <a:srgbClr val="D0C6BC"/>
    <a:srgbClr val="EEE4DA"/>
    <a:srgbClr val="938578"/>
    <a:srgbClr val="BBA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03C5463-C284-491B-B448-3DA54BBEA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1034" y="5385695"/>
            <a:ext cx="5993762" cy="499329"/>
          </a:xfrm>
        </p:spPr>
        <p:txBody>
          <a:bodyPr>
            <a:normAutofit fontScale="92500"/>
          </a:bodyPr>
          <a:lstStyle/>
          <a:p>
            <a:r>
              <a:rPr lang="tr-TR" dirty="0">
                <a:solidFill>
                  <a:schemeClr val="tx1"/>
                </a:solidFill>
                <a:latin typeface="Avenir Next LT Pro" panose="020B0504020202020204" pitchFamily="34" charset="-94"/>
              </a:rPr>
              <a:t>Ali Büyükberber, Ataman Fedai, Bayram Yağcı</a:t>
            </a:r>
          </a:p>
        </p:txBody>
      </p:sp>
      <p:pic>
        <p:nvPicPr>
          <p:cNvPr id="7" name="Resim 6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7E4E8812-2DA7-490A-97DD-EEEA7EC2A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58"/>
          <a:stretch/>
        </p:blipFill>
        <p:spPr>
          <a:xfrm>
            <a:off x="2394797" y="1472305"/>
            <a:ext cx="6686235" cy="334311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E95F53D-0A5B-4ECF-98F2-D2658BF59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8" y="5482345"/>
            <a:ext cx="2049503" cy="11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bg1">
                    <a:lumMod val="95000"/>
                  </a:schemeClr>
                </a:solidFill>
              </a:rPr>
              <a:t>What is the Tetris?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AA5C71-82F6-4990-B014-3C53BC333FD2}"/>
              </a:ext>
            </a:extLst>
          </p:cNvPr>
          <p:cNvSpPr txBox="1"/>
          <p:nvPr/>
        </p:nvSpPr>
        <p:spPr>
          <a:xfrm>
            <a:off x="432847" y="1987097"/>
            <a:ext cx="580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Tetris game is to gather scores by adjusting blocks properly onto the grid. 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Resim 4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FD256DB3-E984-4CC1-93F8-E306FD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7"/>
          <a:stretch/>
        </p:blipFill>
        <p:spPr>
          <a:xfrm>
            <a:off x="4027251" y="4219073"/>
            <a:ext cx="7372421" cy="17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bg1">
                    <a:lumMod val="95000"/>
                  </a:schemeClr>
                </a:solidFill>
              </a:rPr>
              <a:t>What is the 2048?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AA5C71-82F6-4990-B014-3C53BC333FD2}"/>
              </a:ext>
            </a:extLst>
          </p:cNvPr>
          <p:cNvSpPr txBox="1"/>
          <p:nvPr/>
        </p:nvSpPr>
        <p:spPr>
          <a:xfrm>
            <a:off x="432847" y="1987097"/>
            <a:ext cx="580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game is a combination of the classic tetris game and 2048 games.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B79B34-D01D-4556-83A5-FF4EED18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97" y="1782841"/>
            <a:ext cx="4531502" cy="45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What is the Tetris 2048?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AA5C71-82F6-4990-B014-3C53BC333FD2}"/>
              </a:ext>
            </a:extLst>
          </p:cNvPr>
          <p:cNvSpPr txBox="1"/>
          <p:nvPr/>
        </p:nvSpPr>
        <p:spPr>
          <a:xfrm>
            <a:off x="432847" y="1987097"/>
            <a:ext cx="580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This game is a combination of the classic tetris game and 2048 games.</a:t>
            </a:r>
            <a:endParaRPr lang="tr-T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A461A5E-75A8-4BA2-8F53-29490BD8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4" b="40928"/>
          <a:stretch/>
        </p:blipFill>
        <p:spPr>
          <a:xfrm>
            <a:off x="4591455" y="3429000"/>
            <a:ext cx="7052730" cy="28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bg1">
                    <a:lumMod val="95000"/>
                  </a:schemeClr>
                </a:solidFill>
              </a:rPr>
              <a:t>How to Play?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AA5C71-82F6-4990-B014-3C53BC333FD2}"/>
              </a:ext>
            </a:extLst>
          </p:cNvPr>
          <p:cNvSpPr txBox="1"/>
          <p:nvPr/>
        </p:nvSpPr>
        <p:spPr>
          <a:xfrm>
            <a:off x="432847" y="1987097"/>
            <a:ext cx="580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game is a combination of the classic tetris game and 2048 games.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07CD79-9CC1-4022-A1C3-7CF62B95A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6454053" y="780296"/>
            <a:ext cx="5305100" cy="52974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70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bg1">
                    <a:lumMod val="95000"/>
                  </a:schemeClr>
                </a:solidFill>
              </a:rPr>
              <a:t>How to Play?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AA5C71-82F6-4990-B014-3C53BC333FD2}"/>
              </a:ext>
            </a:extLst>
          </p:cNvPr>
          <p:cNvSpPr txBox="1"/>
          <p:nvPr/>
        </p:nvSpPr>
        <p:spPr>
          <a:xfrm>
            <a:off x="432847" y="1987097"/>
            <a:ext cx="580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game is a combination of the classic tetris game and 2048 games.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07CD79-9CC1-4022-A1C3-7CF62B95A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 b="-115"/>
          <a:stretch/>
        </p:blipFill>
        <p:spPr>
          <a:xfrm>
            <a:off x="6454053" y="782424"/>
            <a:ext cx="5305100" cy="52894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84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bg1">
                    <a:lumMod val="95000"/>
                  </a:schemeClr>
                </a:solidFill>
              </a:rPr>
              <a:t>Game Over Menu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AA5C71-82F6-4990-B014-3C53BC333FD2}"/>
              </a:ext>
            </a:extLst>
          </p:cNvPr>
          <p:cNvSpPr txBox="1"/>
          <p:nvPr/>
        </p:nvSpPr>
        <p:spPr>
          <a:xfrm>
            <a:off x="432847" y="1987097"/>
            <a:ext cx="580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Gave Over Menu has a game score and restart button.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07CD79-9CC1-4022-A1C3-7CF62B95A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" b="1916"/>
          <a:stretch/>
        </p:blipFill>
        <p:spPr>
          <a:xfrm>
            <a:off x="6454053" y="915056"/>
            <a:ext cx="5305100" cy="51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0C6BC"/>
            </a:gs>
            <a:gs pos="0">
              <a:srgbClr val="9385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639C3-B2C5-4EAB-A4B2-B474EDA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915056"/>
            <a:ext cx="10515600" cy="945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1AC4F873-5EAC-420C-B611-C125ECCFAA2A}"/>
              </a:ext>
            </a:extLst>
          </p:cNvPr>
          <p:cNvSpPr txBox="1">
            <a:spLocks/>
          </p:cNvSpPr>
          <p:nvPr/>
        </p:nvSpPr>
        <p:spPr>
          <a:xfrm>
            <a:off x="-115289" y="5838182"/>
            <a:ext cx="8207414" cy="94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buNone/>
            </a:pPr>
            <a:r>
              <a:rPr lang="tr-TR" dirty="0">
                <a:solidFill>
                  <a:schemeClr val="tx1"/>
                </a:solidFill>
                <a:latin typeface="Avenir Next LT Pro" panose="020B0504020202020204" pitchFamily="34" charset="-94"/>
              </a:rPr>
              <a:t>Ali Büyükberber, Ataman Fedai, Bayram Yağcı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3FE5A2B-7245-4000-95C2-A0D39291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89" y="5351741"/>
            <a:ext cx="2049503" cy="11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9615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127</Words>
  <Application>Microsoft Office PowerPoint</Application>
  <PresentationFormat>Geniş ekran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Sabon Next LT</vt:lpstr>
      <vt:lpstr>Wingdings</vt:lpstr>
      <vt:lpstr>LuminousVTI</vt:lpstr>
      <vt:lpstr>PowerPoint Sunusu</vt:lpstr>
      <vt:lpstr>What is the Tetris?</vt:lpstr>
      <vt:lpstr>What is the 2048?</vt:lpstr>
      <vt:lpstr>What is the Tetris 2048?</vt:lpstr>
      <vt:lpstr>How to Play?</vt:lpstr>
      <vt:lpstr>How to Play?</vt:lpstr>
      <vt:lpstr>Game Over Menu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Büyükberber</dc:creator>
  <cp:lastModifiedBy>ataman fedai</cp:lastModifiedBy>
  <cp:revision>1</cp:revision>
  <dcterms:created xsi:type="dcterms:W3CDTF">2022-04-11T21:10:37Z</dcterms:created>
  <dcterms:modified xsi:type="dcterms:W3CDTF">2022-04-11T23:02:35Z</dcterms:modified>
</cp:coreProperties>
</file>