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04" r:id="rId12"/>
    <p:sldId id="305" r:id="rId13"/>
    <p:sldId id="269" r:id="rId14"/>
    <p:sldId id="270" r:id="rId15"/>
    <p:sldId id="290" r:id="rId16"/>
    <p:sldId id="271" r:id="rId17"/>
    <p:sldId id="291" r:id="rId18"/>
    <p:sldId id="272" r:id="rId19"/>
    <p:sldId id="273" r:id="rId20"/>
    <p:sldId id="292" r:id="rId21"/>
    <p:sldId id="274" r:id="rId22"/>
    <p:sldId id="275" r:id="rId23"/>
    <p:sldId id="276" r:id="rId24"/>
    <p:sldId id="277" r:id="rId25"/>
    <p:sldId id="293" r:id="rId26"/>
    <p:sldId id="278" r:id="rId27"/>
    <p:sldId id="294" r:id="rId28"/>
    <p:sldId id="279" r:id="rId29"/>
    <p:sldId id="297" r:id="rId30"/>
    <p:sldId id="280" r:id="rId31"/>
    <p:sldId id="295" r:id="rId32"/>
    <p:sldId id="282" r:id="rId33"/>
    <p:sldId id="296" r:id="rId34"/>
    <p:sldId id="283" r:id="rId35"/>
    <p:sldId id="298" r:id="rId36"/>
    <p:sldId id="284" r:id="rId37"/>
    <p:sldId id="285" r:id="rId38"/>
    <p:sldId id="299" r:id="rId39"/>
    <p:sldId id="286" r:id="rId40"/>
    <p:sldId id="300" r:id="rId41"/>
    <p:sldId id="287" r:id="rId42"/>
    <p:sldId id="301" r:id="rId43"/>
    <p:sldId id="288" r:id="rId44"/>
    <p:sldId id="302" r:id="rId45"/>
    <p:sldId id="289" r:id="rId46"/>
    <p:sldId id="303" r:id="rId47"/>
    <p:sldId id="30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131D45"/>
    <a:srgbClr val="162152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look at the</a:t>
            </a:r>
            <a:r>
              <a:rPr lang="en-US" baseline="0" dirty="0" smtClean="0"/>
              <a:t> Python equivalent of this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336D0-5043-4840-859E-796DD342D4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06 – Intro to ITK</a:t>
            </a:r>
            <a:br>
              <a:rPr lang="it-IT" dirty="0" smtClean="0"/>
            </a:br>
            <a:r>
              <a:rPr lang="it-IT" dirty="0" smtClean="0"/>
              <a:t>using CPP and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Drew Parker </a:t>
            </a:r>
          </a:p>
          <a:p>
            <a:r>
              <a:rPr lang="en-US" dirty="0" smtClean="0"/>
              <a:t>Sarthak Pati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/09_ITK-1/code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</a:t>
            </a:r>
            <a:r>
              <a:rPr lang="en-US" dirty="0" err="1" smtClean="0"/>
              <a:t>cpp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</a:t>
            </a:r>
            <a:r>
              <a:rPr lang="en-US" dirty="0" err="1" smtClean="0"/>
              <a:t>src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main.cxx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CMakeLists.txt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/python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main.py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#</a:t>
            </a:r>
            <a:r>
              <a:rPr lang="en-US" sz="1800" dirty="0">
                <a:solidFill>
                  <a:srgbClr val="00B050"/>
                </a:solidFill>
              </a:rPr>
              <a:t>Find libraries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FIND_PACKAGE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C00000"/>
                </a:solidFill>
              </a:rPr>
              <a:t>ITK</a:t>
            </a:r>
            <a:r>
              <a:rPr lang="en-US" sz="1800" dirty="0"/>
              <a:t> REQUIRED 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INCLUDE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C00000"/>
                </a:solidFill>
              </a:rPr>
              <a:t>${ITK_USE_FILE}</a:t>
            </a:r>
            <a:r>
              <a:rPr lang="en-US" sz="1800" dirty="0"/>
              <a:t> 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# Link the libraries to be used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TARGET_LINK_LIBRARIES(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${PROJECT_NAME}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${ITK_LIBRARIES}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FIND_PACKAGE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looks for an external library or project installed on the machine. The </a:t>
            </a:r>
            <a:r>
              <a:rPr lang="en-US" sz="1800" b="1" dirty="0" smtClean="0">
                <a:solidFill>
                  <a:srgbClr val="22337C"/>
                </a:solidFill>
              </a:rPr>
              <a:t>REQUIRED</a:t>
            </a:r>
            <a:r>
              <a:rPr lang="en-US" sz="1800" dirty="0" smtClean="0">
                <a:solidFill>
                  <a:srgbClr val="22337C"/>
                </a:solidFill>
              </a:rPr>
              <a:t> </a:t>
            </a:r>
            <a:r>
              <a:rPr lang="en-US" sz="1800" dirty="0" smtClean="0"/>
              <a:t>flag triggers a failure if the package is not found.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${LIBRARY_USE_FILE}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is used to include information about header locations, etc. into the project. This file may not be present for all packages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894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#</a:t>
            </a:r>
            <a:r>
              <a:rPr lang="en-US" sz="1800" dirty="0">
                <a:solidFill>
                  <a:schemeClr val="bg1"/>
                </a:solidFill>
              </a:rPr>
              <a:t>Find libraries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FIND_PACKAGE( ITK REQUIRED 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INCLUDE( ${ITK_USE_FILE} </a:t>
            </a:r>
            <a:r>
              <a:rPr lang="en-US" sz="18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 Link the libraries to be used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TARGET_LINK_LIBRARIES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${PROJECT_NAME}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C00000"/>
                </a:solidFill>
              </a:rPr>
              <a:t>${ITK_LIBRARIES}</a:t>
            </a:r>
          </a:p>
          <a:p>
            <a:pPr marL="0" indent="0">
              <a:buNone/>
            </a:pP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TARGET_LINK_LIBRARIES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links the library objects generated by the specified package to the executable or library being defined in the current project.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 this case, it links </a:t>
            </a:r>
            <a:r>
              <a:rPr lang="en-US" sz="1800" b="1" dirty="0" smtClean="0">
                <a:solidFill>
                  <a:srgbClr val="FF0000"/>
                </a:solidFill>
              </a:rPr>
              <a:t>ITK_LIBRARIES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to our project executable.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511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ImageIOBase</a:t>
            </a:r>
            <a:r>
              <a:rPr lang="en-US" dirty="0"/>
              <a:t>::</a:t>
            </a:r>
            <a:r>
              <a:rPr lang="en-US" dirty="0">
                <a:solidFill>
                  <a:srgbClr val="FF0000"/>
                </a:solidFill>
              </a:rPr>
              <a:t>Pointer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CreateImageIO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inputFileName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ReadMode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inputFileName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ReadImageInformation</a:t>
            </a:r>
            <a:r>
              <a:rPr lang="en-US" dirty="0">
                <a:solidFill>
                  <a:schemeClr val="bg1"/>
                </a:solidFill>
              </a:rPr>
              <a:t>( 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</a:t>
            </a:r>
            <a:r>
              <a:rPr lang="en-US" dirty="0" err="1">
                <a:solidFill>
                  <a:schemeClr val="bg1"/>
                </a:solidFill>
              </a:rPr>
              <a:t>ComponentType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GetComponentType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dimensions </a:t>
            </a:r>
            <a:r>
              <a:rPr lang="en-US" dirty="0">
                <a:solidFill>
                  <a:schemeClr val="bg1"/>
                </a:solidFill>
              </a:rPr>
              <a:t>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GetNumberOfDimensions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ImageIOBase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aseline="30000" dirty="0" smtClean="0"/>
              <a:t>[2]</a:t>
            </a:r>
            <a:r>
              <a:rPr lang="en-US" dirty="0" smtClean="0"/>
              <a:t> is an ITK class which is useful to read unknown image types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[2</a:t>
            </a:r>
            <a:r>
              <a:rPr lang="en-US" dirty="0"/>
              <a:t>] http://www.itk.org/Doxygen/html/classitk_1_1ImageIOBase.html</a:t>
            </a:r>
          </a:p>
        </p:txBody>
      </p:sp>
    </p:spTree>
    <p:extLst>
      <p:ext uri="{BB962C8B-B14F-4D97-AF65-F5344CB8AC3E}">
        <p14:creationId xmlns:p14="http://schemas.microsoft.com/office/powerpoint/2010/main" val="12691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ImageIOBase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FF0000"/>
                </a:solidFill>
              </a:rPr>
              <a:t>Pointer </a:t>
            </a:r>
          </a:p>
          <a:p>
            <a:pPr marL="0" indent="0">
              <a:buNone/>
            </a:pPr>
            <a:r>
              <a:rPr lang="en-US" dirty="0" err="1" smtClean="0"/>
              <a:t>im_base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ImageIOFactory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CreateImageIO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inputFileName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ImageIOFactory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F0"/>
                </a:solidFill>
              </a:rPr>
              <a:t>ReadMode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im_base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inputFileName</a:t>
            </a:r>
            <a:r>
              <a:rPr lang="en-US" dirty="0" smtClean="0"/>
              <a:t> );</a:t>
            </a:r>
          </a:p>
          <a:p>
            <a:pPr marL="0" indent="0">
              <a:buNone/>
            </a:pPr>
            <a:r>
              <a:rPr lang="en-US" dirty="0" err="1" smtClean="0"/>
              <a:t>im_base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ReadImageInformation</a:t>
            </a:r>
            <a:r>
              <a:rPr lang="en-US" dirty="0" smtClean="0"/>
              <a:t>( 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</a:t>
            </a:r>
            <a:r>
              <a:rPr lang="en-US" dirty="0" err="1" smtClean="0">
                <a:solidFill>
                  <a:schemeClr val="bg1"/>
                </a:solidFill>
              </a:rPr>
              <a:t>ComponentType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GetComponentType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dimensions =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GetNumberOfDimensions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The </a:t>
            </a:r>
            <a:r>
              <a:rPr lang="en-US" dirty="0"/>
              <a:t>methods in </a:t>
            </a:r>
            <a:r>
              <a:rPr lang="en-US" dirty="0">
                <a:solidFill>
                  <a:srgbClr val="00B0F0"/>
                </a:solidFill>
              </a:rPr>
              <a:t>blue </a:t>
            </a:r>
            <a:r>
              <a:rPr lang="en-US" dirty="0"/>
              <a:t>are used to create an instance of the object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ImageIOBase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which is pointed to by the variable </a:t>
            </a:r>
            <a:r>
              <a:rPr lang="en-US" dirty="0" err="1" smtClean="0">
                <a:solidFill>
                  <a:srgbClr val="FF0000"/>
                </a:solidFill>
              </a:rPr>
              <a:t>im_base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CPP                       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ImageIOBase</a:t>
            </a:r>
            <a:r>
              <a:rPr lang="en-US" dirty="0"/>
              <a:t>::</a:t>
            </a:r>
            <a:r>
              <a:rPr lang="en-US" dirty="0">
                <a:solidFill>
                  <a:srgbClr val="FF0000"/>
                </a:solidFill>
              </a:rPr>
              <a:t>Pointer </a:t>
            </a:r>
          </a:p>
          <a:p>
            <a:pPr marL="0" indent="0">
              <a:buNone/>
            </a:pPr>
            <a:r>
              <a:rPr lang="en-US" dirty="0" err="1"/>
              <a:t>im_base</a:t>
            </a:r>
            <a:r>
              <a:rPr lang="en-US" dirty="0"/>
              <a:t> = </a:t>
            </a:r>
            <a:r>
              <a:rPr lang="en-US" dirty="0" err="1">
                <a:solidFill>
                  <a:srgbClr val="00B050"/>
                </a:solidFill>
              </a:rPr>
              <a:t>ImageIOFactory</a:t>
            </a:r>
            <a:r>
              <a:rPr lang="en-US" dirty="0"/>
              <a:t>::</a:t>
            </a:r>
            <a:r>
              <a:rPr lang="en-US" dirty="0" err="1">
                <a:solidFill>
                  <a:srgbClr val="00B0F0"/>
                </a:solidFill>
              </a:rPr>
              <a:t>CreateImageIO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( </a:t>
            </a:r>
            <a:r>
              <a:rPr lang="en-US" dirty="0" err="1"/>
              <a:t>inputFileName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ImageIOFactory</a:t>
            </a:r>
            <a:r>
              <a:rPr lang="en-US" dirty="0"/>
              <a:t>::</a:t>
            </a:r>
            <a:r>
              <a:rPr lang="en-US" dirty="0" err="1">
                <a:solidFill>
                  <a:srgbClr val="00B0F0"/>
                </a:solidFill>
              </a:rPr>
              <a:t>ReadMode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im_base</a:t>
            </a:r>
            <a:r>
              <a:rPr lang="en-US" dirty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inputFileName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im_base</a:t>
            </a:r>
            <a:r>
              <a:rPr lang="en-US" dirty="0"/>
              <a:t>-&gt;</a:t>
            </a:r>
            <a:r>
              <a:rPr lang="en-US" dirty="0" err="1">
                <a:solidFill>
                  <a:srgbClr val="00B0F0"/>
                </a:solidFill>
              </a:rPr>
              <a:t>ReadImageInformation</a:t>
            </a:r>
            <a:r>
              <a:rPr lang="en-US" dirty="0" smtClean="0"/>
              <a:t>( );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</a:t>
            </a:r>
            <a:r>
              <a:rPr lang="en-US" dirty="0" err="1">
                <a:solidFill>
                  <a:schemeClr val="bg1"/>
                </a:solidFill>
              </a:rPr>
              <a:t>ComponentType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GetComponentType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auto dimensions </a:t>
            </a:r>
            <a:r>
              <a:rPr lang="en-US" dirty="0">
                <a:solidFill>
                  <a:schemeClr val="bg1"/>
                </a:solidFill>
              </a:rPr>
              <a:t>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GetNumberOfDimensions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imageInput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ImageIOFactory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F0"/>
                </a:solidFill>
              </a:rPr>
              <a:t>CreateImageIO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imageFilename</a:t>
            </a:r>
            <a:r>
              <a:rPr lang="en-US" dirty="0" smtClean="0"/>
              <a:t>,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ImageIOFactory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F0"/>
                </a:solidFill>
              </a:rPr>
              <a:t>ReadMode</a:t>
            </a:r>
            <a:r>
              <a:rPr lang="en-US" dirty="0"/>
              <a:t>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imageInput.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imageFilename</a:t>
            </a:r>
            <a:r>
              <a:rPr lang="en-US" dirty="0"/>
              <a:t>)</a:t>
            </a:r>
          </a:p>
          <a:p>
            <a:pPr marL="0" indent="0" algn="r">
              <a:buNone/>
            </a:pPr>
            <a:r>
              <a:rPr lang="en-US" dirty="0" err="1"/>
              <a:t>imageInput.</a:t>
            </a:r>
            <a:r>
              <a:rPr lang="en-US" dirty="0" err="1">
                <a:solidFill>
                  <a:srgbClr val="00B0F0"/>
                </a:solidFill>
              </a:rPr>
              <a:t>ReadImageInformation</a:t>
            </a:r>
            <a:r>
              <a:rPr lang="en-US" dirty="0"/>
              <a:t>()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0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ImageIOBase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CreateImageIO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inputFileName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ReadMode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inputFileName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ReadImageInformation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 </a:t>
            </a:r>
            <a:r>
              <a:rPr lang="en-US" dirty="0" err="1"/>
              <a:t>ComponentType</a:t>
            </a:r>
            <a:r>
              <a:rPr lang="en-US" dirty="0"/>
              <a:t> = </a:t>
            </a:r>
            <a:r>
              <a:rPr lang="en-US" dirty="0" err="1"/>
              <a:t>im_base</a:t>
            </a:r>
            <a:r>
              <a:rPr lang="en-US" dirty="0"/>
              <a:t>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GetComponentType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 dimensions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im_base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GetNumberOfDimensions</a:t>
            </a:r>
            <a:r>
              <a:rPr lang="en-US" dirty="0" smtClean="0"/>
              <a:t>( 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ComponentType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contains information about what is the size of the pixel in the memory buffer (some examples – unsigned/signed </a:t>
            </a:r>
            <a:r>
              <a:rPr lang="en-US" dirty="0" smtClean="0">
                <a:solidFill>
                  <a:srgbClr val="FF0000"/>
                </a:solidFill>
              </a:rPr>
              <a:t>character</a:t>
            </a:r>
            <a:r>
              <a:rPr lang="en-US" dirty="0" smtClean="0"/>
              <a:t>, unsigned/signed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970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ImageIOBase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im_base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CreateImageIO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inputFileName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ImageIOFactory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ReadMode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inputFileName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im_base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ReadImageInformation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 </a:t>
            </a:r>
            <a:r>
              <a:rPr lang="en-US" dirty="0" err="1"/>
              <a:t>ComponentType</a:t>
            </a:r>
            <a:r>
              <a:rPr lang="en-US" dirty="0"/>
              <a:t> = </a:t>
            </a:r>
            <a:r>
              <a:rPr lang="en-US" dirty="0" err="1"/>
              <a:t>im_base</a:t>
            </a:r>
            <a:r>
              <a:rPr lang="en-US" dirty="0"/>
              <a:t>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GetComponentType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auto</a:t>
            </a:r>
            <a:r>
              <a:rPr lang="en-US" dirty="0" smtClean="0"/>
              <a:t> dimensions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im_base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GetNumberOfDimensions</a:t>
            </a:r>
            <a:r>
              <a:rPr lang="en-US" dirty="0" smtClean="0"/>
              <a:t>( 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imageComponentType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imageInput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F0"/>
                </a:solidFill>
              </a:rPr>
              <a:t>GetComponentType</a:t>
            </a:r>
            <a:r>
              <a:rPr lang="en-US" dirty="0" smtClean="0"/>
              <a:t> ()</a:t>
            </a: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imageNumDims</a:t>
            </a:r>
            <a:r>
              <a:rPr lang="en-US" dirty="0" smtClean="0"/>
              <a:t> = </a:t>
            </a:r>
            <a:r>
              <a:rPr lang="en-US" dirty="0" err="1" smtClean="0"/>
              <a:t>imageInput.</a:t>
            </a:r>
            <a:r>
              <a:rPr lang="en-US" dirty="0" err="1" smtClean="0">
                <a:solidFill>
                  <a:srgbClr val="00B0F0"/>
                </a:solidFill>
              </a:rPr>
              <a:t>GetNumberOfDimensions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6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if( </a:t>
            </a:r>
            <a:r>
              <a:rPr lang="en-US" dirty="0" err="1" smtClean="0">
                <a:solidFill>
                  <a:srgbClr val="FF0000"/>
                </a:solidFill>
              </a:rPr>
              <a:t>im_base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GetPixelType</a:t>
            </a:r>
            <a:r>
              <a:rPr lang="en-US" dirty="0" smtClean="0"/>
              <a:t>( ) == </a:t>
            </a:r>
            <a:r>
              <a:rPr lang="en-US" dirty="0" err="1" smtClean="0"/>
              <a:t>ImageIOBase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50"/>
                </a:solidFill>
              </a:rPr>
              <a:t>SCALAR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continue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smtClean="0">
                <a:solidFill>
                  <a:srgbClr val="FF0000"/>
                </a:solidFill>
              </a:rPr>
              <a:t>dimensions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case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switch (</a:t>
            </a:r>
            <a:r>
              <a:rPr lang="en-US" dirty="0" err="1" smtClean="0">
                <a:solidFill>
                  <a:srgbClr val="FF0000"/>
                </a:solidFill>
              </a:rPr>
              <a:t>ComponentType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r">
              <a:buNone/>
            </a:pPr>
            <a:r>
              <a:rPr lang="en-US" dirty="0" smtClean="0"/>
              <a:t>Calculations are only valid if the image is a scalar.</a:t>
            </a:r>
          </a:p>
        </p:txBody>
      </p:sp>
    </p:spTree>
    <p:extLst>
      <p:ext uri="{BB962C8B-B14F-4D97-AF65-F5344CB8AC3E}">
        <p14:creationId xmlns:p14="http://schemas.microsoft.com/office/powerpoint/2010/main" val="2651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ImageIOBase</a:t>
            </a:r>
            <a:r>
              <a:rPr lang="en-US" dirty="0"/>
              <a:t>::UCHAR: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unsigned char </a:t>
            </a:r>
            <a:r>
              <a:rPr lang="en-US" dirty="0" err="1"/>
              <a:t>PixelType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PixelType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&gt; </a:t>
            </a:r>
            <a:r>
              <a:rPr lang="en-US" dirty="0" err="1"/>
              <a:t>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image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mask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</a:t>
            </a:r>
            <a:r>
              <a:rPr lang="en-US" dirty="0" err="1">
                <a:solidFill>
                  <a:schemeClr val="bg1"/>
                </a:solidFill>
              </a:rPr>
              <a:t>inputFileName</a:t>
            </a:r>
            <a:r>
              <a:rPr lang="en-US" dirty="0">
                <a:solidFill>
                  <a:schemeClr val="bg1"/>
                </a:solidFill>
              </a:rPr>
              <a:t> 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mask, </a:t>
            </a:r>
            <a:r>
              <a:rPr lang="en-US" dirty="0" err="1">
                <a:solidFill>
                  <a:schemeClr val="bg1"/>
                </a:solidFill>
              </a:rPr>
              <a:t>maskFileName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matrixManipulation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mask, </a:t>
            </a:r>
            <a:r>
              <a:rPr lang="en-US" dirty="0" err="1">
                <a:solidFill>
                  <a:schemeClr val="bg1"/>
                </a:solidFill>
              </a:rPr>
              <a:t>outputFileName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Initialize the data structures as </a:t>
            </a:r>
            <a:r>
              <a:rPr lang="en-US" dirty="0" smtClean="0">
                <a:solidFill>
                  <a:srgbClr val="00B0F0"/>
                </a:solidFill>
              </a:rPr>
              <a:t>unsigned char </a:t>
            </a:r>
            <a:r>
              <a:rPr lang="en-US" dirty="0" smtClean="0"/>
              <a:t>with a </a:t>
            </a:r>
            <a:r>
              <a:rPr lang="en-US" dirty="0" smtClean="0">
                <a:solidFill>
                  <a:srgbClr val="00B0F0"/>
                </a:solidFill>
              </a:rPr>
              <a:t>2</a:t>
            </a:r>
            <a:r>
              <a:rPr lang="en-US" dirty="0" smtClean="0"/>
              <a:t>D image</a:t>
            </a:r>
          </a:p>
        </p:txBody>
      </p:sp>
    </p:spTree>
    <p:extLst>
      <p:ext uri="{BB962C8B-B14F-4D97-AF65-F5344CB8AC3E}">
        <p14:creationId xmlns:p14="http://schemas.microsoft.com/office/powerpoint/2010/main" val="11022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ITK 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ImageIOBase</a:t>
            </a:r>
            <a:r>
              <a:rPr lang="en-US" dirty="0"/>
              <a:t>::UCHAR: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unsigned char </a:t>
            </a:r>
            <a:r>
              <a:rPr lang="en-US" dirty="0" err="1"/>
              <a:t>PixelType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PixelType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&gt; </a:t>
            </a:r>
            <a:r>
              <a:rPr lang="en-US" dirty="0" err="1"/>
              <a:t>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image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mask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</a:t>
            </a:r>
            <a:r>
              <a:rPr lang="en-US" dirty="0" err="1">
                <a:solidFill>
                  <a:schemeClr val="bg1"/>
                </a:solidFill>
              </a:rPr>
              <a:t>inputFileName</a:t>
            </a:r>
            <a:r>
              <a:rPr lang="en-US" dirty="0">
                <a:solidFill>
                  <a:schemeClr val="bg1"/>
                </a:solidFill>
              </a:rPr>
              <a:t> 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mask, </a:t>
            </a:r>
            <a:r>
              <a:rPr lang="en-US" dirty="0" err="1">
                <a:solidFill>
                  <a:schemeClr val="bg1"/>
                </a:solidFill>
              </a:rPr>
              <a:t>maskFileName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matrixManipulation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mask, </a:t>
            </a:r>
            <a:r>
              <a:rPr lang="en-US" dirty="0" err="1">
                <a:solidFill>
                  <a:schemeClr val="bg1"/>
                </a:solidFill>
              </a:rPr>
              <a:t>outputFileName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imageType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imageComponentType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imageNumDims</a:t>
            </a:r>
            <a:r>
              <a:rPr lang="en-US" dirty="0"/>
              <a:t>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29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ImageIOBase</a:t>
            </a:r>
            <a:r>
              <a:rPr lang="en-US" dirty="0">
                <a:solidFill>
                  <a:schemeClr val="bg1"/>
                </a:solidFill>
              </a:rPr>
              <a:t>::UCHAR: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unsigned char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::Image&lt;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2&gt;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image =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mask =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</a:t>
            </a:r>
            <a:r>
              <a:rPr lang="en-US" dirty="0" err="1">
                <a:solidFill>
                  <a:schemeClr val="bg1"/>
                </a:solidFill>
              </a:rPr>
              <a:t>inputFileName</a:t>
            </a:r>
            <a:r>
              <a:rPr lang="en-US" dirty="0">
                <a:solidFill>
                  <a:schemeClr val="bg1"/>
                </a:solidFill>
              </a:rPr>
              <a:t> );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mask, </a:t>
            </a:r>
            <a:r>
              <a:rPr lang="en-US" dirty="0" err="1">
                <a:solidFill>
                  <a:schemeClr val="bg1"/>
                </a:solidFill>
              </a:rPr>
              <a:t>maskFileName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matrixManipulation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&gt;( image, mask, </a:t>
            </a:r>
            <a:r>
              <a:rPr lang="en-US" dirty="0" err="1">
                <a:solidFill>
                  <a:schemeClr val="bg1"/>
                </a:solidFill>
              </a:rPr>
              <a:t>outputFileName</a:t>
            </a:r>
            <a:r>
              <a:rPr lang="en-US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Allocate memory to hold an </a:t>
            </a:r>
            <a:r>
              <a:rPr lang="en-US" dirty="0" smtClean="0">
                <a:solidFill>
                  <a:srgbClr val="00B0F0"/>
                </a:solidFill>
              </a:rPr>
              <a:t>image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00B0F0"/>
                </a:solidFill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4680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cpp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ImageIOBase</a:t>
            </a:r>
            <a:r>
              <a:rPr lang="en-US" dirty="0">
                <a:solidFill>
                  <a:schemeClr val="bg1"/>
                </a:solidFill>
              </a:rPr>
              <a:t>::UCHAR: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unsigned char 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::Image&lt;</a:t>
            </a:r>
            <a:r>
              <a:rPr lang="en-US" dirty="0" err="1">
                <a:solidFill>
                  <a:schemeClr val="bg1"/>
                </a:solidFill>
              </a:rPr>
              <a:t>PixelType</a:t>
            </a:r>
            <a:r>
              <a:rPr lang="en-US" dirty="0">
                <a:solidFill>
                  <a:schemeClr val="bg1"/>
                </a:solidFill>
              </a:rPr>
              <a:t>, 2&gt;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image = </a:t>
            </a:r>
            <a:r>
              <a:rPr lang="en-US" dirty="0" err="1" smtClean="0">
                <a:solidFill>
                  <a:schemeClr val="bg1"/>
                </a:solidFill>
              </a:rPr>
              <a:t>ImageType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::Pointer mask =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50"/>
                </a:solidFill>
              </a:rPr>
              <a:t>ReadImage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 image</a:t>
            </a:r>
            <a:r>
              <a:rPr lang="en-US" dirty="0"/>
              <a:t>, </a:t>
            </a:r>
            <a:r>
              <a:rPr lang="en-US" dirty="0" err="1" smtClean="0"/>
              <a:t>inputFileName</a:t>
            </a:r>
            <a:r>
              <a:rPr lang="en-US" dirty="0" smtClean="0"/>
              <a:t> );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50"/>
                </a:solidFill>
              </a:rPr>
              <a:t>ReadImage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 mask</a:t>
            </a:r>
            <a:r>
              <a:rPr lang="en-US" dirty="0"/>
              <a:t>, </a:t>
            </a:r>
            <a:r>
              <a:rPr lang="en-US" dirty="0" err="1" smtClean="0"/>
              <a:t>maskFileName</a:t>
            </a:r>
            <a:r>
              <a:rPr lang="en-US" dirty="0" smtClean="0"/>
              <a:t> );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50"/>
                </a:solidFill>
              </a:rPr>
              <a:t>matrixManipulation</a:t>
            </a: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 image</a:t>
            </a:r>
            <a:r>
              <a:rPr lang="en-US" dirty="0"/>
              <a:t>, mask, </a:t>
            </a:r>
            <a:r>
              <a:rPr lang="en-US" dirty="0" err="1" smtClean="0"/>
              <a:t>outputFileName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templated</a:t>
            </a:r>
            <a:r>
              <a:rPr lang="en-US" dirty="0" smtClean="0"/>
              <a:t> functions to do the heavy lifting for us.</a:t>
            </a:r>
          </a:p>
        </p:txBody>
      </p:sp>
    </p:spTree>
    <p:extLst>
      <p:ext uri="{BB962C8B-B14F-4D97-AF65-F5344CB8AC3E}">
        <p14:creationId xmlns:p14="http://schemas.microsoft.com/office/powerpoint/2010/main" val="2364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>
                <a:solidFill>
                  <a:srgbClr val="FF0000"/>
                </a:solidFill>
              </a:rPr>
              <a:t>ReadImage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::Pointer image, </a:t>
            </a:r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 smtClean="0"/>
              <a:t>fName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ImageFileReader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ImageReaderType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reader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reader-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</a:t>
            </a:r>
            <a:r>
              <a:rPr lang="en-US" dirty="0" smtClean="0">
                <a:solidFill>
                  <a:schemeClr val="bg1"/>
                </a:solidFill>
              </a:rPr>
              <a:t>( reader-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return;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Declaring a new template function with the arbitrary data type </a:t>
            </a:r>
            <a:r>
              <a:rPr lang="en-US" dirty="0" err="1" smtClean="0">
                <a:solidFill>
                  <a:srgbClr val="00B0F0"/>
                </a:solidFill>
              </a:rPr>
              <a:t>TImageType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and specific inputs: pointer to image data and file name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 </a:t>
            </a:r>
            <a:r>
              <a:rPr lang="en-US" dirty="0" err="1"/>
              <a:t>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ImageReaderType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reader </a:t>
            </a:r>
            <a:r>
              <a:rPr lang="en-US" dirty="0"/>
              <a:t>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reader-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</a:t>
            </a:r>
            <a:r>
              <a:rPr lang="en-US" dirty="0" smtClean="0">
                <a:solidFill>
                  <a:schemeClr val="bg1"/>
                </a:solidFill>
              </a:rPr>
              <a:t>( reader-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return;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Initialize data structures and allocate required memory to hold the 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 </a:t>
            </a:r>
            <a:r>
              <a:rPr lang="en-US" dirty="0" err="1"/>
              <a:t>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ImageReaderType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reader </a:t>
            </a:r>
            <a:r>
              <a:rPr lang="en-US" dirty="0"/>
              <a:t>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reader-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image-&gt;Graft</a:t>
            </a:r>
            <a:r>
              <a:rPr lang="en-US" dirty="0" smtClean="0">
                <a:solidFill>
                  <a:schemeClr val="bg1"/>
                </a:solidFill>
              </a:rPr>
              <a:t>( reader-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return;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imageReaderType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ImageFileReader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imageType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imageReader</a:t>
            </a:r>
            <a:r>
              <a:rPr lang="en-US" dirty="0" smtClean="0"/>
              <a:t> = </a:t>
            </a:r>
            <a:r>
              <a:rPr lang="en-US" dirty="0" err="1" smtClean="0"/>
              <a:t>imageReaderType.</a:t>
            </a:r>
            <a:r>
              <a:rPr lang="en-US" dirty="0" err="1" smtClean="0">
                <a:solidFill>
                  <a:srgbClr val="00B0F0"/>
                </a:solidFill>
              </a:rPr>
              <a:t>New</a:t>
            </a:r>
            <a:r>
              <a:rPr lang="en-US" dirty="0"/>
              <a:t>()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ImageFileReader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ImageReaderType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reader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reader-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F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Internal </a:t>
            </a:r>
            <a:r>
              <a:rPr lang="en-US" dirty="0" err="1" smtClean="0"/>
              <a:t>itk</a:t>
            </a:r>
            <a:r>
              <a:rPr lang="en-US" dirty="0" smtClean="0"/>
              <a:t>::Image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ReadImage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::Pointer image,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ImageFileReader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smtClean="0">
                <a:solidFill>
                  <a:schemeClr val="bg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ImageReaderType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reader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ImageReaderType</a:t>
            </a:r>
            <a:r>
              <a:rPr lang="en-US" dirty="0">
                <a:solidFill>
                  <a:schemeClr val="bg1"/>
                </a:solidFill>
              </a:rPr>
              <a:t>::New</a:t>
            </a:r>
            <a:r>
              <a:rPr lang="en-US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reader-&gt;</a:t>
            </a:r>
            <a:r>
              <a:rPr lang="en-US" dirty="0" err="1">
                <a:solidFill>
                  <a:schemeClr val="bg1"/>
                </a:solidFill>
              </a:rPr>
              <a:t>SetFileName</a:t>
            </a:r>
            <a:r>
              <a:rPr lang="en-US" dirty="0" smtClean="0">
                <a:solidFill>
                  <a:schemeClr val="bg1"/>
                </a:solidFill>
              </a:rPr>
              <a:t>( </a:t>
            </a:r>
            <a:r>
              <a:rPr lang="en-US" dirty="0" err="1" smtClean="0">
                <a:solidFill>
                  <a:schemeClr val="bg1"/>
                </a:solidFill>
              </a:rPr>
              <a:t>fName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reader-</a:t>
            </a:r>
            <a:r>
              <a:rPr lang="en-US" dirty="0">
                <a:solidFill>
                  <a:schemeClr val="bg1"/>
                </a:solidFill>
              </a:rPr>
              <a:t>&gt;Update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F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 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image.</a:t>
            </a:r>
            <a:r>
              <a:rPr lang="en-US" dirty="0" err="1" smtClean="0">
                <a:solidFill>
                  <a:srgbClr val="00B0F0"/>
                </a:solidFill>
              </a:rPr>
              <a:t>Graft</a:t>
            </a:r>
            <a:r>
              <a:rPr lang="en-US" dirty="0" smtClean="0"/>
              <a:t>( </a:t>
            </a:r>
            <a:r>
              <a:rPr lang="en-US" dirty="0" err="1" smtClean="0"/>
              <a:t>reader.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 </a:t>
            </a: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matrixManipulation</a:t>
            </a:r>
            <a:r>
              <a:rPr lang="fr-FR" dirty="0"/>
              <a:t>( </a:t>
            </a:r>
            <a:r>
              <a:rPr lang="fr-FR" dirty="0" err="1">
                <a:solidFill>
                  <a:srgbClr val="0070C0"/>
                </a:solidFill>
              </a:rPr>
              <a:t>typename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TImageType</a:t>
            </a:r>
            <a:r>
              <a:rPr lang="fr-FR" dirty="0" smtClean="0"/>
              <a:t>::</a:t>
            </a:r>
            <a:r>
              <a:rPr lang="fr-FR" dirty="0"/>
              <a:t>Pointer image,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TImageType</a:t>
            </a:r>
            <a:r>
              <a:rPr lang="en-US" dirty="0" smtClean="0"/>
              <a:t>::</a:t>
            </a:r>
            <a:r>
              <a:rPr lang="en-US" dirty="0"/>
              <a:t>Pointer mask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std</a:t>
            </a:r>
            <a:r>
              <a:rPr lang="en-US" dirty="0"/>
              <a:t>::string 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double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, 2 &gt;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CastImageFilter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Declaration of the other template function…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 </a:t>
            </a:r>
            <a:r>
              <a:rPr lang="en-US" dirty="0"/>
              <a:t>&lt;</a:t>
            </a:r>
            <a:r>
              <a:rPr lang="en-US" dirty="0" err="1">
                <a:solidFill>
                  <a:srgbClr val="0070C0"/>
                </a:solidFill>
              </a:rPr>
              <a:t>typename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matrixManipulation</a:t>
            </a:r>
            <a:r>
              <a:rPr lang="fr-FR" dirty="0"/>
              <a:t>( </a:t>
            </a:r>
            <a:r>
              <a:rPr lang="fr-FR" dirty="0" err="1">
                <a:solidFill>
                  <a:srgbClr val="0070C0"/>
                </a:solidFill>
              </a:rPr>
              <a:t>typename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TImageType</a:t>
            </a:r>
            <a:r>
              <a:rPr lang="fr-FR" dirty="0" smtClean="0"/>
              <a:t>::</a:t>
            </a:r>
            <a:r>
              <a:rPr lang="fr-FR" dirty="0"/>
              <a:t>Pointer image,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TImageType</a:t>
            </a:r>
            <a:r>
              <a:rPr lang="en-US" dirty="0" smtClean="0"/>
              <a:t>::</a:t>
            </a:r>
            <a:r>
              <a:rPr lang="en-US" dirty="0"/>
              <a:t>Pointer mask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std</a:t>
            </a:r>
            <a:r>
              <a:rPr lang="en-US" dirty="0"/>
              <a:t>::string &amp;</a:t>
            </a:r>
            <a:r>
              <a:rPr lang="en-US" dirty="0" err="1"/>
              <a:t>fOutName</a:t>
            </a:r>
            <a:r>
              <a:rPr lang="en-US" dirty="0"/>
              <a:t> 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double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::Image&lt;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, 2 &gt; 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CastImageFilter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::Pointer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CastFilterType</a:t>
            </a:r>
            <a:r>
              <a:rPr lang="en-US" dirty="0">
                <a:solidFill>
                  <a:schemeClr val="bg1"/>
                </a:solidFill>
              </a:rPr>
              <a:t>::New();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err="1">
                <a:solidFill>
                  <a:srgbClr val="00B0F0"/>
                </a:solidFill>
              </a:rPr>
              <a:t>def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matrixManipulation</a:t>
            </a:r>
            <a:r>
              <a:rPr lang="en-US" dirty="0" smtClean="0"/>
              <a:t> (</a:t>
            </a:r>
            <a:r>
              <a:rPr lang="en-US" dirty="0" err="1"/>
              <a:t>IImageType</a:t>
            </a:r>
            <a:r>
              <a:rPr lang="en-US" dirty="0" smtClean="0"/>
              <a:t>, image1Reader, image2Reader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10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ITK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source, cross-platform library that provides developers with an extensive suite of tools for image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</a:t>
            </a:r>
          </a:p>
        </p:txBody>
      </p:sp>
    </p:spTree>
    <p:extLst>
      <p:ext uri="{BB962C8B-B14F-4D97-AF65-F5344CB8AC3E}">
        <p14:creationId xmlns:p14="http://schemas.microsoft.com/office/powerpoint/2010/main" val="17437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matrixManipulation</a:t>
            </a:r>
            <a:r>
              <a:rPr lang="fr-FR" dirty="0">
                <a:solidFill>
                  <a:schemeClr val="bg1"/>
                </a:solidFill>
              </a:rPr>
              <a:t>( </a:t>
            </a:r>
            <a:r>
              <a:rPr lang="fr-FR" dirty="0" err="1">
                <a:solidFill>
                  <a:schemeClr val="bg1"/>
                </a:solidFill>
              </a:rPr>
              <a:t>typename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fr-FR" dirty="0" smtClean="0">
                <a:solidFill>
                  <a:schemeClr val="bg1"/>
                </a:solidFill>
              </a:rPr>
              <a:t>::</a:t>
            </a:r>
            <a:r>
              <a:rPr lang="fr-FR" dirty="0">
                <a:solidFill>
                  <a:schemeClr val="bg1"/>
                </a:solidFill>
              </a:rPr>
              <a:t>Pointer image,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>
                <a:solidFill>
                  <a:schemeClr val="bg1"/>
                </a:solidFill>
              </a:rPr>
              <a:t>Pointer mask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>
                <a:solidFill>
                  <a:schemeClr val="bg1"/>
                </a:solidFill>
              </a:rPr>
              <a:t>fOutName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OImageType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OPixelType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&gt;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CastImageFilter</a:t>
            </a:r>
            <a:r>
              <a:rPr lang="en-US" dirty="0"/>
              <a:t>&lt;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OImageType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CastFilterType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/>
              <a:t>CastFilterType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filter </a:t>
            </a:r>
            <a:r>
              <a:rPr lang="en-US" dirty="0"/>
              <a:t>= </a:t>
            </a:r>
            <a:r>
              <a:rPr lang="en-US" dirty="0" err="1"/>
              <a:t>CastFilterType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Initialization 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template &lt;</a:t>
            </a:r>
            <a:r>
              <a:rPr lang="en-US" dirty="0" err="1">
                <a:solidFill>
                  <a:schemeClr val="bg1"/>
                </a:solidFill>
              </a:rPr>
              <a:t>typename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matrixManipulation</a:t>
            </a:r>
            <a:r>
              <a:rPr lang="fr-FR" dirty="0">
                <a:solidFill>
                  <a:schemeClr val="bg1"/>
                </a:solidFill>
              </a:rPr>
              <a:t>( </a:t>
            </a:r>
            <a:r>
              <a:rPr lang="fr-FR" dirty="0" err="1">
                <a:solidFill>
                  <a:schemeClr val="bg1"/>
                </a:solidFill>
              </a:rPr>
              <a:t>typename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fr-FR" dirty="0" smtClean="0">
                <a:solidFill>
                  <a:schemeClr val="bg1"/>
                </a:solidFill>
              </a:rPr>
              <a:t>::</a:t>
            </a:r>
            <a:r>
              <a:rPr lang="fr-FR" dirty="0">
                <a:solidFill>
                  <a:schemeClr val="bg1"/>
                </a:solidFill>
              </a:rPr>
              <a:t>Pointer image,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typename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TImageType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>
                <a:solidFill>
                  <a:schemeClr val="bg1"/>
                </a:solidFill>
              </a:rPr>
              <a:t>Pointer mask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std</a:t>
            </a:r>
            <a:r>
              <a:rPr lang="en-US" dirty="0">
                <a:solidFill>
                  <a:schemeClr val="bg1"/>
                </a:solidFill>
              </a:rPr>
              <a:t>::string &amp;</a:t>
            </a:r>
            <a:r>
              <a:rPr lang="en-US" dirty="0" err="1">
                <a:solidFill>
                  <a:schemeClr val="bg1"/>
                </a:solidFill>
              </a:rPr>
              <a:t>fOutName</a:t>
            </a:r>
            <a:r>
              <a:rPr lang="en-US" dirty="0">
                <a:solidFill>
                  <a:schemeClr val="bg1"/>
                </a:solidFill>
              </a:rPr>
              <a:t> 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OImageType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OPixelType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&gt;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OImageType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CastImageFilter</a:t>
            </a:r>
            <a:r>
              <a:rPr lang="en-US" dirty="0"/>
              <a:t>&lt;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OImageType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CastFilterType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typename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/>
              <a:t>CastFilterType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Pointer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filter </a:t>
            </a:r>
            <a:r>
              <a:rPr lang="en-US" dirty="0"/>
              <a:t>= </a:t>
            </a:r>
            <a:r>
              <a:rPr lang="en-US" dirty="0" err="1"/>
              <a:t>CastFilterType</a:t>
            </a:r>
            <a:r>
              <a:rPr lang="en-US" dirty="0"/>
              <a:t>::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OImageType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itk.D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CastFilterType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CastImageFilter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rgbClr val="FF0000"/>
                </a:solidFill>
              </a:rPr>
              <a:t>IImageType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</a:rPr>
              <a:t>OImageType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filter=</a:t>
            </a:r>
            <a:r>
              <a:rPr lang="en-US" dirty="0" err="1" smtClean="0"/>
              <a:t>CastFilterType.</a:t>
            </a:r>
            <a:r>
              <a:rPr lang="en-US" dirty="0" err="1" smtClean="0">
                <a:solidFill>
                  <a:srgbClr val="00B0F0"/>
                </a:solidFill>
              </a:rPr>
              <a:t>New</a:t>
            </a:r>
            <a:r>
              <a:rPr lang="en-US" dirty="0"/>
              <a:t>()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-&gt;</a:t>
            </a:r>
            <a:r>
              <a:rPr lang="en-US" dirty="0" err="1">
                <a:solidFill>
                  <a:srgbClr val="00B0F0"/>
                </a:solidFill>
              </a:rPr>
              <a:t>SetInput</a:t>
            </a:r>
            <a:r>
              <a:rPr lang="en-US" dirty="0" smtClean="0"/>
              <a:t>( image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OImageType</a:t>
            </a:r>
            <a:r>
              <a:rPr lang="en-US" dirty="0"/>
              <a:t>::Pointer image_2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SetInput</a:t>
            </a:r>
            <a:r>
              <a:rPr lang="en-US" dirty="0" smtClean="0"/>
              <a:t>( mask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OImageType</a:t>
            </a:r>
            <a:r>
              <a:rPr lang="en-US" dirty="0"/>
              <a:t>::Pointer mask_2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rows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image_2-&gt;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 smtClean="0">
                <a:solidFill>
                  <a:schemeClr val="bg1"/>
                </a:solidFill>
              </a:rPr>
              <a:t>( )[</a:t>
            </a:r>
            <a:r>
              <a:rPr lang="en-US" dirty="0">
                <a:solidFill>
                  <a:schemeClr val="bg1"/>
                </a:solidFill>
              </a:rPr>
              <a:t>0];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cols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image_2-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 smtClean="0">
                <a:solidFill>
                  <a:schemeClr val="bg1"/>
                </a:solidFill>
              </a:rPr>
              <a:t>( )[</a:t>
            </a:r>
            <a:r>
              <a:rPr lang="en-US" dirty="0">
                <a:solidFill>
                  <a:schemeClr val="bg1"/>
                </a:solidFill>
              </a:rPr>
              <a:t>1];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Convert the </a:t>
            </a:r>
            <a:r>
              <a:rPr lang="en-US" dirty="0" smtClean="0">
                <a:solidFill>
                  <a:srgbClr val="FF0000"/>
                </a:solidFill>
              </a:rPr>
              <a:t>unsigned char</a:t>
            </a:r>
            <a:r>
              <a:rPr lang="en-US" dirty="0" smtClean="0"/>
              <a:t> based image to a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image for matrix handling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/>
              <a:t>-&gt;</a:t>
            </a:r>
            <a:r>
              <a:rPr lang="en-US" dirty="0" err="1">
                <a:solidFill>
                  <a:srgbClr val="00B0F0"/>
                </a:solidFill>
              </a:rPr>
              <a:t>SetInput</a:t>
            </a:r>
            <a:r>
              <a:rPr lang="en-US" dirty="0" smtClean="0"/>
              <a:t>( image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OImageType</a:t>
            </a:r>
            <a:r>
              <a:rPr lang="en-US" dirty="0"/>
              <a:t>::Pointer image_2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SetInput</a:t>
            </a:r>
            <a:r>
              <a:rPr lang="en-US" dirty="0" smtClean="0"/>
              <a:t>( mask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OImageType</a:t>
            </a:r>
            <a:r>
              <a:rPr lang="en-US" dirty="0"/>
              <a:t>::Pointer mask_2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</a:rPr>
              <a:t>filter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 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rows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image_2-&gt;</a:t>
            </a:r>
            <a:r>
              <a:rPr lang="en-US" dirty="0" err="1" smtClean="0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 smtClean="0">
                <a:solidFill>
                  <a:schemeClr val="bg1"/>
                </a:solidFill>
              </a:rPr>
              <a:t>( )[</a:t>
            </a:r>
            <a:r>
              <a:rPr lang="en-US" dirty="0">
                <a:solidFill>
                  <a:schemeClr val="bg1"/>
                </a:solidFill>
              </a:rPr>
              <a:t>0];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unsigned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cols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image_2-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 smtClean="0">
                <a:solidFill>
                  <a:schemeClr val="bg1"/>
                </a:solidFill>
              </a:rPr>
              <a:t>().</a:t>
            </a:r>
            <a:r>
              <a:rPr lang="en-US" dirty="0" err="1">
                <a:solidFill>
                  <a:schemeClr val="bg1"/>
                </a:solidFill>
              </a:rPr>
              <a:t>GetSize</a:t>
            </a:r>
            <a:r>
              <a:rPr lang="en-US" dirty="0" smtClean="0">
                <a:solidFill>
                  <a:schemeClr val="bg1"/>
                </a:solidFill>
              </a:rPr>
              <a:t>( )[</a:t>
            </a:r>
            <a:r>
              <a:rPr lang="en-US" dirty="0">
                <a:solidFill>
                  <a:schemeClr val="bg1"/>
                </a:solidFill>
              </a:rPr>
              <a:t>1];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err="1" smtClean="0"/>
              <a:t>filter.</a:t>
            </a:r>
            <a:r>
              <a:rPr lang="en-US" dirty="0" err="1" smtClean="0">
                <a:solidFill>
                  <a:srgbClr val="00B0F0"/>
                </a:solidFill>
              </a:rPr>
              <a:t>SetInput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image1Reader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GetOutput</a:t>
            </a:r>
            <a:r>
              <a:rPr lang="en-US" dirty="0"/>
              <a:t>())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image_2=</a:t>
            </a:r>
            <a:r>
              <a:rPr lang="en-US" dirty="0" err="1" smtClean="0"/>
              <a:t>filter.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/>
              <a:t>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filter.</a:t>
            </a:r>
            <a:r>
              <a:rPr lang="en-US" dirty="0" err="1" smtClean="0">
                <a:solidFill>
                  <a:srgbClr val="00B0F0"/>
                </a:solidFill>
              </a:rPr>
              <a:t>SetInput</a:t>
            </a:r>
            <a:r>
              <a:rPr lang="en-US" dirty="0" smtClean="0"/>
              <a:t> (</a:t>
            </a:r>
            <a:r>
              <a:rPr lang="en-US" dirty="0">
                <a:solidFill>
                  <a:srgbClr val="FF0000"/>
                </a:solidFill>
              </a:rPr>
              <a:t>image2Reader</a:t>
            </a:r>
            <a:r>
              <a:rPr lang="en-US" dirty="0"/>
              <a:t>.</a:t>
            </a:r>
            <a:r>
              <a:rPr lang="en-US" dirty="0">
                <a:solidFill>
                  <a:srgbClr val="00B0F0"/>
                </a:solidFill>
              </a:rPr>
              <a:t>GetOutput</a:t>
            </a:r>
            <a:r>
              <a:rPr lang="en-US" dirty="0"/>
              <a:t>())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mask_2=</a:t>
            </a:r>
            <a:r>
              <a:rPr lang="en-US" dirty="0" err="1" smtClean="0"/>
              <a:t>filter.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09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>
                <a:solidFill>
                  <a:schemeClr val="bg1"/>
                </a:solidFill>
              </a:rPr>
              <a:t>filter-&gt;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::Pointer image_2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filter-&gt;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filter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mask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OImageType</a:t>
            </a:r>
            <a:r>
              <a:rPr lang="en-US" dirty="0">
                <a:solidFill>
                  <a:schemeClr val="bg1"/>
                </a:solidFill>
              </a:rPr>
              <a:t>::Pointer mask_2 =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filter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 err="1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unsigned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rows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image_2-&gt;</a:t>
            </a:r>
            <a:r>
              <a:rPr lang="en-US" dirty="0" err="1" smtClean="0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 smtClean="0"/>
              <a:t>( )[</a:t>
            </a:r>
            <a:r>
              <a:rPr lang="en-US" dirty="0"/>
              <a:t>0];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unsigned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cols =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image_2-</a:t>
            </a:r>
            <a:r>
              <a:rPr lang="en-US" dirty="0"/>
              <a:t>&gt;</a:t>
            </a:r>
            <a:r>
              <a:rPr lang="en-US" dirty="0" err="1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 smtClean="0"/>
              <a:t>( )[</a:t>
            </a:r>
            <a:r>
              <a:rPr lang="en-US" dirty="0"/>
              <a:t>1];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Get size of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image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::Pointer image_2 =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SetInput</a:t>
            </a:r>
            <a:r>
              <a:rPr lang="en-US" dirty="0" smtClean="0">
                <a:solidFill>
                  <a:schemeClr val="bg1"/>
                </a:solidFill>
              </a:rPr>
              <a:t>( mask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OImageType</a:t>
            </a:r>
            <a:r>
              <a:rPr lang="en-US" dirty="0" smtClean="0">
                <a:solidFill>
                  <a:schemeClr val="bg1"/>
                </a:solidFill>
              </a:rPr>
              <a:t>::Pointer mask_2 =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filter-&gt;</a:t>
            </a:r>
            <a:r>
              <a:rPr lang="en-US" dirty="0" err="1" smtClean="0">
                <a:solidFill>
                  <a:schemeClr val="bg1"/>
                </a:solidFill>
              </a:rPr>
              <a:t>GetOutput</a:t>
            </a:r>
            <a:r>
              <a:rPr lang="en-US" dirty="0" smtClean="0">
                <a:solidFill>
                  <a:schemeClr val="bg1"/>
                </a:solidFill>
              </a:rPr>
              <a:t>( 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const unsigned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rows = </a:t>
            </a:r>
          </a:p>
          <a:p>
            <a:pPr marL="0" indent="0">
              <a:buNone/>
            </a:pPr>
            <a:r>
              <a:rPr lang="en-US" dirty="0" smtClean="0"/>
              <a:t>  image_2-&gt;</a:t>
            </a:r>
            <a:r>
              <a:rPr lang="en-US" dirty="0" err="1" smtClean="0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 smtClean="0"/>
              <a:t>( )[0];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const unsigned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cols = </a:t>
            </a:r>
          </a:p>
          <a:p>
            <a:pPr marL="0" indent="0">
              <a:buNone/>
            </a:pPr>
            <a:r>
              <a:rPr lang="en-US" dirty="0" smtClean="0"/>
              <a:t>  image_2-&gt;</a:t>
            </a:r>
            <a:r>
              <a:rPr lang="en-US" dirty="0" err="1" smtClean="0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 smtClean="0"/>
              <a:t>( )[1];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/>
              <a:t>r</a:t>
            </a:r>
            <a:r>
              <a:rPr lang="en-US" dirty="0" smtClean="0"/>
              <a:t>ows = image_2.</a:t>
            </a:r>
            <a:r>
              <a:rPr lang="en-US" dirty="0" smtClean="0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/>
              <a:t>()[0]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cols = image_2.</a:t>
            </a:r>
            <a:r>
              <a:rPr lang="en-US" dirty="0" smtClean="0">
                <a:solidFill>
                  <a:srgbClr val="00B0F0"/>
                </a:solidFill>
              </a:rPr>
              <a:t>GetBufferedRegion</a:t>
            </a:r>
            <a:r>
              <a:rPr lang="en-US" dirty="0" smtClean="0"/>
              <a:t>(). </a:t>
            </a:r>
            <a:r>
              <a:rPr lang="en-US" dirty="0" err="1" smtClean="0">
                <a:solidFill>
                  <a:srgbClr val="00B0F0"/>
                </a:solidFill>
              </a:rPr>
              <a:t>GetSize</a:t>
            </a:r>
            <a:r>
              <a:rPr lang="en-US" dirty="0"/>
              <a:t>()[1]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vnl_matrix</a:t>
            </a:r>
            <a:r>
              <a:rPr lang="en-US" dirty="0"/>
              <a:t>&lt; </a:t>
            </a:r>
            <a:r>
              <a:rPr lang="en-US" dirty="0" err="1">
                <a:solidFill>
                  <a:srgbClr val="FF0000"/>
                </a:solidFill>
              </a:rPr>
              <a:t>OPixelType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/>
              <a:t>MatrixType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matrix_1</a:t>
            </a:r>
            <a:r>
              <a:rPr lang="en-US" dirty="0" smtClean="0">
                <a:solidFill>
                  <a:schemeClr val="bg1"/>
                </a:solidFill>
              </a:rPr>
              <a:t>( image_2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matrix_2</a:t>
            </a:r>
            <a:r>
              <a:rPr lang="en-US" dirty="0" smtClean="0">
                <a:solidFill>
                  <a:schemeClr val="bg1"/>
                </a:solidFill>
              </a:rPr>
              <a:t>( mask_2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multiply = matrix_1 * matrix_2;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inverse = </a:t>
            </a:r>
            <a:r>
              <a:rPr lang="en-US" dirty="0" err="1" smtClean="0">
                <a:solidFill>
                  <a:schemeClr val="bg1"/>
                </a:solidFill>
              </a:rPr>
              <a:t>vnl_matrix_inverse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OPixelType</a:t>
            </a:r>
            <a:r>
              <a:rPr lang="en-US" dirty="0" smtClean="0">
                <a:solidFill>
                  <a:schemeClr val="bg1"/>
                </a:solidFill>
              </a:rPr>
              <a:t> &gt;(</a:t>
            </a:r>
            <a:r>
              <a:rPr lang="en-US" dirty="0">
                <a:solidFill>
                  <a:schemeClr val="bg1"/>
                </a:solidFill>
              </a:rPr>
              <a:t>matrix_1);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vnl_matrix</a:t>
            </a:r>
            <a:r>
              <a:rPr lang="en-US" baseline="30000" dirty="0" smtClean="0"/>
              <a:t>[3]</a:t>
            </a:r>
            <a:r>
              <a:rPr lang="en-US" dirty="0" smtClean="0"/>
              <a:t> is a </a:t>
            </a:r>
            <a:r>
              <a:rPr lang="en-US" dirty="0" err="1" smtClean="0"/>
              <a:t>templated</a:t>
            </a:r>
            <a:r>
              <a:rPr lang="en-US" dirty="0" smtClean="0"/>
              <a:t> data structure to hold matrices. ITK has this data structure explicitly for matrix handling (with a huge collection of built-in functions).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It is primarily directed towards MATLAB users (a lot of similar functions, etc.)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[3</a:t>
            </a:r>
            <a:r>
              <a:rPr lang="en-US" dirty="0"/>
              <a:t>] http://public.kitware.com/vxl/doc/development/books/core/book_6.html</a:t>
            </a:r>
          </a:p>
        </p:txBody>
      </p:sp>
    </p:spTree>
    <p:extLst>
      <p:ext uri="{BB962C8B-B14F-4D97-AF65-F5344CB8AC3E}">
        <p14:creationId xmlns:p14="http://schemas.microsoft.com/office/powerpoint/2010/main" val="7634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matrix_1</a:t>
            </a:r>
            <a:r>
              <a:rPr lang="en-US" dirty="0" smtClean="0"/>
              <a:t>( image_2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-&gt;</a:t>
            </a:r>
            <a:r>
              <a:rPr lang="en-US" dirty="0" err="1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</a:t>
            </a:r>
            <a:r>
              <a:rPr lang="en-US" dirty="0" smtClean="0"/>
              <a:t>cols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matrix_2</a:t>
            </a:r>
            <a:r>
              <a:rPr lang="en-US" dirty="0" smtClean="0"/>
              <a:t>( mask_2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-&gt;</a:t>
            </a:r>
            <a:r>
              <a:rPr lang="en-US" dirty="0" err="1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</a:t>
            </a:r>
            <a:r>
              <a:rPr lang="en-US" dirty="0" smtClean="0"/>
              <a:t>cols 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multiply = matrix_1 * matrix_2;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inverse = </a:t>
            </a:r>
            <a:r>
              <a:rPr lang="en-US" dirty="0" err="1" smtClean="0">
                <a:solidFill>
                  <a:schemeClr val="bg1"/>
                </a:solidFill>
              </a:rPr>
              <a:t>vnl_matrix_inverse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OPixelType</a:t>
            </a:r>
            <a:r>
              <a:rPr lang="en-US" dirty="0" smtClean="0">
                <a:solidFill>
                  <a:schemeClr val="bg1"/>
                </a:solidFill>
              </a:rPr>
              <a:t> &gt;(</a:t>
            </a:r>
            <a:r>
              <a:rPr lang="en-US" dirty="0">
                <a:solidFill>
                  <a:schemeClr val="bg1"/>
                </a:solidFill>
              </a:rPr>
              <a:t>matrix_1);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/>
              <a:t>Convert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Image</a:t>
            </a:r>
            <a:r>
              <a:rPr lang="en-US" dirty="0"/>
              <a:t> to </a:t>
            </a:r>
            <a:r>
              <a:rPr lang="en-US" dirty="0" err="1">
                <a:solidFill>
                  <a:srgbClr val="00B050"/>
                </a:solidFill>
              </a:rPr>
              <a:t>vnl_matrix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matrix_1</a:t>
            </a:r>
            <a:r>
              <a:rPr lang="en-US" dirty="0" smtClean="0"/>
              <a:t>( image_2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-&gt;</a:t>
            </a:r>
            <a:r>
              <a:rPr lang="en-US" dirty="0" err="1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</a:t>
            </a:r>
            <a:r>
              <a:rPr lang="en-US" dirty="0" smtClean="0"/>
              <a:t>cols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matrix_2</a:t>
            </a:r>
            <a:r>
              <a:rPr lang="en-US" dirty="0" smtClean="0"/>
              <a:t>( mask_2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-&gt;</a:t>
            </a:r>
            <a:r>
              <a:rPr lang="en-US" dirty="0" err="1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</a:t>
            </a:r>
            <a:r>
              <a:rPr lang="en-US" dirty="0" smtClean="0"/>
              <a:t>cols );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multiply = matrix_1 * matrix_2;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inverse = </a:t>
            </a:r>
            <a:r>
              <a:rPr lang="en-US" dirty="0" err="1" smtClean="0">
                <a:solidFill>
                  <a:schemeClr val="bg1"/>
                </a:solidFill>
              </a:rPr>
              <a:t>vnl_matrix_inverse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&lt; </a:t>
            </a:r>
            <a:r>
              <a:rPr lang="en-US" dirty="0" err="1" smtClean="0">
                <a:solidFill>
                  <a:schemeClr val="bg1"/>
                </a:solidFill>
              </a:rPr>
              <a:t>OPixelType</a:t>
            </a:r>
            <a:r>
              <a:rPr lang="en-US" dirty="0" smtClean="0">
                <a:solidFill>
                  <a:schemeClr val="bg1"/>
                </a:solidFill>
              </a:rPr>
              <a:t> &gt;(</a:t>
            </a:r>
            <a:r>
              <a:rPr lang="en-US" dirty="0">
                <a:solidFill>
                  <a:schemeClr val="bg1"/>
                </a:solidFill>
              </a:rPr>
              <a:t>matrix_1);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m_1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vnl_matrix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itk.D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r>
              <a:rPr lang="en-US" dirty="0" smtClean="0"/>
              <a:t>m_2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vnl_matrix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itk.D</a:t>
            </a:r>
            <a:r>
              <a:rPr lang="en-US" dirty="0"/>
              <a:t>]    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m_1(image_2.</a:t>
            </a:r>
            <a:r>
              <a:rPr lang="en-US" dirty="0" smtClean="0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cols);</a:t>
            </a:r>
          </a:p>
          <a:p>
            <a:pPr marL="0" indent="0" algn="r">
              <a:buNone/>
            </a:pPr>
            <a:r>
              <a:rPr lang="en-US" dirty="0"/>
              <a:t>m_2(mask_2.</a:t>
            </a:r>
            <a:r>
              <a:rPr lang="en-US" dirty="0">
                <a:solidFill>
                  <a:srgbClr val="00B0F0"/>
                </a:solidFill>
              </a:rPr>
              <a:t>GetBufferPointer</a:t>
            </a:r>
            <a:r>
              <a:rPr lang="en-US" dirty="0"/>
              <a:t>(), rows, cols);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matrix_1</a:t>
            </a:r>
            <a:r>
              <a:rPr lang="en-US" dirty="0" smtClean="0">
                <a:solidFill>
                  <a:schemeClr val="bg1"/>
                </a:solidFill>
              </a:rPr>
              <a:t>( image_2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matrix_2</a:t>
            </a:r>
            <a:r>
              <a:rPr lang="en-US" dirty="0" smtClean="0">
                <a:solidFill>
                  <a:schemeClr val="bg1"/>
                </a:solidFill>
              </a:rPr>
              <a:t>( mask_2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multiply = matrix_1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matrix_2;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inverse = </a:t>
            </a:r>
            <a:r>
              <a:rPr lang="en-US" dirty="0" err="1" smtClean="0">
                <a:solidFill>
                  <a:srgbClr val="00B0F0"/>
                </a:solidFill>
              </a:rPr>
              <a:t>vnl_matrix_inverse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OPixelType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</a:t>
            </a:r>
            <a:r>
              <a:rPr lang="en-US" dirty="0"/>
              <a:t>matrix_1);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Matrix handling. Some random functions illustrated.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ITK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source, cross-platform library that provides developers with an extensive suite of tools for image analysis</a:t>
            </a:r>
          </a:p>
          <a:p>
            <a:r>
              <a:rPr lang="en-US" dirty="0" smtClean="0"/>
              <a:t>Huge developer and user community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</a:t>
            </a:r>
          </a:p>
        </p:txBody>
      </p:sp>
    </p:spTree>
    <p:extLst>
      <p:ext uri="{BB962C8B-B14F-4D97-AF65-F5344CB8AC3E}">
        <p14:creationId xmlns:p14="http://schemas.microsoft.com/office/powerpoint/2010/main" val="3728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vnl_matrix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OPixelType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matrix_1</a:t>
            </a:r>
            <a:r>
              <a:rPr lang="en-US" dirty="0" smtClean="0">
                <a:solidFill>
                  <a:schemeClr val="bg1"/>
                </a:solidFill>
              </a:rPr>
              <a:t>( image_2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MatrixType</a:t>
            </a:r>
            <a:r>
              <a:rPr lang="en-US" dirty="0">
                <a:solidFill>
                  <a:schemeClr val="bg1"/>
                </a:solidFill>
              </a:rPr>
              <a:t> matrix_2</a:t>
            </a:r>
            <a:r>
              <a:rPr lang="en-US" dirty="0" smtClean="0">
                <a:solidFill>
                  <a:schemeClr val="bg1"/>
                </a:solidFill>
              </a:rPr>
              <a:t>( mask_2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-&gt;</a:t>
            </a:r>
            <a:r>
              <a:rPr lang="en-US" dirty="0" err="1">
                <a:solidFill>
                  <a:schemeClr val="bg1"/>
                </a:solidFill>
              </a:rPr>
              <a:t>GetBufferPointer</a:t>
            </a:r>
            <a:r>
              <a:rPr lang="en-US" dirty="0">
                <a:solidFill>
                  <a:schemeClr val="bg1"/>
                </a:solidFill>
              </a:rPr>
              <a:t>(), rows, </a:t>
            </a:r>
            <a:r>
              <a:rPr lang="en-US" dirty="0" smtClean="0">
                <a:solidFill>
                  <a:schemeClr val="bg1"/>
                </a:solidFill>
              </a:rPr>
              <a:t>cols );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multiply = matrix_1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matrix_2;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MatrixType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inverse = </a:t>
            </a:r>
            <a:r>
              <a:rPr lang="en-US" dirty="0" err="1" smtClean="0">
                <a:solidFill>
                  <a:srgbClr val="00B0F0"/>
                </a:solidFill>
              </a:rPr>
              <a:t>vnl_matrix_inverse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OPixelType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&gt;(</a:t>
            </a:r>
            <a:r>
              <a:rPr lang="en-US" dirty="0"/>
              <a:t>matrix_1);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multiply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vnl_matrix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itk.D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r>
              <a:rPr lang="en-US" dirty="0"/>
              <a:t>multiply=m_1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m_2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inverse =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vnl_matrix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itk.D</a:t>
            </a:r>
            <a:r>
              <a:rPr lang="en-US" dirty="0" smtClean="0"/>
              <a:t>]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inverse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vnl_matrix_inverse</a:t>
            </a:r>
            <a:r>
              <a:rPr lang="en-US" dirty="0" smtClean="0"/>
              <a:t>[</a:t>
            </a:r>
            <a:r>
              <a:rPr lang="en-US" dirty="0" err="1" smtClean="0">
                <a:solidFill>
                  <a:srgbClr val="FF0000"/>
                </a:solidFill>
              </a:rPr>
              <a:t>itk.D</a:t>
            </a:r>
            <a:r>
              <a:rPr lang="en-US" dirty="0" smtClean="0"/>
              <a:t>](</a:t>
            </a:r>
            <a:r>
              <a:rPr lang="en-US" dirty="0"/>
              <a:t>m_1)</a:t>
            </a:r>
          </a:p>
        </p:txBody>
      </p:sp>
    </p:spTree>
    <p:extLst>
      <p:ext uri="{BB962C8B-B14F-4D97-AF65-F5344CB8AC3E}">
        <p14:creationId xmlns:p14="http://schemas.microsoft.com/office/powerpoint/2010/main" val="30128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ImportImageFilter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&lt; </a:t>
            </a:r>
            <a:r>
              <a:rPr lang="en-US" dirty="0" err="1" smtClean="0">
                <a:solidFill>
                  <a:srgbClr val="FF0000"/>
                </a:solidFill>
              </a:rPr>
              <a:t>OPixelType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&gt; </a:t>
            </a:r>
            <a:r>
              <a:rPr lang="en-US" dirty="0" err="1" smtClean="0"/>
              <a:t>ImportFilterType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::Pointer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SetSpacing</a:t>
            </a:r>
            <a:r>
              <a:rPr lang="en-US" dirty="0" smtClean="0">
                <a:solidFill>
                  <a:schemeClr val="bg1"/>
                </a:solidFill>
              </a:rPr>
              <a:t>(image_2-&gt;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GetSpacing</a:t>
            </a:r>
            <a:r>
              <a:rPr lang="en-US" dirty="0" smtClean="0">
                <a:solidFill>
                  <a:schemeClr val="bg1"/>
                </a:solidFill>
              </a:rPr>
              <a:t>( ));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SetOrigin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( image_2-&gt;</a:t>
            </a:r>
            <a:r>
              <a:rPr lang="en-US" dirty="0" err="1" smtClean="0">
                <a:solidFill>
                  <a:schemeClr val="bg1"/>
                </a:solidFill>
              </a:rPr>
              <a:t>GetOrigin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SetImportPointer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(</a:t>
            </a:r>
            <a:r>
              <a:rPr lang="en-US" dirty="0" err="1" smtClean="0">
                <a:solidFill>
                  <a:schemeClr val="bg1"/>
                </a:solidFill>
              </a:rPr>
              <a:t>multiply.data_block</a:t>
            </a:r>
            <a:r>
              <a:rPr lang="en-US" dirty="0" smtClean="0">
                <a:solidFill>
                  <a:schemeClr val="bg1"/>
                </a:solidFill>
              </a:rPr>
              <a:t>( ), rows*cols, true);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ImageImageFilter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can be used to convert any data in the memory to an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50"/>
                </a:solidFill>
              </a:rPr>
              <a:t>Image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ImportImageFilter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&lt; </a:t>
            </a:r>
            <a:r>
              <a:rPr lang="en-US" dirty="0" err="1" smtClean="0">
                <a:solidFill>
                  <a:srgbClr val="FF0000"/>
                </a:solidFill>
              </a:rPr>
              <a:t>OPixelType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&gt; </a:t>
            </a:r>
            <a:r>
              <a:rPr lang="en-US" dirty="0" err="1" smtClean="0"/>
              <a:t>ImportFilterType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::Pointer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SetSpacing</a:t>
            </a:r>
            <a:r>
              <a:rPr lang="en-US" dirty="0" smtClean="0">
                <a:solidFill>
                  <a:schemeClr val="bg1"/>
                </a:solidFill>
              </a:rPr>
              <a:t>(image_2-&gt;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GetSpacing</a:t>
            </a:r>
            <a:r>
              <a:rPr lang="en-US" dirty="0" smtClean="0">
                <a:solidFill>
                  <a:schemeClr val="bg1"/>
                </a:solidFill>
              </a:rPr>
              <a:t>( ));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SetOrigin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( image_2-&gt;</a:t>
            </a:r>
            <a:r>
              <a:rPr lang="en-US" dirty="0" err="1" smtClean="0">
                <a:solidFill>
                  <a:schemeClr val="bg1"/>
                </a:solidFill>
              </a:rPr>
              <a:t>GetOrigin</a:t>
            </a:r>
            <a:r>
              <a:rPr lang="en-US" dirty="0" smtClean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-&gt;</a:t>
            </a:r>
            <a:r>
              <a:rPr lang="en-US" dirty="0" err="1" smtClean="0">
                <a:solidFill>
                  <a:schemeClr val="bg1"/>
                </a:solidFill>
              </a:rPr>
              <a:t>SetImportPointer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(</a:t>
            </a:r>
            <a:r>
              <a:rPr lang="en-US" dirty="0" err="1" smtClean="0">
                <a:solidFill>
                  <a:schemeClr val="bg1"/>
                </a:solidFill>
              </a:rPr>
              <a:t>multiply.data_block</a:t>
            </a:r>
            <a:r>
              <a:rPr lang="en-US" dirty="0" smtClean="0">
                <a:solidFill>
                  <a:schemeClr val="bg1"/>
                </a:solidFill>
              </a:rPr>
              <a:t>( ), rows*cols, true);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importFilterType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ImportImageFilter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itk.D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r>
              <a:rPr lang="en-US" dirty="0" err="1" smtClean="0"/>
              <a:t>result_multiply</a:t>
            </a:r>
            <a:r>
              <a:rPr lang="en-US" dirty="0" smtClean="0"/>
              <a:t> = </a:t>
            </a:r>
            <a:r>
              <a:rPr lang="en-US" dirty="0" err="1" smtClean="0"/>
              <a:t>importFilterType.</a:t>
            </a:r>
            <a:r>
              <a:rPr lang="en-US" dirty="0" err="1" smtClean="0">
                <a:solidFill>
                  <a:srgbClr val="00B0F0"/>
                </a:solidFill>
              </a:rPr>
              <a:t>New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49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ImportImageFilter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&lt; </a:t>
            </a:r>
            <a:r>
              <a:rPr lang="en-US" dirty="0" err="1" smtClean="0">
                <a:solidFill>
                  <a:srgbClr val="FF0000"/>
                </a:solidFill>
              </a:rPr>
              <a:t>OPixelType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&gt; </a:t>
            </a:r>
            <a:r>
              <a:rPr lang="en-US" dirty="0" err="1" smtClean="0"/>
              <a:t>ImportFilterType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::Pointer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 =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ImportFilterType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SetSpacing</a:t>
            </a:r>
            <a:r>
              <a:rPr lang="en-US" dirty="0" smtClean="0"/>
              <a:t>(image_2-&gt;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GetSpacing</a:t>
            </a:r>
            <a:r>
              <a:rPr lang="en-US" dirty="0" smtClean="0"/>
              <a:t>( ));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SetOrigin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( image_2-&gt;</a:t>
            </a:r>
            <a:r>
              <a:rPr lang="en-US" dirty="0" err="1" smtClean="0">
                <a:solidFill>
                  <a:srgbClr val="00B0F0"/>
                </a:solidFill>
              </a:rPr>
              <a:t>GetOrigin</a:t>
            </a:r>
            <a:r>
              <a:rPr lang="en-US" dirty="0" smtClean="0"/>
              <a:t>()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SetImportPointer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 smtClean="0"/>
              <a:t>multiply.</a:t>
            </a:r>
            <a:r>
              <a:rPr lang="en-US" dirty="0" err="1" smtClean="0">
                <a:solidFill>
                  <a:srgbClr val="00B0F0"/>
                </a:solidFill>
              </a:rPr>
              <a:t>data_block</a:t>
            </a:r>
            <a:r>
              <a:rPr lang="en-US" dirty="0" smtClean="0"/>
              <a:t>( ), rows*cols, true);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Set the properties of the original image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Assign data from memory block to the 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typedef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itk</a:t>
            </a:r>
            <a:r>
              <a:rPr lang="en-US" dirty="0" smtClean="0">
                <a:solidFill>
                  <a:schemeClr val="bg1"/>
                </a:solidFill>
              </a:rPr>
              <a:t>::</a:t>
            </a:r>
            <a:r>
              <a:rPr lang="en-US" dirty="0" err="1" smtClean="0">
                <a:solidFill>
                  <a:schemeClr val="bg1"/>
                </a:solidFill>
              </a:rPr>
              <a:t>ImportImageFilter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&lt; </a:t>
            </a:r>
            <a:r>
              <a:rPr lang="en-US" dirty="0" err="1" smtClean="0">
                <a:solidFill>
                  <a:schemeClr val="bg1"/>
                </a:solidFill>
              </a:rPr>
              <a:t>OPixelType</a:t>
            </a:r>
            <a:r>
              <a:rPr lang="en-US" dirty="0" smtClean="0">
                <a:solidFill>
                  <a:schemeClr val="bg1"/>
                </a:solidFill>
              </a:rPr>
              <a:t>, 2 &gt; </a:t>
            </a:r>
            <a:r>
              <a:rPr lang="en-US" dirty="0" err="1" smtClean="0">
                <a:solidFill>
                  <a:schemeClr val="bg1"/>
                </a:solidFill>
              </a:rPr>
              <a:t>ImportFilterType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ImportFilterType</a:t>
            </a:r>
            <a:r>
              <a:rPr lang="en-US" dirty="0" smtClean="0">
                <a:solidFill>
                  <a:schemeClr val="bg1"/>
                </a:solidFill>
              </a:rPr>
              <a:t>::Pointer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result_multiply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ImportFilterType</a:t>
            </a:r>
            <a:r>
              <a:rPr lang="en-US" dirty="0" smtClean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SetSpacing</a:t>
            </a:r>
            <a:r>
              <a:rPr lang="en-US" dirty="0" smtClean="0"/>
              <a:t>(image_2-&gt;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GetSpacing</a:t>
            </a:r>
            <a:r>
              <a:rPr lang="en-US" dirty="0" smtClean="0"/>
              <a:t>( ));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SetOrigin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( image_2-&gt;</a:t>
            </a:r>
            <a:r>
              <a:rPr lang="en-US" dirty="0" err="1" smtClean="0">
                <a:solidFill>
                  <a:srgbClr val="00B0F0"/>
                </a:solidFill>
              </a:rPr>
              <a:t>GetOrigin</a:t>
            </a:r>
            <a:r>
              <a:rPr lang="en-US" dirty="0" smtClean="0"/>
              <a:t>()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SetImportPointer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 smtClean="0"/>
              <a:t>multiply.</a:t>
            </a:r>
            <a:r>
              <a:rPr lang="en-US" dirty="0" err="1" smtClean="0">
                <a:solidFill>
                  <a:srgbClr val="00B0F0"/>
                </a:solidFill>
              </a:rPr>
              <a:t>data_block</a:t>
            </a:r>
            <a:r>
              <a:rPr lang="en-US" dirty="0" smtClean="0"/>
              <a:t>( ), rows*cols, true);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err="1" smtClean="0"/>
              <a:t>result_multiply.</a:t>
            </a:r>
            <a:r>
              <a:rPr lang="en-US" dirty="0" err="1" smtClean="0">
                <a:solidFill>
                  <a:srgbClr val="00B0F0"/>
                </a:solidFill>
              </a:rPr>
              <a:t>SetSpacing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image_2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GetSpacing</a:t>
            </a:r>
            <a:r>
              <a:rPr lang="en-US" dirty="0" smtClean="0"/>
              <a:t>())</a:t>
            </a: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result_multiply.</a:t>
            </a:r>
            <a:r>
              <a:rPr lang="en-US" dirty="0" err="1" smtClean="0">
                <a:solidFill>
                  <a:srgbClr val="00B0F0"/>
                </a:solidFill>
              </a:rPr>
              <a:t>SetOrigin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image_2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GetOrigin</a:t>
            </a:r>
            <a:r>
              <a:rPr lang="en-US" dirty="0" smtClean="0"/>
              <a:t>())</a:t>
            </a: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result_multiply.</a:t>
            </a:r>
            <a:r>
              <a:rPr lang="en-US" dirty="0" err="1" smtClean="0">
                <a:solidFill>
                  <a:srgbClr val="00B0F0"/>
                </a:solidFill>
              </a:rPr>
              <a:t>SetImportPointer</a:t>
            </a:r>
            <a:r>
              <a:rPr lang="en-US" dirty="0" smtClean="0"/>
              <a:t> (</a:t>
            </a:r>
            <a:r>
              <a:rPr lang="en-US" dirty="0" err="1">
                <a:solidFill>
                  <a:srgbClr val="FF0000"/>
                </a:solidFill>
              </a:rPr>
              <a:t>multiply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F0"/>
                </a:solidFill>
              </a:rPr>
              <a:t>data_block</a:t>
            </a:r>
            <a:r>
              <a:rPr lang="en-US" dirty="0"/>
              <a:t>(), rows*cols, </a:t>
            </a:r>
            <a:r>
              <a:rPr lang="en-US" dirty="0">
                <a:solidFill>
                  <a:srgbClr val="7030A0"/>
                </a:solidFill>
              </a:rPr>
              <a:t>True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cpp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/main.cxx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ImageFileWriter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&lt; </a:t>
            </a:r>
            <a:r>
              <a:rPr lang="en-US" dirty="0" err="1" smtClean="0">
                <a:solidFill>
                  <a:srgbClr val="FF0000"/>
                </a:solidFill>
              </a:rPr>
              <a:t>OImageType</a:t>
            </a:r>
            <a:r>
              <a:rPr lang="en-US" dirty="0" smtClean="0"/>
              <a:t>&gt; </a:t>
            </a:r>
            <a:r>
              <a:rPr lang="en-US" dirty="0" err="1" smtClean="0"/>
              <a:t>WriterType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WriterType</a:t>
            </a:r>
            <a:r>
              <a:rPr lang="en-US" dirty="0" smtClean="0"/>
              <a:t>::Pointer writer =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WriterType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dirty="0" err="1" smtClean="0"/>
              <a:t>fOutName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err="1" smtClean="0">
                <a:solidFill>
                  <a:srgbClr val="00B0F0"/>
                </a:solidFill>
              </a:rPr>
              <a:t>SetInput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(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()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( ); </a:t>
            </a:r>
            <a:r>
              <a:rPr lang="en-US" i="1" dirty="0" smtClean="0">
                <a:solidFill>
                  <a:srgbClr val="92D050"/>
                </a:solidFill>
              </a:rPr>
              <a:t>// Write() can  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                                also be used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 smtClean="0"/>
              <a:t>Write the resultant image to a file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7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CPP                       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 err="1" smtClean="0">
                <a:solidFill>
                  <a:srgbClr val="00B050"/>
                </a:solidFill>
              </a:rPr>
              <a:t>ImageFileWriter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&lt; </a:t>
            </a:r>
            <a:r>
              <a:rPr lang="en-US" dirty="0" err="1" smtClean="0">
                <a:solidFill>
                  <a:srgbClr val="FF0000"/>
                </a:solidFill>
              </a:rPr>
              <a:t>OImageType</a:t>
            </a:r>
            <a:r>
              <a:rPr lang="en-US" dirty="0" smtClean="0"/>
              <a:t>&gt; </a:t>
            </a:r>
            <a:r>
              <a:rPr lang="en-US" dirty="0" err="1" smtClean="0"/>
              <a:t>WriterType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WriterType</a:t>
            </a:r>
            <a:r>
              <a:rPr lang="en-US" dirty="0" smtClean="0"/>
              <a:t>::Pointer writer =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WriterType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dirty="0" err="1" smtClean="0"/>
              <a:t>fOutName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err="1" smtClean="0">
                <a:solidFill>
                  <a:srgbClr val="00B0F0"/>
                </a:solidFill>
              </a:rPr>
              <a:t>SetInput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( </a:t>
            </a:r>
            <a:r>
              <a:rPr lang="en-US" dirty="0" err="1" smtClean="0"/>
              <a:t>result_multiply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() 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writer-&gt;</a:t>
            </a:r>
            <a:r>
              <a:rPr lang="en-US" dirty="0" smtClean="0">
                <a:solidFill>
                  <a:srgbClr val="00B0F0"/>
                </a:solidFill>
              </a:rPr>
              <a:t>Update</a:t>
            </a:r>
            <a:r>
              <a:rPr lang="en-US" dirty="0" smtClean="0"/>
              <a:t>( ); </a:t>
            </a:r>
            <a:r>
              <a:rPr lang="en-US" i="1" dirty="0" smtClean="0">
                <a:solidFill>
                  <a:srgbClr val="92D050"/>
                </a:solidFill>
              </a:rPr>
              <a:t>// Write() can   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                                also be used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i="1" dirty="0" smtClean="0">
              <a:solidFill>
                <a:srgbClr val="92D05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r">
              <a:buNone/>
            </a:pPr>
            <a:r>
              <a:rPr lang="en-US" dirty="0" err="1" smtClean="0"/>
              <a:t>writerType</a:t>
            </a:r>
            <a:r>
              <a:rPr lang="en-US" dirty="0" smtClean="0"/>
              <a:t> = </a:t>
            </a:r>
            <a:r>
              <a:rPr lang="en-US" dirty="0" err="1" smtClean="0"/>
              <a:t>itk.</a:t>
            </a:r>
            <a:r>
              <a:rPr lang="en-US" dirty="0" err="1" smtClean="0">
                <a:solidFill>
                  <a:srgbClr val="00B050"/>
                </a:solidFill>
              </a:rPr>
              <a:t>ImageFileWriter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image1Type</a:t>
            </a:r>
            <a:r>
              <a:rPr lang="en-US" dirty="0"/>
              <a:t>]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writer = </a:t>
            </a:r>
            <a:r>
              <a:rPr lang="en-US" dirty="0" err="1" smtClean="0"/>
              <a:t>writerType.</a:t>
            </a:r>
            <a:r>
              <a:rPr lang="en-US" dirty="0" err="1" smtClean="0">
                <a:solidFill>
                  <a:srgbClr val="00B0F0"/>
                </a:solidFill>
              </a:rPr>
              <a:t>New</a:t>
            </a:r>
            <a:r>
              <a:rPr lang="en-US" dirty="0" smtClean="0"/>
              <a:t>()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writer.</a:t>
            </a:r>
            <a:r>
              <a:rPr lang="en-US" dirty="0" err="1" smtClean="0">
                <a:solidFill>
                  <a:srgbClr val="00B0F0"/>
                </a:solidFill>
              </a:rPr>
              <a:t>SetFileName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/>
              <a:t>outputFilename</a:t>
            </a:r>
            <a:r>
              <a:rPr lang="en-US" dirty="0"/>
              <a:t>)</a:t>
            </a:r>
          </a:p>
          <a:p>
            <a:pPr marL="0" indent="0" algn="r">
              <a:buNone/>
            </a:pPr>
            <a:r>
              <a:rPr lang="en-US" dirty="0"/>
              <a:t>    </a:t>
            </a:r>
          </a:p>
          <a:p>
            <a:pPr marL="0" indent="0" algn="r">
              <a:buNone/>
            </a:pPr>
            <a:r>
              <a:rPr lang="en-US" dirty="0" err="1" smtClean="0"/>
              <a:t>writer.</a:t>
            </a:r>
            <a:r>
              <a:rPr lang="en-US" dirty="0" err="1" smtClean="0">
                <a:solidFill>
                  <a:srgbClr val="00B0F0"/>
                </a:solidFill>
              </a:rPr>
              <a:t>SetInput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 algn="r">
              <a:buNone/>
            </a:pPr>
            <a:r>
              <a:rPr lang="en-US" dirty="0" smtClean="0"/>
              <a:t>( </a:t>
            </a:r>
            <a:r>
              <a:rPr lang="en-US" dirty="0" err="1" smtClean="0"/>
              <a:t>result_multiply.</a:t>
            </a:r>
            <a:r>
              <a:rPr lang="en-US" dirty="0" err="1" smtClean="0">
                <a:solidFill>
                  <a:srgbClr val="00B0F0"/>
                </a:solidFill>
              </a:rPr>
              <a:t>GetOutput</a:t>
            </a:r>
            <a:r>
              <a:rPr lang="en-US" dirty="0" smtClean="0"/>
              <a:t>() 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err="1" smtClean="0"/>
              <a:t>writer.Update</a:t>
            </a:r>
            <a:r>
              <a:rPr lang="en-US" dirty="0" smtClean="0"/>
              <a:t>()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i="1" dirty="0" smtClean="0">
                <a:solidFill>
                  <a:srgbClr val="92D050"/>
                </a:solidFill>
              </a:rPr>
              <a:t>#} not required</a:t>
            </a:r>
            <a:endParaRPr lang="en-US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ITK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source, cross-platform library that provides developers with an extensive suite of tools for image analysis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Huge developer and user community</a:t>
            </a:r>
          </a:p>
          <a:p>
            <a:r>
              <a:rPr lang="en-US" dirty="0" smtClean="0"/>
              <a:t>Primary commercial developers: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Kitware</a:t>
            </a:r>
            <a:r>
              <a:rPr lang="en-US" dirty="0" smtClean="0"/>
              <a:t>, GE, Siemens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</a:t>
            </a:r>
          </a:p>
        </p:txBody>
      </p:sp>
    </p:spTree>
    <p:extLst>
      <p:ext uri="{BB962C8B-B14F-4D97-AF65-F5344CB8AC3E}">
        <p14:creationId xmlns:p14="http://schemas.microsoft.com/office/powerpoint/2010/main" val="33959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ITK 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Open source, cross-platform library that provides developers with an extensive suite of tools for image analysis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Huge developer and user community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Primary commercial developers: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Kitware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GE, Siemens</a:t>
            </a:r>
          </a:p>
          <a:p>
            <a:r>
              <a:rPr lang="en-US" dirty="0" smtClean="0"/>
              <a:t>Primary academic developers: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UNC Chapel Hill, </a:t>
            </a:r>
            <a:r>
              <a:rPr lang="en-US" dirty="0" err="1" smtClean="0"/>
              <a:t>Uni</a:t>
            </a:r>
            <a:r>
              <a:rPr lang="en-US" dirty="0" smtClean="0"/>
              <a:t> Utah, PICSL, BWH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24000" y="6324600"/>
            <a:ext cx="54102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</a:t>
            </a:r>
          </a:p>
        </p:txBody>
      </p:sp>
    </p:spTree>
    <p:extLst>
      <p:ext uri="{BB962C8B-B14F-4D97-AF65-F5344CB8AC3E}">
        <p14:creationId xmlns:p14="http://schemas.microsoft.com/office/powerpoint/2010/main" val="8542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WRT our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Freely distributable (even custom patches)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WRT our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Freely distributable (even custom patches)</a:t>
            </a:r>
          </a:p>
          <a:p>
            <a:r>
              <a:rPr lang="en-US" dirty="0" smtClean="0"/>
              <a:t>Since transfer is handled via objects, intermediate disk I/O is eliminated -&gt; exponential drop in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WRT our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Freely distributable (even custom patches)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Since transfer is handled via objects, intermediate disk I/O is eliminated -&gt; exponential drop in run time</a:t>
            </a:r>
          </a:p>
          <a:p>
            <a:r>
              <a:rPr lang="en-US" dirty="0" smtClean="0"/>
              <a:t>Centralized dependency structure for pipelines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6999</TotalTime>
  <Words>2994</Words>
  <Application>Microsoft Office PowerPoint</Application>
  <PresentationFormat>On-screen Show (4:3)</PresentationFormat>
  <Paragraphs>720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template_1</vt:lpstr>
      <vt:lpstr>CBICA S/W Dev Tutorials 06 – Intro to ITK using CPP and Python </vt:lpstr>
      <vt:lpstr>What is ITK [1]</vt:lpstr>
      <vt:lpstr>What is ITK [1]</vt:lpstr>
      <vt:lpstr>What is ITK [1]</vt:lpstr>
      <vt:lpstr>What is ITK [1]</vt:lpstr>
      <vt:lpstr>What is ITK [1]</vt:lpstr>
      <vt:lpstr>Requirement WRT our lab</vt:lpstr>
      <vt:lpstr>Requirement WRT our lab</vt:lpstr>
      <vt:lpstr>Requirement WRT our lab</vt:lpstr>
      <vt:lpstr>/09_ITK-1/code</vt:lpstr>
      <vt:lpstr>/cpp/CMakeLists.txt</vt:lpstr>
      <vt:lpstr>/cpp/CMakeLists.txt</vt:lpstr>
      <vt:lpstr>/cpp/src/main.cxx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/cpp/src/main.cxx</vt:lpstr>
      <vt:lpstr>CPP                        Python</vt:lpstr>
      <vt:lpstr>/cpp/src/main.cxx</vt:lpstr>
      <vt:lpstr>/cpp/src/main.cxx</vt:lpstr>
      <vt:lpstr>/cpp/src/main.cxx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/cpp/src/main.cxx</vt:lpstr>
      <vt:lpstr>CPP                        Python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63</cp:revision>
  <dcterms:created xsi:type="dcterms:W3CDTF">2015-03-02T14:56:53Z</dcterms:created>
  <dcterms:modified xsi:type="dcterms:W3CDTF">2016-01-11T14:56:05Z</dcterms:modified>
</cp:coreProperties>
</file>