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6F2927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CA6-2F49-404B-A121-1E292EC8C83B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36D0-5043-4840-859E-796DD342D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pPr lvl="0"/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07 – ITK Segmentation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F0"/>
                </a:solidFill>
              </a:rPr>
              <a:t>ImageIOBase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FF0000"/>
                </a:solidFill>
              </a:rPr>
              <a:t>Pointer</a:t>
            </a:r>
            <a:r>
              <a:rPr lang="en-US" sz="1100" dirty="0"/>
              <a:t> </a:t>
            </a:r>
            <a:r>
              <a:rPr lang="en-US" sz="1100" dirty="0" err="1"/>
              <a:t>im_base</a:t>
            </a:r>
            <a:r>
              <a:rPr lang="en-US" sz="1100" dirty="0"/>
              <a:t> =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FF0000"/>
                </a:solidFill>
              </a:rPr>
              <a:t>CreateImageIO</a:t>
            </a:r>
            <a:r>
              <a:rPr lang="en-US" sz="1100" dirty="0" smtClean="0"/>
              <a:t>( inputFName1.c_str</a:t>
            </a:r>
            <a:r>
              <a:rPr lang="en-US" sz="1100" dirty="0"/>
              <a:t>(),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 smtClean="0">
                <a:solidFill>
                  <a:srgbClr val="FF0000"/>
                </a:solidFill>
              </a:rPr>
              <a:t>ReadMode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SetFileName</a:t>
            </a:r>
            <a:r>
              <a:rPr lang="en-US" sz="1100" dirty="0" smtClean="0"/>
              <a:t>( inputFName1 );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ReadImageInformation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00B050"/>
                </a:solidFill>
              </a:rPr>
              <a:t>// perform basic sanity check</a:t>
            </a:r>
          </a:p>
          <a:p>
            <a:pPr marL="0" indent="0">
              <a:buNone/>
            </a:pPr>
            <a:r>
              <a:rPr lang="en-US" sz="1100" dirty="0"/>
              <a:t>  if (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GetNumberOfDimensions</a:t>
            </a:r>
            <a:r>
              <a:rPr lang="en-US" sz="1100" dirty="0"/>
              <a:t>() != 3)</a:t>
            </a:r>
          </a:p>
          <a:p>
            <a:pPr marL="0" indent="0">
              <a:buNone/>
            </a:pPr>
            <a:r>
              <a:rPr lang="en-US" sz="1100" dirty="0"/>
              <a:t> 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"Unsupported Image Dimension. Only 3D images are currently supported.\n"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Initialize the Image base class </a:t>
            </a:r>
            <a:r>
              <a:rPr lang="en-US" sz="1100" baseline="30000" dirty="0" smtClean="0"/>
              <a:t>[3]</a:t>
            </a:r>
            <a:r>
              <a:rPr lang="en-US" sz="1100" dirty="0" smtClean="0"/>
              <a:t> with the input image file name for basic sanity checks (file is valid, number of dimensions are consistent with what is expected, etc.).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 smtClean="0">
                <a:solidFill>
                  <a:srgbClr val="22337C"/>
                </a:solidFill>
              </a:rPr>
              <a:t>inputFName1</a:t>
            </a:r>
            <a:r>
              <a:rPr lang="en-US" sz="1100" dirty="0" smtClean="0">
                <a:solidFill>
                  <a:srgbClr val="22337C"/>
                </a:solidFill>
              </a:rPr>
              <a:t> </a:t>
            </a:r>
            <a:r>
              <a:rPr lang="en-US" sz="1100" dirty="0" smtClean="0"/>
              <a:t>is the input file name which the user inputs in the command line.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 smtClean="0"/>
              <a:t>[3] </a:t>
            </a:r>
            <a:r>
              <a:rPr lang="en-US" dirty="0"/>
              <a:t>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240683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22337C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100" dirty="0" smtClean="0"/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// lots of source code here</a:t>
            </a:r>
            <a:endParaRPr 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catch</a:t>
            </a:r>
            <a:r>
              <a:rPr lang="en-US" sz="1100" dirty="0" smtClean="0"/>
              <a:t>( </a:t>
            </a:r>
            <a:r>
              <a:rPr lang="en-US" sz="1100" dirty="0" err="1" smtClean="0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ExceptionObject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&amp;error </a:t>
            </a:r>
            <a:r>
              <a:rPr lang="en-US" sz="1100" dirty="0" smtClean="0"/>
              <a:t>)</a:t>
            </a:r>
          </a:p>
          <a:p>
            <a:pPr marL="0" indent="0">
              <a:buNone/>
            </a:pPr>
            <a:r>
              <a:rPr lang="en-US" sz="1100" dirty="0" smtClean="0"/>
              <a:t>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"Exception caught: "</a:t>
            </a:r>
            <a:r>
              <a:rPr lang="en-US" sz="1100" dirty="0"/>
              <a:t> &lt;&lt; error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Basic exception handling in ITK </a:t>
            </a:r>
            <a:r>
              <a:rPr lang="en-US" sz="1100" baseline="30000" dirty="0" smtClean="0"/>
              <a:t>[4]</a:t>
            </a:r>
            <a:r>
              <a:rPr lang="en-US" sz="1100" dirty="0" smtClean="0"/>
              <a:t>. This will be discussed in detail in a future tutorial.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 smtClean="0"/>
              <a:t>[4] </a:t>
            </a:r>
            <a:r>
              <a:rPr lang="en-US" dirty="0"/>
              <a:t>http://itk.org/ITKExamples/src/Core/Common/TryCatchException/Documentation.html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420057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0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demonstrated: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/>
              <a:t>ConnectedThresholdImageFilter</a:t>
            </a:r>
            <a:r>
              <a:rPr lang="en-US" dirty="0" smtClean="0"/>
              <a:t>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/>
              <a:t>[1] http://</a:t>
            </a:r>
            <a:r>
              <a:rPr lang="en-US" dirty="0" smtClean="0"/>
              <a:t>www.itk.org/Doxygen/html/classitk_1_1ConnectedThresholdImageFilter.html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 smtClean="0"/>
              <a:t>( </a:t>
            </a:r>
            <a:r>
              <a:rPr lang="en-US" dirty="0" err="1" smtClean="0"/>
              <a:t>fName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22337C"/>
                </a:solidFill>
              </a:rPr>
              <a:t>segmentationFilter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00B0F0"/>
                </a:solidFill>
              </a:rPr>
              <a:t>typename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 smtClean="0"/>
              <a:t>outputFileName</a:t>
            </a:r>
            <a:r>
              <a:rPr lang="en-US" dirty="0" smtClean="0"/>
              <a:t>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</a:t>
            </a:r>
            <a:r>
              <a:rPr lang="en-US" dirty="0" smtClean="0">
                <a:solidFill>
                  <a:schemeClr val="bg1"/>
                </a:solidFill>
              </a:rPr>
              <a:t>&lt; short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 &gt; </a:t>
            </a:r>
            <a:r>
              <a:rPr lang="en-US" dirty="0" err="1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ConnectedThresholdImageFilter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image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SetReplaceValue</a:t>
            </a:r>
            <a:r>
              <a:rPr lang="en-US" dirty="0" smtClean="0">
                <a:solidFill>
                  <a:schemeClr val="bg1"/>
                </a:solidFill>
              </a:rPr>
              <a:t>( 1000 );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SetLower</a:t>
            </a:r>
            <a:r>
              <a:rPr lang="en-US" dirty="0" smtClean="0">
                <a:solidFill>
                  <a:schemeClr val="bg1"/>
                </a:solidFill>
              </a:rPr>
              <a:t>( 1100 );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SetUpper</a:t>
            </a:r>
            <a:r>
              <a:rPr lang="en-US" dirty="0" smtClean="0">
                <a:solidFill>
                  <a:schemeClr val="bg1"/>
                </a:solidFill>
              </a:rPr>
              <a:t>( 2000 );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IndexType</a:t>
            </a:r>
            <a:r>
              <a:rPr lang="en-US" dirty="0">
                <a:solidFill>
                  <a:schemeClr val="bg1"/>
                </a:solidFill>
              </a:rPr>
              <a:t> index;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// place a random seed point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index[0</a:t>
            </a:r>
            <a:r>
              <a:rPr lang="en-US" dirty="0">
                <a:solidFill>
                  <a:schemeClr val="bg1"/>
                </a:solidFill>
              </a:rPr>
              <a:t>] = 90;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index[1] = 120;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index[2] = 67;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AddSeed</a:t>
            </a:r>
            <a:r>
              <a:rPr lang="en-US" dirty="0" smtClean="0">
                <a:solidFill>
                  <a:schemeClr val="bg1"/>
                </a:solidFill>
              </a:rPr>
              <a:t>( index );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a new templated function which will handle the connected segmentation of an image; inputs are an ITK image pointer (prevents full data copy) and an output file name to write the result.</a:t>
            </a:r>
          </a:p>
        </p:txBody>
      </p:sp>
    </p:spTree>
    <p:extLst>
      <p:ext uri="{BB962C8B-B14F-4D97-AF65-F5344CB8AC3E}">
        <p14:creationId xmlns:p14="http://schemas.microsoft.com/office/powerpoint/2010/main" val="317695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segmentationFilter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outputFileName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 smtClean="0"/>
              <a:t>&lt; </a:t>
            </a:r>
            <a:r>
              <a:rPr lang="en-US" dirty="0" smtClean="0">
                <a:solidFill>
                  <a:srgbClr val="00B0F0"/>
                </a:solidFill>
              </a:rPr>
              <a:t>short</a:t>
            </a:r>
            <a:r>
              <a:rPr lang="en-US" dirty="0"/>
              <a:t>, </a:t>
            </a:r>
            <a:r>
              <a:rPr lang="en-US" dirty="0" smtClean="0"/>
              <a:t>3 &gt; </a:t>
            </a:r>
            <a:r>
              <a:rPr lang="en-US" dirty="0" err="1"/>
              <a:t>OImageType</a:t>
            </a:r>
            <a:r>
              <a:rPr lang="en-US" dirty="0"/>
              <a:t>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ConnectedThresholdImageFilter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image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SetReplaceValue</a:t>
            </a:r>
            <a:r>
              <a:rPr lang="en-US" dirty="0" smtClean="0">
                <a:solidFill>
                  <a:schemeClr val="bg1"/>
                </a:solidFill>
              </a:rPr>
              <a:t>( 1000 );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SetLower</a:t>
            </a:r>
            <a:r>
              <a:rPr lang="en-US" dirty="0" smtClean="0">
                <a:solidFill>
                  <a:schemeClr val="bg1"/>
                </a:solidFill>
              </a:rPr>
              <a:t>( 1100 );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SetUpper</a:t>
            </a:r>
            <a:r>
              <a:rPr lang="en-US" dirty="0" smtClean="0">
                <a:solidFill>
                  <a:schemeClr val="bg1"/>
                </a:solidFill>
              </a:rPr>
              <a:t>( 2000 );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IndexType</a:t>
            </a:r>
            <a:r>
              <a:rPr lang="en-US" dirty="0">
                <a:solidFill>
                  <a:schemeClr val="bg1"/>
                </a:solidFill>
              </a:rPr>
              <a:t> index;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// place a random seed point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index[0</a:t>
            </a:r>
            <a:r>
              <a:rPr lang="en-US" dirty="0">
                <a:solidFill>
                  <a:schemeClr val="bg1"/>
                </a:solidFill>
              </a:rPr>
              <a:t>] = 90;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index[1] = 120;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index[2] = 67;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AddSeed</a:t>
            </a:r>
            <a:r>
              <a:rPr lang="en-US" dirty="0" smtClean="0">
                <a:solidFill>
                  <a:schemeClr val="bg1"/>
                </a:solidFill>
              </a:rPr>
              <a:t>( index );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the output image type: always assumed to be of type </a:t>
            </a:r>
            <a:r>
              <a:rPr lang="en-US" b="1" dirty="0" smtClean="0">
                <a:solidFill>
                  <a:srgbClr val="22337C"/>
                </a:solidFill>
              </a:rPr>
              <a:t>short</a:t>
            </a:r>
            <a:r>
              <a:rPr lang="en-US" dirty="0" smtClean="0">
                <a:solidFill>
                  <a:srgbClr val="22337C"/>
                </a:solidFill>
              </a:rPr>
              <a:t> </a:t>
            </a:r>
            <a:r>
              <a:rPr lang="en-US" dirty="0" smtClean="0"/>
              <a:t>since this will be a segmentation.</a:t>
            </a:r>
          </a:p>
        </p:txBody>
      </p:sp>
    </p:spTree>
    <p:extLst>
      <p:ext uri="{BB962C8B-B14F-4D97-AF65-F5344CB8AC3E}">
        <p14:creationId xmlns:p14="http://schemas.microsoft.com/office/powerpoint/2010/main" val="46544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segmentationFilter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outputFileName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 smtClean="0"/>
              <a:t>&lt; </a:t>
            </a:r>
            <a:r>
              <a:rPr lang="en-US" dirty="0" smtClean="0">
                <a:solidFill>
                  <a:srgbClr val="00B0F0"/>
                </a:solidFill>
              </a:rPr>
              <a:t>short</a:t>
            </a:r>
            <a:r>
              <a:rPr lang="en-US" dirty="0"/>
              <a:t>, </a:t>
            </a:r>
            <a:r>
              <a:rPr lang="en-US" dirty="0" smtClean="0"/>
              <a:t>3 &gt; </a:t>
            </a:r>
            <a:r>
              <a:rPr lang="en-US" dirty="0" err="1"/>
              <a:t>OImageType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ConnectedThresholdImageFilter</a:t>
            </a:r>
            <a:r>
              <a:rPr lang="en-US" dirty="0" smtClean="0"/>
              <a:t>&lt; </a:t>
            </a:r>
            <a:r>
              <a:rPr lang="en-US" dirty="0" err="1" smtClean="0"/>
              <a:t>TImageType</a:t>
            </a:r>
            <a:r>
              <a:rPr lang="en-US" dirty="0"/>
              <a:t>, </a:t>
            </a:r>
            <a:r>
              <a:rPr lang="en-US" dirty="0" err="1" smtClean="0"/>
              <a:t>OImageType</a:t>
            </a:r>
            <a:r>
              <a:rPr lang="en-US" dirty="0" smtClean="0"/>
              <a:t> &gt; </a:t>
            </a:r>
            <a:r>
              <a:rPr lang="en-US" dirty="0" err="1"/>
              <a:t>ConnectedFilterType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ConnectedFilterType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filter = </a:t>
            </a:r>
            <a:r>
              <a:rPr lang="en-US" dirty="0" err="1"/>
              <a:t>ConnectedFilterType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image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SetReplaceValue</a:t>
            </a:r>
            <a:r>
              <a:rPr lang="en-US" dirty="0" smtClean="0">
                <a:solidFill>
                  <a:schemeClr val="bg1"/>
                </a:solidFill>
              </a:rPr>
              <a:t>( 1000 );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SetLower</a:t>
            </a:r>
            <a:r>
              <a:rPr lang="en-US" dirty="0" smtClean="0">
                <a:solidFill>
                  <a:schemeClr val="bg1"/>
                </a:solidFill>
              </a:rPr>
              <a:t>( 1100 );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SetUpper</a:t>
            </a:r>
            <a:r>
              <a:rPr lang="en-US" dirty="0" smtClean="0">
                <a:solidFill>
                  <a:schemeClr val="bg1"/>
                </a:solidFill>
              </a:rPr>
              <a:t>( 2000 );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IndexType</a:t>
            </a:r>
            <a:r>
              <a:rPr lang="en-US" dirty="0">
                <a:solidFill>
                  <a:schemeClr val="bg1"/>
                </a:solidFill>
              </a:rPr>
              <a:t> index;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// place a random seed point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index[0</a:t>
            </a:r>
            <a:r>
              <a:rPr lang="en-US" dirty="0">
                <a:solidFill>
                  <a:schemeClr val="bg1"/>
                </a:solidFill>
              </a:rPr>
              <a:t>] = 90;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index[1] = 120;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index[2] = 67;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AddSeed</a:t>
            </a:r>
            <a:r>
              <a:rPr lang="en-US" dirty="0" smtClean="0">
                <a:solidFill>
                  <a:schemeClr val="bg1"/>
                </a:solidFill>
              </a:rPr>
              <a:t>( index );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the </a:t>
            </a:r>
            <a:r>
              <a:rPr lang="en-US" dirty="0" err="1" smtClean="0"/>
              <a:t>itk</a:t>
            </a:r>
            <a:r>
              <a:rPr lang="en-US" dirty="0"/>
              <a:t>::</a:t>
            </a:r>
            <a:r>
              <a:rPr lang="en-US" dirty="0" err="1" smtClean="0"/>
              <a:t>ConnectedThresholdImageFilter</a:t>
            </a:r>
            <a:r>
              <a:rPr lang="en-US" dirty="0" smtClean="0"/>
              <a:t> </a:t>
            </a:r>
            <a:r>
              <a:rPr lang="en-US" baseline="30000" dirty="0" smtClean="0"/>
              <a:t>[1]</a:t>
            </a:r>
            <a:r>
              <a:rPr lang="en-US" dirty="0" smtClean="0"/>
              <a:t> class with the input and output image types and then allocate the memory to hold the filter.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/>
              <a:t>[1] http://</a:t>
            </a:r>
            <a:r>
              <a:rPr lang="en-US" dirty="0" smtClean="0"/>
              <a:t>www.itk.org/Doxygen/html/classitk_1_1ConnectedThresholdImageFilter.html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4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segmentationFilter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outputFileName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</a:t>
            </a:r>
            <a:r>
              <a:rPr lang="en-US" dirty="0" smtClean="0">
                <a:solidFill>
                  <a:schemeClr val="bg1"/>
                </a:solidFill>
              </a:rPr>
              <a:t>&lt; short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 &gt; </a:t>
            </a:r>
            <a:r>
              <a:rPr lang="en-US" dirty="0" err="1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ConnectedThresholdImageFilter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 err="1" smtClean="0">
                <a:solidFill>
                  <a:srgbClr val="FF0000"/>
                </a:solidFill>
              </a:rPr>
              <a:t>SetInput</a:t>
            </a:r>
            <a:r>
              <a:rPr lang="en-US" dirty="0" smtClean="0"/>
              <a:t>( image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 err="1">
                <a:solidFill>
                  <a:srgbClr val="FF0000"/>
                </a:solidFill>
              </a:rPr>
              <a:t>SetReplaceValue</a:t>
            </a:r>
            <a:r>
              <a:rPr lang="en-US" dirty="0" smtClean="0"/>
              <a:t>( 1000 );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 err="1" smtClean="0">
                <a:solidFill>
                  <a:srgbClr val="FF0000"/>
                </a:solidFill>
              </a:rPr>
              <a:t>SetLower</a:t>
            </a:r>
            <a:r>
              <a:rPr lang="en-US" dirty="0" smtClean="0"/>
              <a:t>( 1100 );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 err="1">
                <a:solidFill>
                  <a:srgbClr val="FF0000"/>
                </a:solidFill>
              </a:rPr>
              <a:t>SetUpper</a:t>
            </a:r>
            <a:r>
              <a:rPr lang="en-US" dirty="0" smtClean="0"/>
              <a:t>( 2000 );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IndexType</a:t>
            </a:r>
            <a:r>
              <a:rPr lang="en-US" dirty="0">
                <a:solidFill>
                  <a:schemeClr val="bg1"/>
                </a:solidFill>
              </a:rPr>
              <a:t> index;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// place a random seed point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index[0</a:t>
            </a:r>
            <a:r>
              <a:rPr lang="en-US" dirty="0">
                <a:solidFill>
                  <a:schemeClr val="bg1"/>
                </a:solidFill>
              </a:rPr>
              <a:t>] = 90;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index[1] = 120;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index[2] = 67;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AddSeed</a:t>
            </a:r>
            <a:r>
              <a:rPr lang="en-US" dirty="0" smtClean="0">
                <a:solidFill>
                  <a:schemeClr val="bg1"/>
                </a:solidFill>
              </a:rPr>
              <a:t>( index );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Self explanatory member functions; see full documentation in [1] for details.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/>
              <a:t>[1] http://</a:t>
            </a:r>
            <a:r>
              <a:rPr lang="en-US" dirty="0" smtClean="0"/>
              <a:t>www.itk.org/Doxygen/html/classitk_1_1ConnectedThresholdImageFilter.html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segmentationFilter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outputFileName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</a:t>
            </a:r>
            <a:r>
              <a:rPr lang="en-US" dirty="0" smtClean="0">
                <a:solidFill>
                  <a:schemeClr val="bg1"/>
                </a:solidFill>
              </a:rPr>
              <a:t>&lt; short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 &gt; </a:t>
            </a:r>
            <a:r>
              <a:rPr lang="en-US" dirty="0" err="1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ConnectedThresholdImageFilter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ConnectedFilterType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image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SetReplaceValue</a:t>
            </a:r>
            <a:r>
              <a:rPr lang="en-US" dirty="0" smtClean="0">
                <a:solidFill>
                  <a:schemeClr val="bg1"/>
                </a:solidFill>
              </a:rPr>
              <a:t>( 1000 );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SetLower</a:t>
            </a:r>
            <a:r>
              <a:rPr lang="en-US" dirty="0" smtClean="0">
                <a:solidFill>
                  <a:schemeClr val="bg1"/>
                </a:solidFill>
              </a:rPr>
              <a:t>( 1100 );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</a:t>
            </a:r>
            <a:r>
              <a:rPr lang="en-US" dirty="0" err="1">
                <a:solidFill>
                  <a:schemeClr val="bg1"/>
                </a:solidFill>
              </a:rPr>
              <a:t>SetUpper</a:t>
            </a:r>
            <a:r>
              <a:rPr lang="en-US" dirty="0" smtClean="0">
                <a:solidFill>
                  <a:schemeClr val="bg1"/>
                </a:solidFill>
              </a:rPr>
              <a:t>( 2000 );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TImageType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IndexType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index;</a:t>
            </a:r>
          </a:p>
          <a:p>
            <a:pPr marL="0" indent="0">
              <a:buNone/>
            </a:pPr>
            <a:r>
              <a:rPr lang="en-US" dirty="0"/>
              <a:t>  // place a random seed point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index[0</a:t>
            </a:r>
            <a:r>
              <a:rPr lang="en-US" dirty="0"/>
              <a:t>] = 90;</a:t>
            </a:r>
          </a:p>
          <a:p>
            <a:pPr marL="0" indent="0">
              <a:buNone/>
            </a:pPr>
            <a:r>
              <a:rPr lang="en-US" dirty="0"/>
              <a:t>  index[1] = 120;</a:t>
            </a:r>
          </a:p>
          <a:p>
            <a:pPr marL="0" indent="0">
              <a:buNone/>
            </a:pPr>
            <a:r>
              <a:rPr lang="en-US" dirty="0"/>
              <a:t>  index[2] = 67;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 err="1">
                <a:solidFill>
                  <a:srgbClr val="FF0000"/>
                </a:solidFill>
              </a:rPr>
              <a:t>AddSeed</a:t>
            </a:r>
            <a:r>
              <a:rPr lang="en-US" dirty="0" smtClean="0"/>
              <a:t>( index 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filter-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Choose a random seed point in the image (in this case, the point is chosen in accordance with the example image).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the chosen seed point to the filter and then run the algorithm.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/>
              <a:t>[1] http://</a:t>
            </a:r>
            <a:r>
              <a:rPr lang="en-US" dirty="0" smtClean="0"/>
              <a:t>www.itk.org/Doxygen/html/classitk_1_1ConnectedThresholdImageFilter.html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smtClean="0"/>
              <a:t>// write image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typedef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ImageFileWriter</a:t>
            </a:r>
            <a:r>
              <a:rPr lang="en-US" sz="1100" dirty="0" smtClean="0"/>
              <a:t>&lt; </a:t>
            </a:r>
            <a:r>
              <a:rPr lang="en-US" sz="1100" dirty="0" err="1" smtClean="0"/>
              <a:t>OImageType</a:t>
            </a:r>
            <a:r>
              <a:rPr lang="en-US" sz="1100" dirty="0" smtClean="0"/>
              <a:t> &gt; </a:t>
            </a:r>
            <a:r>
              <a:rPr lang="en-US" sz="1100" dirty="0" err="1"/>
              <a:t>WriterType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WriterType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writer = </a:t>
            </a:r>
            <a:r>
              <a:rPr lang="en-US" sz="1100" dirty="0" err="1"/>
              <a:t>WriterType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 err="1">
                <a:solidFill>
                  <a:srgbClr val="FF0000"/>
                </a:solidFill>
              </a:rPr>
              <a:t>SetFileName</a:t>
            </a:r>
            <a:r>
              <a:rPr lang="en-US" sz="1100" dirty="0" smtClean="0"/>
              <a:t>( </a:t>
            </a:r>
            <a:r>
              <a:rPr lang="en-US" sz="1100" dirty="0" err="1" smtClean="0"/>
              <a:t>outputFileName</a:t>
            </a:r>
            <a:r>
              <a:rPr lang="en-US" sz="1100" dirty="0" smtClean="0"/>
              <a:t> );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 err="1">
                <a:solidFill>
                  <a:srgbClr val="FF0000"/>
                </a:solidFill>
              </a:rPr>
              <a:t>SetInput</a:t>
            </a:r>
            <a:r>
              <a:rPr lang="en-US" sz="1100" dirty="0" smtClean="0"/>
              <a:t>( filter-</a:t>
            </a:r>
            <a:r>
              <a:rPr lang="en-US" sz="1100" dirty="0"/>
              <a:t>&gt;</a:t>
            </a:r>
            <a:r>
              <a:rPr lang="en-US" sz="1100" dirty="0" err="1">
                <a:solidFill>
                  <a:srgbClr val="FF0000"/>
                </a:solidFill>
              </a:rPr>
              <a:t>GetOutput</a:t>
            </a:r>
            <a:r>
              <a:rPr lang="en-US" sz="1100" dirty="0" smtClean="0"/>
              <a:t>() 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>
                <a:solidFill>
                  <a:srgbClr val="FF0000"/>
                </a:solidFill>
              </a:rPr>
              <a:t>Update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Initialize the writer </a:t>
            </a:r>
            <a:r>
              <a:rPr lang="en-US" sz="1100" baseline="30000" dirty="0" smtClean="0"/>
              <a:t>[2]</a:t>
            </a:r>
            <a:r>
              <a:rPr lang="en-US" sz="1100" dirty="0" smtClean="0"/>
              <a:t> with the output image type and provided image file name. Set the input as the output of the segmentation filter and then run the image writer class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The function can also be made to return the result for further processing outside the loop.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 smtClean="0"/>
              <a:t>[2] </a:t>
            </a:r>
            <a:r>
              <a:rPr lang="en-US" dirty="0"/>
              <a:t>http://www.itk.org/Doxygen/html/classitk_1_1ImageFileWriter.html</a:t>
            </a:r>
          </a:p>
        </p:txBody>
      </p:sp>
    </p:spTree>
    <p:extLst>
      <p:ext uri="{BB962C8B-B14F-4D97-AF65-F5344CB8AC3E}">
        <p14:creationId xmlns:p14="http://schemas.microsoft.com/office/powerpoint/2010/main" val="12720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11387</TotalTime>
  <Words>1274</Words>
  <Application>Microsoft Office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template_1</vt:lpstr>
      <vt:lpstr>CBICA S/W Dev Tutorials 07 – ITK Segmentation </vt:lpstr>
      <vt:lpstr>Segmentation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82</cp:revision>
  <dcterms:created xsi:type="dcterms:W3CDTF">2015-03-02T14:56:53Z</dcterms:created>
  <dcterms:modified xsi:type="dcterms:W3CDTF">2016-01-11T14:55:50Z</dcterms:modified>
</cp:coreProperties>
</file>