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2927"/>
    <a:srgbClr val="22337C"/>
    <a:srgbClr val="131D45"/>
    <a:srgbClr val="162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BD323-5C00-4890-83E2-BEFAF6C3291A}" type="datetimeFigureOut">
              <a:rPr lang="en-US" smtClean="0"/>
              <a:pPr/>
              <a:t>11/Jan/2016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5682D-76A5-4D9C-B781-7EDD65526A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1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5CA6-2F49-404B-A121-1E292EC8C83B}" type="datetimeFigureOut">
              <a:rPr lang="en-US" smtClean="0"/>
              <a:pPr/>
              <a:t>11/Jan/2016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336D0-5043-4840-859E-796DD342D4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4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3886200"/>
            <a:ext cx="9144000" cy="2971800"/>
            <a:chOff x="0" y="3886200"/>
            <a:chExt cx="9144000" cy="2971800"/>
          </a:xfrm>
        </p:grpSpPr>
        <p:sp>
          <p:nvSpPr>
            <p:cNvPr id="9" name="Rectangle 8"/>
            <p:cNvSpPr/>
            <p:nvPr/>
          </p:nvSpPr>
          <p:spPr>
            <a:xfrm>
              <a:off x="0" y="3886200"/>
              <a:ext cx="9144000" cy="2971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3174"/>
            <a:ext cx="9144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4625"/>
            <a:ext cx="7772400" cy="152717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629400" y="0"/>
            <a:ext cx="2514600" cy="61722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2895600"/>
            <a:ext cx="9144000" cy="3962400"/>
            <a:chOff x="0" y="2895600"/>
            <a:chExt cx="9144000" cy="3962400"/>
          </a:xfrm>
        </p:grpSpPr>
        <p:sp>
          <p:nvSpPr>
            <p:cNvPr id="9" name="Rectangle 8"/>
            <p:cNvSpPr/>
            <p:nvPr/>
          </p:nvSpPr>
          <p:spPr>
            <a:xfrm>
              <a:off x="0" y="2895600"/>
              <a:ext cx="9144000" cy="39624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Click to edit Master title style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4" name="Rectangle 13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24" name="Rectangle 23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7" name="Rectangle 6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  <a:prstGeom prst="rect">
            <a:avLst/>
          </a:prstGeom>
        </p:spPr>
        <p:txBody>
          <a:bodyPr anchor="ctr"/>
          <a:lstStyle>
            <a:lvl1pPr algn="ctr">
              <a:defRPr sz="20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724400"/>
          </a:xfrm>
        </p:spPr>
        <p:txBody>
          <a:bodyPr/>
          <a:lstStyle>
            <a:lvl1pPr>
              <a:defRPr sz="26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37100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0" name="Rectangle 9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0" name="Rectangle 9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72000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971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209800"/>
          </a:xfrm>
        </p:spPr>
        <p:txBody>
          <a:bodyPr/>
          <a:lstStyle/>
          <a:p>
            <a:pPr lvl="0"/>
            <a:r>
              <a:rPr lang="it-IT" dirty="0"/>
              <a:t>CBICA S/W Dev Tutorials</a:t>
            </a:r>
            <a:br>
              <a:rPr lang="it-IT" dirty="0"/>
            </a:br>
            <a:r>
              <a:rPr lang="it-IT" dirty="0" smtClean="0"/>
              <a:t>08 </a:t>
            </a:r>
            <a:r>
              <a:rPr lang="it-IT" dirty="0" smtClean="0"/>
              <a:t>– ITK </a:t>
            </a:r>
            <a:r>
              <a:rPr lang="it-IT" dirty="0" smtClean="0"/>
              <a:t>Multiplication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dirty="0" smtClean="0"/>
              <a:t>Sarthak Pati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43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4400" b="0" i="0" u="none" strike="noStrike" kern="1200" cap="none" spc="0" normalizeH="0" baseline="0" noProof="0" dirty="0" smtClean="0">
                <a:ln w="38100">
                  <a:solidFill>
                    <a:schemeClr val="bg1"/>
                  </a:solidFill>
                </a:ln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kumimoji="0" lang="en-US" sz="11500" b="0" i="0" u="none" strike="noStrike" kern="1200" cap="none" spc="0" normalizeH="0" baseline="0" noProof="0" dirty="0">
              <a:ln w="38100">
                <a:solidFill>
                  <a:schemeClr val="bg1"/>
                </a:solidFill>
              </a:ln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81400" y="6324600"/>
            <a:ext cx="1981200" cy="365125"/>
          </a:xfrm>
        </p:spPr>
        <p:txBody>
          <a:bodyPr/>
          <a:lstStyle/>
          <a:p>
            <a:r>
              <a:rPr lang="en-US" dirty="0" smtClean="0"/>
              <a:t>tutorials@cbica.upenn.edu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62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demonstrated: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itk</a:t>
            </a:r>
            <a:r>
              <a:rPr lang="en-US" dirty="0"/>
              <a:t>::</a:t>
            </a:r>
            <a:r>
              <a:rPr lang="en-US" dirty="0" err="1" smtClean="0"/>
              <a:t>MultiplyImageFilter</a:t>
            </a:r>
            <a:r>
              <a:rPr lang="en-US" dirty="0" smtClean="0"/>
              <a:t> </a:t>
            </a:r>
            <a:r>
              <a:rPr lang="en-US" baseline="30000" dirty="0" smtClean="0"/>
              <a:t>[1]</a:t>
            </a:r>
            <a:endParaRPr lang="en-US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/>
              <a:t>[1] </a:t>
            </a:r>
            <a:r>
              <a:rPr lang="en-US" dirty="0" smtClean="0"/>
              <a:t>www.itk.org/Doxygen/html/classitk_1_1MultiplyImageFilter.html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6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&lt;class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SafeReadImage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 &amp;</a:t>
            </a:r>
            <a:r>
              <a:rPr lang="en-US" dirty="0" err="1"/>
              <a:t>fName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typedef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ImageFileReader</a:t>
            </a:r>
            <a:r>
              <a:rPr lang="en-US" dirty="0"/>
              <a:t>&lt; </a:t>
            </a:r>
            <a:r>
              <a:rPr lang="en-US" dirty="0" err="1" smtClean="0">
                <a:solidFill>
                  <a:srgbClr val="FF0000"/>
                </a:solidFill>
              </a:rPr>
              <a:t>TImageType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&gt;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reader = </a:t>
            </a:r>
            <a:r>
              <a:rPr lang="en-US" dirty="0" err="1"/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reader-&gt;</a:t>
            </a:r>
            <a:r>
              <a:rPr lang="en-US" dirty="0" err="1">
                <a:solidFill>
                  <a:srgbClr val="00B050"/>
                </a:solidFill>
              </a:rPr>
              <a:t>SetFileName</a:t>
            </a:r>
            <a:r>
              <a:rPr lang="en-US" dirty="0" smtClean="0"/>
              <a:t>( </a:t>
            </a:r>
            <a:r>
              <a:rPr lang="en-US" dirty="0" err="1" smtClean="0"/>
              <a:t>fName</a:t>
            </a:r>
            <a:r>
              <a:rPr lang="en-US" dirty="0" smtClean="0"/>
              <a:t> 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try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reader-&gt;</a:t>
            </a:r>
            <a:r>
              <a:rPr lang="en-US" dirty="0">
                <a:solidFill>
                  <a:srgbClr val="00B050"/>
                </a:solidFill>
              </a:rPr>
              <a:t>Update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catch (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ExceptionObject</a:t>
            </a:r>
            <a:r>
              <a:rPr lang="en-US" dirty="0"/>
              <a:t>&amp; e)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cerr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&lt;&lt; "Exception caught: " &lt;&lt; </a:t>
            </a:r>
            <a:r>
              <a:rPr lang="en-US" dirty="0" err="1"/>
              <a:t>e.what</a:t>
            </a:r>
            <a:r>
              <a:rPr lang="en-US" dirty="0" smtClean="0"/>
              <a:t>() 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exit</a:t>
            </a:r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EXIT_FAILURE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image-&gt;</a:t>
            </a:r>
            <a:r>
              <a:rPr lang="en-US" dirty="0">
                <a:solidFill>
                  <a:srgbClr val="00B050"/>
                </a:solidFill>
              </a:rPr>
              <a:t>Graft</a:t>
            </a:r>
            <a:r>
              <a:rPr lang="en-US" dirty="0" smtClean="0"/>
              <a:t>( reader-</a:t>
            </a:r>
            <a:r>
              <a:rPr lang="en-US" dirty="0"/>
              <a:t>&gt;</a:t>
            </a:r>
            <a:r>
              <a:rPr lang="en-US" dirty="0" err="1">
                <a:solidFill>
                  <a:srgbClr val="00B050"/>
                </a:solidFill>
              </a:rPr>
              <a:t>GetOutput</a:t>
            </a:r>
            <a:r>
              <a:rPr lang="en-US" dirty="0" smtClean="0"/>
              <a:t>()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Type safe code to read an image from supplied file name and throw an exception of there is an issue.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Code borrows from the first ITK tutorial where image reading is explained.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9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err="1">
                <a:solidFill>
                  <a:srgbClr val="22337C"/>
                </a:solidFill>
              </a:rPr>
              <a:t>multiplicationFilter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00B0F0"/>
                </a:solidFill>
              </a:rPr>
              <a:t>typename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image_1,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image_2,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string </a:t>
            </a:r>
            <a:r>
              <a:rPr lang="en-US" dirty="0"/>
              <a:t>&amp;</a:t>
            </a:r>
            <a:r>
              <a:rPr lang="en-US" dirty="0" err="1" smtClean="0"/>
              <a:t>fOutName</a:t>
            </a:r>
            <a:r>
              <a:rPr lang="en-US" dirty="0" smtClean="0"/>
              <a:t> 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MultiplyImageFilter</a:t>
            </a:r>
            <a:r>
              <a:rPr lang="en-US" dirty="0" smtClean="0">
                <a:solidFill>
                  <a:schemeClr val="bg1"/>
                </a:solidFill>
              </a:rPr>
              <a:t>&lt; </a:t>
            </a:r>
            <a:r>
              <a:rPr lang="en-US" dirty="0" err="1" smtClean="0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TImageType</a:t>
            </a:r>
            <a:r>
              <a:rPr lang="en-US" dirty="0" smtClean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FilterType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FilterType</a:t>
            </a:r>
            <a:r>
              <a:rPr lang="en-US" dirty="0">
                <a:solidFill>
                  <a:schemeClr val="bg1"/>
                </a:solidFill>
              </a:rPr>
              <a:t>::Pointer filter = </a:t>
            </a:r>
            <a:r>
              <a:rPr lang="en-US" dirty="0" err="1">
                <a:solidFill>
                  <a:schemeClr val="bg1"/>
                </a:solidFill>
              </a:rPr>
              <a:t>FilterType</a:t>
            </a:r>
            <a:r>
              <a:rPr lang="en-US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filter-&gt;SetInput1</a:t>
            </a:r>
            <a:r>
              <a:rPr lang="en-US" dirty="0" smtClean="0">
                <a:solidFill>
                  <a:schemeClr val="bg1"/>
                </a:solidFill>
              </a:rPr>
              <a:t>( image_1 );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filter-&gt;SetInput2</a:t>
            </a:r>
            <a:r>
              <a:rPr lang="en-US" dirty="0" smtClean="0">
                <a:solidFill>
                  <a:schemeClr val="bg1"/>
                </a:solidFill>
              </a:rPr>
              <a:t>( image_2 );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filter-&gt;Update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ImageFileWriter</a:t>
            </a:r>
            <a:r>
              <a:rPr lang="en-US" dirty="0" smtClean="0">
                <a:solidFill>
                  <a:schemeClr val="bg1"/>
                </a:solidFill>
              </a:rPr>
              <a:t>&lt; </a:t>
            </a:r>
            <a:r>
              <a:rPr lang="en-US" dirty="0" err="1" smtClean="0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WriterType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WriterType</a:t>
            </a:r>
            <a:r>
              <a:rPr lang="en-US" dirty="0">
                <a:solidFill>
                  <a:schemeClr val="bg1"/>
                </a:solidFill>
              </a:rPr>
              <a:t>::Pointer writer = </a:t>
            </a:r>
            <a:r>
              <a:rPr lang="en-US" dirty="0" err="1">
                <a:solidFill>
                  <a:schemeClr val="bg1"/>
                </a:solidFill>
              </a:rPr>
              <a:t>WriterType</a:t>
            </a:r>
            <a:r>
              <a:rPr lang="en-US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writer-&gt;</a:t>
            </a:r>
            <a:r>
              <a:rPr lang="en-US" dirty="0" err="1">
                <a:solidFill>
                  <a:schemeClr val="bg1"/>
                </a:solidFill>
              </a:rPr>
              <a:t>SetInput</a:t>
            </a:r>
            <a:r>
              <a:rPr lang="en-US" dirty="0" smtClean="0">
                <a:solidFill>
                  <a:schemeClr val="bg1"/>
                </a:solidFill>
              </a:rPr>
              <a:t>( filter-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GetOutput</a:t>
            </a:r>
            <a:r>
              <a:rPr lang="en-US" dirty="0" smtClean="0">
                <a:solidFill>
                  <a:schemeClr val="bg1"/>
                </a:solidFill>
              </a:rPr>
              <a:t>()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writer-&gt;</a:t>
            </a:r>
            <a:r>
              <a:rPr lang="en-US" dirty="0" err="1">
                <a:solidFill>
                  <a:schemeClr val="bg1"/>
                </a:solidFill>
              </a:rPr>
              <a:t>SetFileName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fOutName</a:t>
            </a:r>
            <a:r>
              <a:rPr lang="en-US" dirty="0" smtClean="0">
                <a:solidFill>
                  <a:schemeClr val="bg1"/>
                </a:solidFill>
              </a:rPr>
              <a:t>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writer-&gt;Write();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Initialize a new templated function which will handle the </a:t>
            </a:r>
            <a:r>
              <a:rPr lang="en-US" dirty="0" smtClean="0"/>
              <a:t>multiplication of two images; </a:t>
            </a:r>
            <a:r>
              <a:rPr lang="en-US" dirty="0"/>
              <a:t>inputs are </a:t>
            </a:r>
            <a:r>
              <a:rPr lang="en-US" dirty="0" smtClean="0"/>
              <a:t>two ITK </a:t>
            </a:r>
            <a:r>
              <a:rPr lang="en-US" dirty="0"/>
              <a:t>image </a:t>
            </a:r>
            <a:r>
              <a:rPr lang="en-US" dirty="0" smtClean="0"/>
              <a:t>pointers </a:t>
            </a:r>
            <a:r>
              <a:rPr lang="en-US" dirty="0"/>
              <a:t>(prevents full data copy) and an output file name to write the result.</a:t>
            </a:r>
          </a:p>
        </p:txBody>
      </p:sp>
    </p:spTree>
    <p:extLst>
      <p:ext uri="{BB962C8B-B14F-4D97-AF65-F5344CB8AC3E}">
        <p14:creationId xmlns:p14="http://schemas.microsoft.com/office/powerpoint/2010/main" val="327458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template &lt;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en-US" b="1" dirty="0" err="1">
                <a:solidFill>
                  <a:schemeClr val="bg1"/>
                </a:solidFill>
              </a:rPr>
              <a:t>multiplicationFilter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typename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::Pointer image_1,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::Pointer image_2,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std</a:t>
            </a:r>
            <a:r>
              <a:rPr lang="en-US" dirty="0">
                <a:solidFill>
                  <a:schemeClr val="bg1"/>
                </a:solidFill>
              </a:rPr>
              <a:t>::string &amp;</a:t>
            </a:r>
            <a:r>
              <a:rPr lang="en-US" dirty="0" err="1" smtClean="0">
                <a:solidFill>
                  <a:schemeClr val="bg1"/>
                </a:solidFill>
              </a:rPr>
              <a:t>fOutName</a:t>
            </a:r>
            <a:r>
              <a:rPr lang="en-US" dirty="0" smtClean="0">
                <a:solidFill>
                  <a:schemeClr val="bg1"/>
                </a:solidFill>
              </a:rPr>
              <a:t> 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typedef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MultiplyImageFilter</a:t>
            </a:r>
            <a:r>
              <a:rPr lang="en-US" dirty="0" smtClean="0"/>
              <a:t>&lt; </a:t>
            </a:r>
            <a:r>
              <a:rPr lang="en-US" dirty="0" err="1" smtClean="0">
                <a:solidFill>
                  <a:srgbClr val="FF0000"/>
                </a:solidFill>
              </a:rPr>
              <a:t>TImageType</a:t>
            </a:r>
            <a:r>
              <a:rPr lang="en-US" dirty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TImageType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&gt; </a:t>
            </a:r>
            <a:r>
              <a:rPr lang="en-US" dirty="0" err="1"/>
              <a:t>FilterType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FilterType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filter = </a:t>
            </a:r>
            <a:r>
              <a:rPr lang="en-US" dirty="0" err="1"/>
              <a:t>FilterType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filter-&gt;SetInput1</a:t>
            </a:r>
            <a:r>
              <a:rPr lang="en-US" dirty="0" smtClean="0">
                <a:solidFill>
                  <a:schemeClr val="bg1"/>
                </a:solidFill>
              </a:rPr>
              <a:t>( image_1 );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filter-&gt;SetInput2</a:t>
            </a:r>
            <a:r>
              <a:rPr lang="en-US" dirty="0" smtClean="0">
                <a:solidFill>
                  <a:schemeClr val="bg1"/>
                </a:solidFill>
              </a:rPr>
              <a:t>( image_2 );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filter-&gt;Update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ImageFileWriter</a:t>
            </a:r>
            <a:r>
              <a:rPr lang="en-US" dirty="0" smtClean="0">
                <a:solidFill>
                  <a:schemeClr val="bg1"/>
                </a:solidFill>
              </a:rPr>
              <a:t>&lt; </a:t>
            </a:r>
            <a:r>
              <a:rPr lang="en-US" dirty="0" err="1" smtClean="0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WriterType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WriterType</a:t>
            </a:r>
            <a:r>
              <a:rPr lang="en-US" dirty="0">
                <a:solidFill>
                  <a:schemeClr val="bg1"/>
                </a:solidFill>
              </a:rPr>
              <a:t>::Pointer writer = </a:t>
            </a:r>
            <a:r>
              <a:rPr lang="en-US" dirty="0" err="1">
                <a:solidFill>
                  <a:schemeClr val="bg1"/>
                </a:solidFill>
              </a:rPr>
              <a:t>WriterType</a:t>
            </a:r>
            <a:r>
              <a:rPr lang="en-US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writer-&gt;</a:t>
            </a:r>
            <a:r>
              <a:rPr lang="en-US" dirty="0" err="1">
                <a:solidFill>
                  <a:schemeClr val="bg1"/>
                </a:solidFill>
              </a:rPr>
              <a:t>SetInput</a:t>
            </a:r>
            <a:r>
              <a:rPr lang="en-US" dirty="0" smtClean="0">
                <a:solidFill>
                  <a:schemeClr val="bg1"/>
                </a:solidFill>
              </a:rPr>
              <a:t>( filter-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GetOutput</a:t>
            </a:r>
            <a:r>
              <a:rPr lang="en-US" dirty="0" smtClean="0">
                <a:solidFill>
                  <a:schemeClr val="bg1"/>
                </a:solidFill>
              </a:rPr>
              <a:t>()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writer-&gt;</a:t>
            </a:r>
            <a:r>
              <a:rPr lang="en-US" dirty="0" err="1">
                <a:solidFill>
                  <a:schemeClr val="bg1"/>
                </a:solidFill>
              </a:rPr>
              <a:t>SetFileName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fOutName</a:t>
            </a:r>
            <a:r>
              <a:rPr lang="en-US" dirty="0" smtClean="0">
                <a:solidFill>
                  <a:schemeClr val="bg1"/>
                </a:solidFill>
              </a:rPr>
              <a:t>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writer-&gt;Write();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Initialize the </a:t>
            </a:r>
            <a:r>
              <a:rPr lang="en-US" dirty="0" err="1" smtClean="0"/>
              <a:t>itk</a:t>
            </a:r>
            <a:r>
              <a:rPr lang="en-US" dirty="0" smtClean="0"/>
              <a:t>::</a:t>
            </a:r>
            <a:r>
              <a:rPr lang="en-US" dirty="0" err="1" smtClean="0"/>
              <a:t>MultiplyImageFilter</a:t>
            </a:r>
            <a:r>
              <a:rPr lang="en-US" dirty="0" smtClean="0"/>
              <a:t> [1] class assuming the same image type for both input images and allocate memory to hold the filter.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/>
              <a:t>[1] </a:t>
            </a:r>
            <a:r>
              <a:rPr lang="en-US" dirty="0" smtClean="0"/>
              <a:t>www.itk.org/Doxygen/html/classitk_1_1MultiplyImageFilter.html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4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template &lt;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en-US" b="1" dirty="0" err="1">
                <a:solidFill>
                  <a:schemeClr val="bg1"/>
                </a:solidFill>
              </a:rPr>
              <a:t>multiplicationFilter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typename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::Pointer image_1,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::Pointer image_2,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std</a:t>
            </a:r>
            <a:r>
              <a:rPr lang="en-US" dirty="0">
                <a:solidFill>
                  <a:schemeClr val="bg1"/>
                </a:solidFill>
              </a:rPr>
              <a:t>::string &amp;</a:t>
            </a:r>
            <a:r>
              <a:rPr lang="en-US" dirty="0" err="1" smtClean="0">
                <a:solidFill>
                  <a:schemeClr val="bg1"/>
                </a:solidFill>
              </a:rPr>
              <a:t>fOutName</a:t>
            </a:r>
            <a:r>
              <a:rPr lang="en-US" dirty="0" smtClean="0">
                <a:solidFill>
                  <a:schemeClr val="bg1"/>
                </a:solidFill>
              </a:rPr>
              <a:t> 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MultiplyImageFilter</a:t>
            </a:r>
            <a:r>
              <a:rPr lang="en-US" dirty="0" smtClean="0">
                <a:solidFill>
                  <a:schemeClr val="bg1"/>
                </a:solidFill>
              </a:rPr>
              <a:t>&lt; </a:t>
            </a:r>
            <a:r>
              <a:rPr lang="en-US" dirty="0" err="1" smtClean="0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TImageType</a:t>
            </a:r>
            <a:r>
              <a:rPr lang="en-US" dirty="0" smtClean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FilterType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FilterType</a:t>
            </a:r>
            <a:r>
              <a:rPr lang="en-US" dirty="0">
                <a:solidFill>
                  <a:schemeClr val="bg1"/>
                </a:solidFill>
              </a:rPr>
              <a:t>::Pointer filter = </a:t>
            </a:r>
            <a:r>
              <a:rPr lang="en-US" dirty="0" err="1">
                <a:solidFill>
                  <a:schemeClr val="bg1"/>
                </a:solidFill>
              </a:rPr>
              <a:t>FilterType</a:t>
            </a:r>
            <a:r>
              <a:rPr lang="en-US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filter-&gt;</a:t>
            </a:r>
            <a:r>
              <a:rPr lang="en-US" dirty="0">
                <a:solidFill>
                  <a:srgbClr val="00B050"/>
                </a:solidFill>
              </a:rPr>
              <a:t>SetInput1</a:t>
            </a:r>
            <a:r>
              <a:rPr lang="en-US" dirty="0" smtClean="0"/>
              <a:t>( image_1 );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filter-&gt;</a:t>
            </a:r>
            <a:r>
              <a:rPr lang="en-US" dirty="0">
                <a:solidFill>
                  <a:srgbClr val="00B050"/>
                </a:solidFill>
              </a:rPr>
              <a:t>SetInput2</a:t>
            </a:r>
            <a:r>
              <a:rPr lang="en-US" dirty="0" smtClean="0"/>
              <a:t>( image_2 );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filter-&gt;</a:t>
            </a:r>
            <a:r>
              <a:rPr lang="en-US" dirty="0">
                <a:solidFill>
                  <a:srgbClr val="00B050"/>
                </a:solidFill>
              </a:rPr>
              <a:t>Update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ImageFileWriter</a:t>
            </a:r>
            <a:r>
              <a:rPr lang="en-US" dirty="0" smtClean="0">
                <a:solidFill>
                  <a:schemeClr val="bg1"/>
                </a:solidFill>
              </a:rPr>
              <a:t>&lt; </a:t>
            </a:r>
            <a:r>
              <a:rPr lang="en-US" dirty="0" err="1" smtClean="0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WriterType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WriterType</a:t>
            </a:r>
            <a:r>
              <a:rPr lang="en-US" dirty="0">
                <a:solidFill>
                  <a:schemeClr val="bg1"/>
                </a:solidFill>
              </a:rPr>
              <a:t>::Pointer writer = </a:t>
            </a:r>
            <a:r>
              <a:rPr lang="en-US" dirty="0" err="1">
                <a:solidFill>
                  <a:schemeClr val="bg1"/>
                </a:solidFill>
              </a:rPr>
              <a:t>WriterType</a:t>
            </a:r>
            <a:r>
              <a:rPr lang="en-US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writer-&gt;</a:t>
            </a:r>
            <a:r>
              <a:rPr lang="en-US" dirty="0" err="1">
                <a:solidFill>
                  <a:schemeClr val="bg1"/>
                </a:solidFill>
              </a:rPr>
              <a:t>SetInput</a:t>
            </a:r>
            <a:r>
              <a:rPr lang="en-US" dirty="0" smtClean="0">
                <a:solidFill>
                  <a:schemeClr val="bg1"/>
                </a:solidFill>
              </a:rPr>
              <a:t>( filter-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GetOutput</a:t>
            </a:r>
            <a:r>
              <a:rPr lang="en-US" dirty="0" smtClean="0">
                <a:solidFill>
                  <a:schemeClr val="bg1"/>
                </a:solidFill>
              </a:rPr>
              <a:t>()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writer-&gt;</a:t>
            </a:r>
            <a:r>
              <a:rPr lang="en-US" dirty="0" err="1">
                <a:solidFill>
                  <a:schemeClr val="bg1"/>
                </a:solidFill>
              </a:rPr>
              <a:t>SetFileName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fOutName</a:t>
            </a:r>
            <a:r>
              <a:rPr lang="en-US" dirty="0" smtClean="0">
                <a:solidFill>
                  <a:schemeClr val="bg1"/>
                </a:solidFill>
              </a:rPr>
              <a:t>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writer-&gt;Write();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Set the two inputs to the filter and then run the algorithm. 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/>
              <a:t>[1] </a:t>
            </a:r>
            <a:r>
              <a:rPr lang="en-US" dirty="0" smtClean="0"/>
              <a:t>www.itk.org/Doxygen/html/classitk_1_1MultiplyImageFilter.html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9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template &lt;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en-US" b="1" dirty="0" err="1">
                <a:solidFill>
                  <a:schemeClr val="bg1"/>
                </a:solidFill>
              </a:rPr>
              <a:t>multiplicationFilter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typename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::Pointer image_1,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::Pointer image_2,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std</a:t>
            </a:r>
            <a:r>
              <a:rPr lang="en-US" dirty="0">
                <a:solidFill>
                  <a:schemeClr val="bg1"/>
                </a:solidFill>
              </a:rPr>
              <a:t>::string &amp;</a:t>
            </a:r>
            <a:r>
              <a:rPr lang="en-US" dirty="0" err="1" smtClean="0">
                <a:solidFill>
                  <a:schemeClr val="bg1"/>
                </a:solidFill>
              </a:rPr>
              <a:t>fOutName</a:t>
            </a:r>
            <a:r>
              <a:rPr lang="en-US" dirty="0" smtClean="0">
                <a:solidFill>
                  <a:schemeClr val="bg1"/>
                </a:solidFill>
              </a:rPr>
              <a:t> 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MultiplyImageFilter</a:t>
            </a:r>
            <a:r>
              <a:rPr lang="en-US" dirty="0" smtClean="0">
                <a:solidFill>
                  <a:schemeClr val="bg1"/>
                </a:solidFill>
              </a:rPr>
              <a:t>&lt; </a:t>
            </a:r>
            <a:r>
              <a:rPr lang="en-US" dirty="0" err="1" smtClean="0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TImageType</a:t>
            </a:r>
            <a:r>
              <a:rPr lang="en-US" dirty="0" smtClean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FilterType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FilterType</a:t>
            </a:r>
            <a:r>
              <a:rPr lang="en-US" dirty="0">
                <a:solidFill>
                  <a:schemeClr val="bg1"/>
                </a:solidFill>
              </a:rPr>
              <a:t>::Pointer filter = </a:t>
            </a:r>
            <a:r>
              <a:rPr lang="en-US" dirty="0" err="1">
                <a:solidFill>
                  <a:schemeClr val="bg1"/>
                </a:solidFill>
              </a:rPr>
              <a:t>FilterType</a:t>
            </a:r>
            <a:r>
              <a:rPr lang="en-US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filter-&gt;SetInput1</a:t>
            </a:r>
            <a:r>
              <a:rPr lang="en-US" dirty="0" smtClean="0">
                <a:solidFill>
                  <a:schemeClr val="bg1"/>
                </a:solidFill>
              </a:rPr>
              <a:t>( image_1 );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filter-&gt;SetInput2</a:t>
            </a:r>
            <a:r>
              <a:rPr lang="en-US" dirty="0" smtClean="0">
                <a:solidFill>
                  <a:schemeClr val="bg1"/>
                </a:solidFill>
              </a:rPr>
              <a:t>( image_2 );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filter-&gt;Update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typedef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ImageFileWriter</a:t>
            </a:r>
            <a:r>
              <a:rPr lang="en-US" dirty="0" smtClean="0"/>
              <a:t>&lt; </a:t>
            </a:r>
            <a:r>
              <a:rPr lang="en-US" dirty="0" err="1" smtClean="0">
                <a:solidFill>
                  <a:srgbClr val="FF0000"/>
                </a:solidFill>
              </a:rPr>
              <a:t>TImageType</a:t>
            </a:r>
            <a:r>
              <a:rPr lang="en-US" dirty="0"/>
              <a:t>&gt; </a:t>
            </a:r>
            <a:r>
              <a:rPr lang="en-US" dirty="0" err="1"/>
              <a:t>WriterType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WriterType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writer = </a:t>
            </a:r>
            <a:r>
              <a:rPr lang="en-US" dirty="0" err="1"/>
              <a:t>WriterType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writer-&gt;</a:t>
            </a:r>
            <a:r>
              <a:rPr lang="en-US" dirty="0" err="1">
                <a:solidFill>
                  <a:srgbClr val="00B050"/>
                </a:solidFill>
              </a:rPr>
              <a:t>SetInput</a:t>
            </a:r>
            <a:r>
              <a:rPr lang="en-US" dirty="0" smtClean="0"/>
              <a:t>( filter-</a:t>
            </a:r>
            <a:r>
              <a:rPr lang="en-US" dirty="0"/>
              <a:t>&gt;</a:t>
            </a:r>
            <a:r>
              <a:rPr lang="en-US" dirty="0" err="1">
                <a:solidFill>
                  <a:srgbClr val="00B050"/>
                </a:solidFill>
              </a:rPr>
              <a:t>GetOutput</a:t>
            </a:r>
            <a:r>
              <a:rPr lang="en-US" dirty="0" smtClean="0"/>
              <a:t>()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writer-&gt;</a:t>
            </a:r>
            <a:r>
              <a:rPr lang="en-US" dirty="0" err="1">
                <a:solidFill>
                  <a:srgbClr val="00B050"/>
                </a:solidFill>
              </a:rPr>
              <a:t>SetFileName</a:t>
            </a:r>
            <a:r>
              <a:rPr lang="en-US" dirty="0" smtClean="0"/>
              <a:t>( </a:t>
            </a:r>
            <a:r>
              <a:rPr lang="en-US" dirty="0" err="1" smtClean="0"/>
              <a:t>fOutName</a:t>
            </a:r>
            <a:r>
              <a:rPr lang="en-US" dirty="0" smtClean="0"/>
              <a:t>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writer-&gt;</a:t>
            </a:r>
            <a:r>
              <a:rPr lang="en-US" dirty="0">
                <a:solidFill>
                  <a:srgbClr val="00B050"/>
                </a:solidFill>
              </a:rPr>
              <a:t>Write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Initialize the writer </a:t>
            </a:r>
            <a:r>
              <a:rPr lang="en-US" baseline="30000" dirty="0"/>
              <a:t>[2]</a:t>
            </a:r>
            <a:r>
              <a:rPr lang="en-US" dirty="0"/>
              <a:t> with the output image type and provided image file name. Set the input as the output of the segmentation filter and then run the image writer class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function can also be made to return the result for further processing outside the loop.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295400" y="6324600"/>
            <a:ext cx="5791200" cy="365125"/>
          </a:xfrm>
        </p:spPr>
        <p:txBody>
          <a:bodyPr/>
          <a:lstStyle/>
          <a:p>
            <a:pPr algn="l"/>
            <a:r>
              <a:rPr lang="en-US" dirty="0" smtClean="0"/>
              <a:t>[2] </a:t>
            </a:r>
            <a:r>
              <a:rPr lang="en-US" dirty="0"/>
              <a:t>http://www.itk.org/Doxygen/html/classitk_1_1ImageFileWriter.html</a:t>
            </a:r>
          </a:p>
        </p:txBody>
      </p:sp>
    </p:spTree>
    <p:extLst>
      <p:ext uri="{BB962C8B-B14F-4D97-AF65-F5344CB8AC3E}">
        <p14:creationId xmlns:p14="http://schemas.microsoft.com/office/powerpoint/2010/main" val="314187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F0"/>
                </a:solidFill>
              </a:rPr>
              <a:t>ImageIOBase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FF0000"/>
                </a:solidFill>
              </a:rPr>
              <a:t>Pointer</a:t>
            </a:r>
            <a:r>
              <a:rPr lang="en-US" sz="1100" dirty="0"/>
              <a:t> </a:t>
            </a:r>
            <a:r>
              <a:rPr lang="en-US" sz="1100" dirty="0" err="1"/>
              <a:t>im_base</a:t>
            </a:r>
            <a:r>
              <a:rPr lang="en-US" sz="1100" dirty="0"/>
              <a:t> =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F0"/>
                </a:solidFill>
              </a:rPr>
              <a:t>ImageIOFactory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FF0000"/>
                </a:solidFill>
              </a:rPr>
              <a:t>CreateImageIO</a:t>
            </a:r>
            <a:r>
              <a:rPr lang="en-US" sz="1100" dirty="0" smtClean="0"/>
              <a:t>( inputFName1.c_str</a:t>
            </a:r>
            <a:r>
              <a:rPr lang="en-US" sz="1100" dirty="0"/>
              <a:t>(),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F0"/>
                </a:solidFill>
              </a:rPr>
              <a:t>ImageIOFactory</a:t>
            </a:r>
            <a:r>
              <a:rPr lang="en-US" sz="1100" dirty="0"/>
              <a:t>::</a:t>
            </a:r>
            <a:r>
              <a:rPr lang="en-US" sz="1100" dirty="0" err="1" smtClean="0">
                <a:solidFill>
                  <a:srgbClr val="FF0000"/>
                </a:solidFill>
              </a:rPr>
              <a:t>ReadMode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smtClean="0"/>
              <a:t>);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im_base</a:t>
            </a:r>
            <a:r>
              <a:rPr lang="en-US" sz="1100" dirty="0"/>
              <a:t>-&gt;</a:t>
            </a:r>
            <a:r>
              <a:rPr lang="en-US" sz="1100" dirty="0" err="1">
                <a:solidFill>
                  <a:srgbClr val="FF0000"/>
                </a:solidFill>
              </a:rPr>
              <a:t>SetFileName</a:t>
            </a:r>
            <a:r>
              <a:rPr lang="en-US" sz="1100" dirty="0" smtClean="0"/>
              <a:t>( inputFName1 );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im_base</a:t>
            </a:r>
            <a:r>
              <a:rPr lang="en-US" sz="1100" dirty="0"/>
              <a:t>-&gt;</a:t>
            </a:r>
            <a:r>
              <a:rPr lang="en-US" sz="1100" dirty="0" err="1">
                <a:solidFill>
                  <a:srgbClr val="FF0000"/>
                </a:solidFill>
              </a:rPr>
              <a:t>ReadImageInformation</a:t>
            </a:r>
            <a:r>
              <a:rPr lang="en-US" sz="1100" dirty="0"/>
              <a:t>();</a:t>
            </a:r>
          </a:p>
          <a:p>
            <a:pPr marL="0" indent="0">
              <a:buNone/>
            </a:pPr>
            <a:r>
              <a:rPr lang="en-US" sz="1100" dirty="0"/>
              <a:t>  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>
                <a:solidFill>
                  <a:srgbClr val="00B050"/>
                </a:solidFill>
              </a:rPr>
              <a:t>// perform basic sanity check</a:t>
            </a:r>
          </a:p>
          <a:p>
            <a:pPr marL="0" indent="0">
              <a:buNone/>
            </a:pPr>
            <a:r>
              <a:rPr lang="en-US" sz="1100" dirty="0"/>
              <a:t>  if (</a:t>
            </a:r>
            <a:r>
              <a:rPr lang="en-US" sz="1100" dirty="0" err="1"/>
              <a:t>im_base</a:t>
            </a:r>
            <a:r>
              <a:rPr lang="en-US" sz="1100" dirty="0"/>
              <a:t>-&gt;</a:t>
            </a:r>
            <a:r>
              <a:rPr lang="en-US" sz="1100" dirty="0" err="1">
                <a:solidFill>
                  <a:srgbClr val="FF0000"/>
                </a:solidFill>
              </a:rPr>
              <a:t>GetNumberOfDimensions</a:t>
            </a:r>
            <a:r>
              <a:rPr lang="en-US" sz="1100" dirty="0"/>
              <a:t>() != 3)</a:t>
            </a:r>
          </a:p>
          <a:p>
            <a:pPr marL="0" indent="0">
              <a:buNone/>
            </a:pPr>
            <a:r>
              <a:rPr lang="en-US" sz="1100" dirty="0"/>
              <a:t>  {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F0"/>
                </a:solidFill>
              </a:rPr>
              <a:t>cerr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&lt;&lt; </a:t>
            </a:r>
            <a:r>
              <a:rPr lang="en-US" sz="1100" dirty="0">
                <a:solidFill>
                  <a:srgbClr val="7030A0"/>
                </a:solidFill>
              </a:rPr>
              <a:t>"Unsupported Image Dimension. Only 3D images are currently supported.\n"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>
                <a:solidFill>
                  <a:srgbClr val="00B0F0"/>
                </a:solidFill>
              </a:rPr>
              <a:t>return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6F2927"/>
                </a:solidFill>
              </a:rPr>
              <a:t>EXIT_FAILURE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smtClean="0"/>
              <a:t>}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if (</a:t>
            </a:r>
            <a:r>
              <a:rPr lang="en-US" sz="1100" dirty="0" err="1"/>
              <a:t>im_base</a:t>
            </a:r>
            <a:r>
              <a:rPr lang="en-US" sz="1100" dirty="0"/>
              <a:t>-&gt;</a:t>
            </a:r>
            <a:r>
              <a:rPr lang="en-US" sz="1100" dirty="0" err="1">
                <a:solidFill>
                  <a:srgbClr val="FF0000"/>
                </a:solidFill>
              </a:rPr>
              <a:t>GetNumberOfDimensions</a:t>
            </a:r>
            <a:r>
              <a:rPr lang="en-US" sz="1100" dirty="0"/>
              <a:t>() != im_base_2-&gt;</a:t>
            </a:r>
            <a:r>
              <a:rPr lang="en-US" sz="1100" dirty="0" err="1">
                <a:solidFill>
                  <a:srgbClr val="FF0000"/>
                </a:solidFill>
              </a:rPr>
              <a:t>GetNumberOfDimensions</a:t>
            </a:r>
            <a:r>
              <a:rPr lang="en-US" sz="1100" dirty="0"/>
              <a:t>())</a:t>
            </a:r>
          </a:p>
          <a:p>
            <a:pPr marL="0" indent="0">
              <a:buNone/>
            </a:pPr>
            <a:r>
              <a:rPr lang="en-US" sz="1100" dirty="0"/>
              <a:t>{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F0"/>
                </a:solidFill>
              </a:rPr>
              <a:t>cerr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&lt;&lt; </a:t>
            </a:r>
            <a:r>
              <a:rPr lang="en-US" sz="1100" dirty="0">
                <a:solidFill>
                  <a:srgbClr val="7030A0"/>
                </a:solidFill>
              </a:rPr>
              <a:t>"Image dimension mismatch between images 1 &amp; 2. Please check files\n" </a:t>
            </a:r>
            <a:r>
              <a:rPr lang="en-US" sz="1100" dirty="0"/>
              <a:t>&lt;&lt;</a:t>
            </a:r>
          </a:p>
          <a:p>
            <a:pPr marL="0" indent="0">
              <a:buNone/>
            </a:pPr>
            <a:r>
              <a:rPr lang="en-US" sz="1100" dirty="0"/>
              <a:t>    inputFName1 &lt;&lt; </a:t>
            </a:r>
            <a:r>
              <a:rPr lang="en-US" sz="1100" dirty="0">
                <a:solidFill>
                  <a:srgbClr val="7030A0"/>
                </a:solidFill>
              </a:rPr>
              <a:t>" and " </a:t>
            </a:r>
            <a:r>
              <a:rPr lang="en-US" sz="1100" dirty="0"/>
              <a:t>&lt;&lt; inputFName2 &lt;&lt; </a:t>
            </a:r>
            <a:r>
              <a:rPr lang="en-US" sz="1100" dirty="0">
                <a:solidFill>
                  <a:srgbClr val="7030A0"/>
                </a:solidFill>
              </a:rPr>
              <a:t>"\n"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>
                <a:solidFill>
                  <a:srgbClr val="00B0F0"/>
                </a:solidFill>
              </a:rPr>
              <a:t>return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6F2927"/>
                </a:solidFill>
              </a:rPr>
              <a:t>EXIT_FAILURE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} </a:t>
            </a:r>
            <a:endParaRPr lang="en-US" sz="11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Initialize the Image base class </a:t>
            </a:r>
            <a:r>
              <a:rPr lang="en-US" sz="1100" baseline="30000" dirty="0" smtClean="0"/>
              <a:t>[3]</a:t>
            </a:r>
            <a:r>
              <a:rPr lang="en-US" sz="1100" dirty="0" smtClean="0"/>
              <a:t> with the input image file name for basic sanity checks (file is valid, number of dimensions are consistent with what is expected, etc.).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b="1" dirty="0" smtClean="0">
                <a:solidFill>
                  <a:srgbClr val="22337C"/>
                </a:solidFill>
              </a:rPr>
              <a:t>inputFName1</a:t>
            </a:r>
            <a:r>
              <a:rPr lang="en-US" sz="1100" dirty="0" smtClean="0">
                <a:solidFill>
                  <a:srgbClr val="22337C"/>
                </a:solidFill>
              </a:rPr>
              <a:t> </a:t>
            </a:r>
            <a:r>
              <a:rPr lang="en-US" sz="1100" dirty="0" smtClean="0"/>
              <a:t>is the input file name which the user inputs in the command line.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The same is done for the second input image file as well.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295400" y="6324600"/>
            <a:ext cx="5791200" cy="365125"/>
          </a:xfrm>
        </p:spPr>
        <p:txBody>
          <a:bodyPr/>
          <a:lstStyle/>
          <a:p>
            <a:pPr algn="l"/>
            <a:r>
              <a:rPr lang="en-US" dirty="0" smtClean="0"/>
              <a:t>[3] </a:t>
            </a:r>
            <a:r>
              <a:rPr lang="en-US" dirty="0"/>
              <a:t>http://www.itk.org/Doxygen/html/classitk_1_1ImageIOBase.html</a:t>
            </a:r>
          </a:p>
        </p:txBody>
      </p:sp>
    </p:spTree>
    <p:extLst>
      <p:ext uri="{BB962C8B-B14F-4D97-AF65-F5344CB8AC3E}">
        <p14:creationId xmlns:p14="http://schemas.microsoft.com/office/powerpoint/2010/main" val="216852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 smtClean="0">
                <a:solidFill>
                  <a:srgbClr val="22337C"/>
                </a:solidFill>
              </a:rPr>
              <a:t>try</a:t>
            </a:r>
          </a:p>
          <a:p>
            <a:pPr marL="0" indent="0">
              <a:buNone/>
            </a:pPr>
            <a:r>
              <a:rPr lang="en-US" sz="1100" dirty="0" smtClean="0"/>
              <a:t>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B050"/>
                </a:solidFill>
              </a:rPr>
              <a:t>// lots of source code here</a:t>
            </a:r>
            <a:endParaRPr lang="en-US" sz="1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100" dirty="0" smtClean="0"/>
              <a:t>}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22337C"/>
                </a:solidFill>
              </a:rPr>
              <a:t>catch</a:t>
            </a:r>
            <a:r>
              <a:rPr lang="en-US" sz="1100" dirty="0" smtClean="0"/>
              <a:t>( </a:t>
            </a:r>
            <a:r>
              <a:rPr lang="en-US" sz="1100" dirty="0" err="1" smtClean="0"/>
              <a:t>itk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F0"/>
                </a:solidFill>
              </a:rPr>
              <a:t>ExceptionObject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&amp;error </a:t>
            </a:r>
            <a:r>
              <a:rPr lang="en-US" sz="1100" dirty="0" smtClean="0"/>
              <a:t>)</a:t>
            </a:r>
          </a:p>
          <a:p>
            <a:pPr marL="0" indent="0">
              <a:buNone/>
            </a:pPr>
            <a:r>
              <a:rPr lang="en-US" sz="1100" dirty="0" smtClean="0"/>
              <a:t>{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F0"/>
                </a:solidFill>
              </a:rPr>
              <a:t>cerr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&lt;&lt; </a:t>
            </a:r>
            <a:r>
              <a:rPr lang="en-US" sz="1100" dirty="0">
                <a:solidFill>
                  <a:srgbClr val="7030A0"/>
                </a:solidFill>
              </a:rPr>
              <a:t>"Exception caught: "</a:t>
            </a:r>
            <a:r>
              <a:rPr lang="en-US" sz="1100" dirty="0"/>
              <a:t> &lt;&lt; error &lt;&lt; </a:t>
            </a:r>
            <a:r>
              <a:rPr lang="en-US" sz="1100" dirty="0">
                <a:solidFill>
                  <a:srgbClr val="7030A0"/>
                </a:solidFill>
              </a:rPr>
              <a:t>"\n"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>
                <a:solidFill>
                  <a:srgbClr val="00B0F0"/>
                </a:solidFill>
              </a:rPr>
              <a:t>return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6F2927"/>
                </a:solidFill>
              </a:rPr>
              <a:t>EXIT_FAILURE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Basic exception handling in ITK </a:t>
            </a:r>
            <a:r>
              <a:rPr lang="en-US" sz="1100" baseline="30000" dirty="0" smtClean="0"/>
              <a:t>[4]</a:t>
            </a:r>
            <a:r>
              <a:rPr lang="en-US" sz="1100" dirty="0" smtClean="0"/>
              <a:t>. This will be discussed in detail in a future tutorial.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295400" y="6324600"/>
            <a:ext cx="5791200" cy="365125"/>
          </a:xfrm>
        </p:spPr>
        <p:txBody>
          <a:bodyPr/>
          <a:lstStyle/>
          <a:p>
            <a:pPr algn="l"/>
            <a:r>
              <a:rPr lang="en-US" dirty="0" smtClean="0"/>
              <a:t>[4] </a:t>
            </a:r>
            <a:r>
              <a:rPr lang="en-US" dirty="0"/>
              <a:t>http://itk.org/ITKExamples/src/Core/Common/TryCatchException/Documentation.html</a:t>
            </a:r>
          </a:p>
        </p:txBody>
      </p:sp>
    </p:spTree>
    <p:extLst>
      <p:ext uri="{BB962C8B-B14F-4D97-AF65-F5344CB8AC3E}">
        <p14:creationId xmlns:p14="http://schemas.microsoft.com/office/powerpoint/2010/main" val="1445948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1">
  <a:themeElements>
    <a:clrScheme name="Custom 1">
      <a:dk1>
        <a:srgbClr val="000000"/>
      </a:dk1>
      <a:lt1>
        <a:srgbClr val="FFFFFF"/>
      </a:lt1>
      <a:dk2>
        <a:srgbClr val="6F292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</Template>
  <TotalTime>7258</TotalTime>
  <Words>1031</Words>
  <Application>Microsoft Office PowerPoint</Application>
  <PresentationFormat>On-screen Show (4:3)</PresentationFormat>
  <Paragraphs>151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template_1</vt:lpstr>
      <vt:lpstr>CBICA S/W Dev Tutorials 08 – ITK Multiplication </vt:lpstr>
      <vt:lpstr>Multiplication Filter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PowerPoint Presentation</vt:lpstr>
    </vt:vector>
  </TitlesOfParts>
  <Company>UPHS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Sarthak Pati</dc:creator>
  <cp:lastModifiedBy>Pati, Sarthak</cp:lastModifiedBy>
  <cp:revision>71</cp:revision>
  <dcterms:created xsi:type="dcterms:W3CDTF">2015-03-02T14:56:53Z</dcterms:created>
  <dcterms:modified xsi:type="dcterms:W3CDTF">2016-01-11T14:57:52Z</dcterms:modified>
</cp:coreProperties>
</file>