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4"/>
  </p:normalViewPr>
  <p:slideViewPr>
    <p:cSldViewPr snapToGrid="0" snapToObjects="1">
      <p:cViewPr varScale="1">
        <p:scale>
          <a:sx n="146" d="100"/>
          <a:sy n="146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763A1-DF6E-664F-89F2-78051A660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D755A7-12F7-3649-A44B-EAE1C4508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D62059-44AD-2643-BD5A-C820565A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CA46-0A30-D842-8451-A5D19977CA8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26258-92B1-7A43-A37D-03283323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68CE5-8C69-8542-8A8E-1DA2943C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586-DE5E-E548-B868-8D936E68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7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4A5C8-9ECB-584A-B9A9-A68DE1A5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DF6670-5450-8547-98B1-CCA3501D6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6F86D7-B0C9-9542-A7D3-032CB395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CA46-0A30-D842-8451-A5D19977CA8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B4061D-5CB2-CF4B-867E-89E709BE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A8B25-94F9-624A-83FA-30339BDE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586-DE5E-E548-B868-8D936E68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7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F747A8-FA46-D345-B1B0-2A9DBB6F1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12FBAA-CEEF-5247-B2B0-39FA4421E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7FD2A-01EF-2C40-8796-81C64AA4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CA46-0A30-D842-8451-A5D19977CA8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69D60-F60F-5D4C-8192-4CCE5176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E5F5DE-0708-1C4A-85BB-38ADE41E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586-DE5E-E548-B868-8D936E68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48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0456E-6EBC-EF4E-814C-34747FB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DACB-EF1E-1F41-BA54-E90987E2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AF1C0B-2859-E846-881A-9CF38C27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CA46-0A30-D842-8451-A5D19977CA8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1F5BF-FBAF-D34C-9BD4-040B756E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B848E1-631F-6C4B-93BB-44B0557E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586-DE5E-E548-B868-8D936E68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64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4EBEF-A63F-8549-AD4B-FBB070DE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ECFE9-E83A-F94F-9436-00BDDC5FB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0F70B-2861-C349-B864-CBD63670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CA46-0A30-D842-8451-A5D19977CA8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50B1E-6F84-E04E-B35D-9919DE02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F5A4F-0A02-174A-83A9-300B7E44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586-DE5E-E548-B868-8D936E68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09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93B02-9AF0-8A48-8A8C-FAE43E9D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C4A0A-9FB7-3C41-8A95-31180A1F1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91807B-6556-EA44-8947-FC0EF74A8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9E7358-DD3E-DF47-ADEF-8CF15F85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CA46-0A30-D842-8451-A5D19977CA8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06F248-E01D-B54C-BA73-B92D0AA5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2CACEE-1FB5-A84B-97C6-C275986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586-DE5E-E548-B868-8D936E68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3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424F8-1E95-5342-840F-E2679D7F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B8B16-DED6-9340-8228-456D3D6D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44E79-A902-DA49-8346-83AB80D0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2F2A10-DFCC-1440-9AC9-70D4066FC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B1EC60-B61A-894C-AD23-F3F32743F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E84102-93B2-C948-8473-CD27E39A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CA46-0A30-D842-8451-A5D19977CA8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A29047-4436-494C-9C11-652C1065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325DED-1CA0-8848-B329-7E33733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586-DE5E-E548-B868-8D936E68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0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BCA96-9836-8C44-9F1D-276EABA0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0F7E7D-E514-BA45-BFD1-F06E66DE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CA46-0A30-D842-8451-A5D19977CA8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311855-8EC6-CA49-B735-BBE6E413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36A9D6-4654-AE4B-BFDA-E9100348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586-DE5E-E548-B868-8D936E68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85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39E053-C5FF-1442-A5F4-9871877D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CA46-0A30-D842-8451-A5D19977CA8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8D3BAA-91F2-8A42-A92E-7085A38D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553961-6B6C-2848-8FD5-CE192661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586-DE5E-E548-B868-8D936E689DD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D03972-A367-4B4E-B078-BF5713C35E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3105" y="4465129"/>
            <a:ext cx="599095" cy="5990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0014D6-EE51-F94B-890B-594EC6DC1F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1451" y="4465129"/>
            <a:ext cx="524208" cy="5990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4718D8-3138-CB4A-8574-8A427837C52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911" y="4465129"/>
            <a:ext cx="599095" cy="59909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F7F693C-D706-574C-99CA-3D7091FC59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8371" y="4465129"/>
            <a:ext cx="599095" cy="59909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61FDFF7-DB84-2C4D-84EF-0E283E1EC2C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1605" y="4465129"/>
            <a:ext cx="449321" cy="59909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2CF9F6C-6B30-AB4B-B995-791DA4561B8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24839" y="4465129"/>
            <a:ext cx="449321" cy="5990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7D80814-A174-2F4B-8B08-F1AA8E88D7D1}"/>
              </a:ext>
            </a:extLst>
          </p:cNvPr>
          <p:cNvSpPr txBox="1"/>
          <p:nvPr userDrawn="1"/>
        </p:nvSpPr>
        <p:spPr>
          <a:xfrm>
            <a:off x="5777466" y="3634400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61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2AE81-4323-0949-B7BA-5A5DD68F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A2FC6-54DF-9746-93FD-8F1B40BC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D739DA-773B-FA4E-8C19-969D8A819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D7532-0130-E249-B447-6B716128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CA46-0A30-D842-8451-A5D19977CA8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FD4422-2D3A-544F-BA0E-5D961863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48403-C9AA-E74A-B467-049EF76D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586-DE5E-E548-B868-8D936E68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48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D1420-18DD-AF4F-9EDB-BC5ED7F6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48CE9F-5D12-CD43-8A88-022006EBE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8798F8-DA1F-3B4B-B8D5-0498B57DC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71829B-2F92-7C47-B486-5580E539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CA46-0A30-D842-8451-A5D19977CA8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53ACBA-D194-A544-9EEA-EFAFD491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2F6188-2008-B444-91C0-C10C3507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586-DE5E-E548-B868-8D936E68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9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0E626-EEF7-8B46-95BB-E3CC3F1E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66D527-FD28-B149-BC8B-5E2FE94D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CA808-2C38-7544-9D32-68E9045FB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CA46-0A30-D842-8451-A5D19977CA87}" type="datetimeFigureOut">
              <a:rPr lang="ru-RU" smtClean="0"/>
              <a:t>18.05.2018</a:t>
            </a:fld>
            <a:endParaRPr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7BFBDA-5A23-C94A-8129-06298FF1F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E76489-A264-AE42-8258-F2D33166D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3586-DE5E-E548-B868-8D936E689DDD}" type="slidenum">
              <a:rPr lang="ru-RU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90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9AD670-6B77-004D-B31B-E913C2672B10}"/>
              </a:ext>
            </a:extLst>
          </p:cNvPr>
          <p:cNvSpPr txBox="1"/>
          <p:nvPr/>
        </p:nvSpPr>
        <p:spPr>
          <a:xfrm>
            <a:off x="5821010" y="1042205"/>
            <a:ext cx="633507" cy="49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5276C5-18C6-8B4F-8E80-4846C846F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909" y="1893942"/>
            <a:ext cx="612711" cy="544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F6259D-5BE1-F44F-BCC6-B1B3E3BA4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5039" y="1893942"/>
            <a:ext cx="544632" cy="5446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FFE125-9E97-B842-87C7-B5E5D088B0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7943" y="1893942"/>
            <a:ext cx="544632" cy="5446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B7EE81C-1417-C74B-998F-3E7569D629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0847" y="1893942"/>
            <a:ext cx="544632" cy="54463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C14D2ED-B868-7F49-AF75-E2C6341BE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3752" y="1893941"/>
            <a:ext cx="544632" cy="5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00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Arkhipov</dc:creator>
  <cp:lastModifiedBy>Igor Arkhipov</cp:lastModifiedBy>
  <cp:revision>1</cp:revision>
  <dcterms:created xsi:type="dcterms:W3CDTF">2018-05-18T08:41:08Z</dcterms:created>
  <dcterms:modified xsi:type="dcterms:W3CDTF">2018-05-18T08:45:47Z</dcterms:modified>
</cp:coreProperties>
</file>