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306F0CC8-C394-F570-5741-9A9E15B3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571E279-E5E3-9C25-8D97-5E9F21E2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食物アレルギー専門掲示板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4F7A5-E71C-16FD-7ABE-406041CE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E23C1006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八木　琢磨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6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DFBB17-49AA-5B33-A864-1EFA52E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1789A-A26B-C7D2-B3B5-B712AF04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・去年受けた</a:t>
            </a:r>
            <a:r>
              <a:rPr lang="en-US" altLang="ja-JP" dirty="0"/>
              <a:t>PHP</a:t>
            </a:r>
            <a:r>
              <a:rPr lang="ja-JP" altLang="en-US" dirty="0"/>
              <a:t>の授業が難しかったので復習がしたかった。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・食物アレルギーに関する何かが作りたかった</a:t>
            </a:r>
            <a:r>
              <a:rPr lang="ja-JP" altLang="en-US" dirty="0"/>
              <a:t>から。</a:t>
            </a:r>
            <a:endParaRPr kumimoji="1" lang="ja-JP" altLang="en-US" dirty="0"/>
          </a:p>
          <a:p>
            <a:endParaRPr kumimoji="1" lang="en-US" altLang="ja-JP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DECB3-0C6F-EEF4-9999-18092E4C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ED6C62-804E-B037-5ED3-DC88B122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ja-JP" altLang="en-US" dirty="0"/>
              <a:t>機能の概要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F9124-3B8E-B9E0-E436-05CD96DB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物アレルギーに関する情報を投稿したり、投稿を検索したりすることができる掲示板機能と食物アレルギーに関することが載っているページや食物アレルギーに関連するサイトが載っているページなどがある。掲示板の投稿を削除することができる管理ページもある。</a:t>
            </a:r>
          </a:p>
          <a:p>
            <a:pPr marL="0" indent="0">
              <a:buNone/>
            </a:pP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D895D-F8FA-F80D-39E2-189BECED0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EDA4A1-B4BA-94D1-0253-A5CAE456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ja-JP" altLang="en-US" dirty="0"/>
              <a:t>技術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37EB5-065D-08EB-D0D9-D1F4D4CD5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PHP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404040"/>
                </a:solidFill>
              </a:rPr>
              <a:t>・</a:t>
            </a:r>
            <a:r>
              <a:rPr kumimoji="1" lang="en-US" altLang="ja-JP" dirty="0">
                <a:solidFill>
                  <a:srgbClr val="404040"/>
                </a:solidFill>
              </a:rPr>
              <a:t>HTML</a:t>
            </a:r>
            <a:endParaRPr lang="en-US" altLang="ja-JP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CSS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JavaScript(</a:t>
            </a:r>
            <a:r>
              <a:rPr lang="ja-JP" altLang="en-US" dirty="0">
                <a:solidFill>
                  <a:srgbClr val="404040"/>
                </a:solidFill>
              </a:rPr>
              <a:t>新しい投稿の表示や投稿の検索をする機能でのみ使用</a:t>
            </a:r>
            <a:r>
              <a:rPr lang="en-US" altLang="ja-JP" dirty="0">
                <a:solidFill>
                  <a:srgbClr val="404040"/>
                </a:solidFill>
              </a:rPr>
              <a:t>)</a:t>
            </a:r>
          </a:p>
          <a:p>
            <a:pPr marL="0" indent="0">
              <a:buNone/>
            </a:pPr>
            <a:endParaRPr lang="en-US" altLang="ja-JP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404040"/>
              </a:solidFill>
            </a:endParaRPr>
          </a:p>
          <a:p>
            <a:endParaRPr kumimoji="1" lang="en-US" altLang="ja-JP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2F7A5-DCDC-6413-ECB1-74ADE13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kumimoji="1" lang="ja-JP" altLang="en-US"/>
              <a:t>作品デモ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7E46FC-6209-2D47-7AC6-DDC3EC39D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720"/>
            <a:ext cx="5558374" cy="443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2490D35-CA0E-D142-F31B-581652DD0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82" y="1188719"/>
            <a:ext cx="5260193" cy="5694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2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5DF56-BE54-4220-3AFC-6129B7C3B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018205-D4A8-64D7-5665-835F580B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03B66-CC91-28DA-CD93-50F8BCC95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271A1-6155-5731-8359-52A3F101C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0A72B0-E2A4-A2B9-3260-A87D35B7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70843F-27CB-9F96-4770-17623777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 Java</a:t>
            </a:r>
            <a:r>
              <a:rPr lang="ja-JP" altLang="en-US" dirty="0">
                <a:solidFill>
                  <a:srgbClr val="404040"/>
                </a:solidFill>
              </a:rPr>
              <a:t>を使った作品を作ってみたいです。</a:t>
            </a:r>
            <a:endParaRPr kumimoji="1" lang="en-US" altLang="ja-JP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293</TotalTime>
  <Words>133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游明朝</vt:lpstr>
      <vt:lpstr>Arial</vt:lpstr>
      <vt:lpstr>Gill Sans MT</vt:lpstr>
      <vt:lpstr>パーセル</vt:lpstr>
      <vt:lpstr>食物アレルギー専門掲示板</vt:lpstr>
      <vt:lpstr>目的</vt:lpstr>
      <vt:lpstr>機能の概要</vt:lpstr>
      <vt:lpstr>技術</vt:lpstr>
      <vt:lpstr>作品デモ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八木　琢磨</dc:creator>
  <cp:lastModifiedBy>八木　琢磨</cp:lastModifiedBy>
  <cp:revision>2</cp:revision>
  <dcterms:created xsi:type="dcterms:W3CDTF">2025-01-16T01:31:18Z</dcterms:created>
  <dcterms:modified xsi:type="dcterms:W3CDTF">2025-01-23T01:15:55Z</dcterms:modified>
</cp:coreProperties>
</file>