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09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3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2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8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4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6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306F0CC8-C394-F570-5741-9A9E15B370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571E279-E5E3-9C25-8D97-5E9F21E2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食物アレルギー専門掲示板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F4F7A5-E71C-16FD-7ABE-406041CEC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E23C1006</a:t>
            </a:r>
          </a:p>
          <a:p>
            <a:r>
              <a:rPr lang="ja-JP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八木　琢磨</a:t>
            </a:r>
            <a:endParaRPr kumimoji="1" lang="ja-JP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66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DFBB17-49AA-5B33-A864-1EFA52EB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1789A-A26B-C7D2-B3B5-B712AF04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・一年生の時にやった</a:t>
            </a:r>
            <a:r>
              <a:rPr lang="en-US" altLang="ja-JP" dirty="0"/>
              <a:t>PHP</a:t>
            </a:r>
            <a:r>
              <a:rPr lang="ja-JP" altLang="en-US" dirty="0"/>
              <a:t>の授業が難しかったので復習がしたかった。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・食物アレルギーに関する何かが作りたかった</a:t>
            </a:r>
            <a:r>
              <a:rPr lang="ja-JP" altLang="en-US" dirty="0"/>
              <a:t>から。</a:t>
            </a:r>
            <a:endParaRPr kumimoji="1" lang="ja-JP" altLang="en-US" dirty="0"/>
          </a:p>
          <a:p>
            <a:endParaRPr kumimoji="1" lang="en-US" altLang="ja-JP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4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DECB3-0C6F-EEF4-9999-18092E4C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ED6C62-804E-B037-5ED3-DC88B1227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ja-JP" altLang="en-US" dirty="0"/>
              <a:t>機能の概要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F9124-3B8E-B9E0-E436-05CD96DB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ja-JP" sz="24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食物アレルギーに関する情報を投稿したり、投稿を検索したりすることができる掲示板機能と食物アレルギーに関することが載っているページや食物アレルギーに関連するサイトが載っているページなどがある。掲示板の投稿を削除することができる管理ページもある。</a:t>
            </a:r>
          </a:p>
          <a:p>
            <a:pPr marL="0" indent="0">
              <a:buNone/>
            </a:pPr>
            <a:endParaRPr lang="en-US" altLang="ja-JP" sz="1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D895D-F8FA-F80D-39E2-189BECED0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EDA4A1-B4BA-94D1-0253-A5CAE456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ja-JP" altLang="en-US" dirty="0"/>
              <a:t>技術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37EB5-065D-08EB-D0D9-D1F4D4CD5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PHP</a:t>
            </a:r>
          </a:p>
          <a:p>
            <a:pPr marL="0" indent="0">
              <a:buNone/>
            </a:pPr>
            <a:r>
              <a:rPr kumimoji="1" lang="ja-JP" altLang="en-US" dirty="0">
                <a:solidFill>
                  <a:srgbClr val="404040"/>
                </a:solidFill>
              </a:rPr>
              <a:t>・</a:t>
            </a:r>
            <a:r>
              <a:rPr kumimoji="1" lang="en-US" altLang="ja-JP" dirty="0">
                <a:solidFill>
                  <a:srgbClr val="404040"/>
                </a:solidFill>
              </a:rPr>
              <a:t>HTML</a:t>
            </a:r>
            <a:endParaRPr lang="en-US" altLang="ja-JP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CSS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404040"/>
                </a:solidFill>
              </a:rPr>
              <a:t>・</a:t>
            </a:r>
            <a:r>
              <a:rPr lang="en-US" altLang="ja-JP" dirty="0">
                <a:solidFill>
                  <a:srgbClr val="404040"/>
                </a:solidFill>
              </a:rPr>
              <a:t>JavaScript(</a:t>
            </a:r>
            <a:r>
              <a:rPr lang="ja-JP" altLang="en-US" dirty="0">
                <a:solidFill>
                  <a:srgbClr val="404040"/>
                </a:solidFill>
              </a:rPr>
              <a:t>新しい投稿の表示や投稿の検索をする機能でのみ使用</a:t>
            </a:r>
            <a:r>
              <a:rPr lang="en-US" altLang="ja-JP" dirty="0">
                <a:solidFill>
                  <a:srgbClr val="404040"/>
                </a:solidFill>
              </a:rPr>
              <a:t>)</a:t>
            </a:r>
          </a:p>
          <a:p>
            <a:pPr marL="0" indent="0">
              <a:buNone/>
            </a:pPr>
            <a:endParaRPr lang="en-US" altLang="ja-JP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kumimoji="1" lang="ja-JP" altLang="en-US" dirty="0">
              <a:solidFill>
                <a:srgbClr val="404040"/>
              </a:solidFill>
            </a:endParaRPr>
          </a:p>
          <a:p>
            <a:endParaRPr kumimoji="1" lang="en-US" altLang="ja-JP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49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72F7A5-DCDC-6413-ECB1-74ADE13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29728" cy="1188720"/>
          </a:xfrm>
        </p:spPr>
        <p:txBody>
          <a:bodyPr/>
          <a:lstStyle/>
          <a:p>
            <a:r>
              <a:rPr kumimoji="1" lang="ja-JP" altLang="en-US"/>
              <a:t>作品デモ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7E46FC-6209-2D47-7AC6-DDC3EC39D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8720"/>
            <a:ext cx="5558374" cy="4434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2490D35-CA0E-D142-F31B-581652DD0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82" y="1188719"/>
            <a:ext cx="5260193" cy="5694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234201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パーセル</Template>
  <TotalTime>255</TotalTime>
  <Words>123</Words>
  <Application>Microsoft Office PowerPoint</Application>
  <PresentationFormat>ワイド画面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游明朝</vt:lpstr>
      <vt:lpstr>Arial</vt:lpstr>
      <vt:lpstr>Gill Sans MT</vt:lpstr>
      <vt:lpstr>パーセル</vt:lpstr>
      <vt:lpstr>食物アレルギー専門掲示板</vt:lpstr>
      <vt:lpstr>目的</vt:lpstr>
      <vt:lpstr>機能の概要</vt:lpstr>
      <vt:lpstr>技術</vt:lpstr>
      <vt:lpstr>作品デモ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八木　琢磨</dc:creator>
  <cp:lastModifiedBy>八木　琢磨</cp:lastModifiedBy>
  <cp:revision>1</cp:revision>
  <dcterms:created xsi:type="dcterms:W3CDTF">2025-01-16T01:31:18Z</dcterms:created>
  <dcterms:modified xsi:type="dcterms:W3CDTF">2025-01-16T05:47:05Z</dcterms:modified>
</cp:coreProperties>
</file>