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6CCFF-8E77-3897-5398-EB51578B8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5FFCF5-B8C9-6CC2-EFCB-FC082192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53343A-B3B8-A548-6D48-85D48E9B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28B48-2B26-AE4E-6AE5-5939F275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889A6-BEEA-8C59-A850-E5CC121F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83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CBB43-F4D9-8E4D-E968-AB834F24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98DAA-4068-9DC6-DD88-7CE77B91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13FC8-7E80-7814-D077-CFD1E3F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0F91-0209-0582-2C5D-F6B4A2A0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FEE2C-4552-7651-6B00-9C31D28D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65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948CE-4A48-485D-B40B-8CA7B2454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66DE07-3DD2-82CC-AB30-D0B2B6D7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EA55C-1AEF-9E27-CAED-19CE0DCE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0763E-337E-B8E5-BAE5-BA306D0D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AAFB54-A8EB-4C64-EA6A-5F47AF78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30213-B099-2E8A-CDE3-1F0D0675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5B41D-FF1B-62E3-D636-5EC6C926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94962-3FED-410A-8D15-E7A580F1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19D84-992C-6A23-866A-44EE1237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EE5F7-ED7D-151D-2B7B-85618721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6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058A3-035E-5139-BF30-C0117563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CD3D0A-2F06-23C0-3CC1-6319C084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1B829-EEF7-8173-6D88-73C50D8B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822CE-0128-3E28-010B-8A9406BB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1BA60-0F2F-979E-3D21-D74DEAED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2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93AAD-48B9-D285-738B-17B3DF4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978868-A4DE-B2A8-8B29-398A8532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BEA474-690A-CD6C-8728-29F5DE75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E0B16D-2CF8-1B08-E2C1-DDCEF6B2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27C3F6-A769-FE0D-74F9-5B62FF0F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4E97B7-B882-3A15-9E54-1C6C87AF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0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1EDB4-14E2-A244-2FD1-D67CC794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11BEF-920A-B23A-1248-DC83B8E3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97E71E-8318-B08F-218F-1C6E9AFF8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B58DCA-D531-0BDB-A5C0-4FD808907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520D75-1359-401A-5C4C-C53D47C9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A6AB35-7A7E-C0D5-6D18-3ABD17F9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9820C5-2DBD-94AA-4A45-02ADC270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6C785-3B6F-33F3-C85A-E2EAED37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71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E2FC0-02B3-49C1-DD1B-029FF01D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563C7F-0C72-9A0D-585F-C5092C91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5197F-337D-236C-ECAC-F3796587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110D32-6FC2-A55D-486E-08BF6256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A384D8-086F-C6AF-34A4-9669BB7C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E84392-6611-0221-5F34-81588D95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E349D-14A6-9B6E-AD59-034624F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1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C3DB8-9678-2558-AA53-1948B9E5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4AB99-3FBB-A6A5-5CD6-5EACD150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6D3C32-D21E-4C08-1A16-5A690EE28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560D6A-D5A1-7293-2371-9856CA61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342CF-E54E-3DCA-BD0A-165C3939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81E663-7C00-43AD-5E7F-28BE594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1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C7AB6-4989-9353-FADF-0E99ABCC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5F15DB-DB0A-D805-8743-25F2FCF5E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A18FFD-34CB-9ADF-3E01-3EBBE1E9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6D0CF2-8508-2836-B2A2-1C9820EA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6470B4-905B-5DF0-3E71-2F87CC6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9BE2-49DC-678E-753E-DC694E32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2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8D7539-8A76-408B-2935-7939EA9D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684690-1554-9ED5-3EA7-ECF0E0B0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5AC5F-24FE-DEEC-2E73-9C01F10D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9993-7DD4-40ED-AFBC-A9F7DF95B03A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B7F27A-6F09-9558-5435-9CFEF059B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CAD0F2-F3BE-B47F-DF98-1C89130E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75B7-3119-4B85-9A34-574DB4D36F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18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 noChangeAspect="1"/>
          </p:cNvSpPr>
          <p:nvPr/>
        </p:nvSpPr>
        <p:spPr>
          <a:xfrm>
            <a:off x="-34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 noChangeAspect="1"/>
          </p:cNvSpPr>
          <p:nvPr/>
        </p:nvSpPr>
        <p:spPr>
          <a:xfrm>
            <a:off x="125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い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 noChangeAspect="1"/>
          </p:cNvSpPr>
          <p:nvPr/>
        </p:nvSpPr>
        <p:spPr>
          <a:xfrm>
            <a:off x="251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 noChangeAspect="1"/>
          </p:cNvSpPr>
          <p:nvPr/>
        </p:nvSpPr>
        <p:spPr>
          <a:xfrm>
            <a:off x="377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 noChangeAspect="1"/>
          </p:cNvSpPr>
          <p:nvPr/>
        </p:nvSpPr>
        <p:spPr>
          <a:xfrm>
            <a:off x="5036550" y="-492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お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 noChangeAspect="1"/>
          </p:cNvSpPr>
          <p:nvPr/>
        </p:nvSpPr>
        <p:spPr>
          <a:xfrm>
            <a:off x="-3450" y="13354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か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 noChangeAspect="1"/>
          </p:cNvSpPr>
          <p:nvPr/>
        </p:nvSpPr>
        <p:spPr>
          <a:xfrm>
            <a:off x="1256550" y="13354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 noChangeAspect="1"/>
          </p:cNvSpPr>
          <p:nvPr/>
        </p:nvSpPr>
        <p:spPr>
          <a:xfrm>
            <a:off x="251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く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 noChangeAspect="1"/>
          </p:cNvSpPr>
          <p:nvPr/>
        </p:nvSpPr>
        <p:spPr>
          <a:xfrm>
            <a:off x="377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け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 noChangeAspect="1"/>
          </p:cNvSpPr>
          <p:nvPr/>
        </p:nvSpPr>
        <p:spPr>
          <a:xfrm>
            <a:off x="5036550" y="1338104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こ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 noChangeAspect="1"/>
          </p:cNvSpPr>
          <p:nvPr/>
        </p:nvSpPr>
        <p:spPr>
          <a:xfrm>
            <a:off x="0" y="2678429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さ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 noChangeAspect="1"/>
          </p:cNvSpPr>
          <p:nvPr/>
        </p:nvSpPr>
        <p:spPr>
          <a:xfrm>
            <a:off x="1260000" y="2678429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 noChangeAspect="1"/>
          </p:cNvSpPr>
          <p:nvPr/>
        </p:nvSpPr>
        <p:spPr>
          <a:xfrm>
            <a:off x="252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す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 noChangeAspect="1"/>
          </p:cNvSpPr>
          <p:nvPr/>
        </p:nvSpPr>
        <p:spPr>
          <a:xfrm>
            <a:off x="378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せ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 noChangeAspect="1"/>
          </p:cNvSpPr>
          <p:nvPr/>
        </p:nvSpPr>
        <p:spPr>
          <a:xfrm>
            <a:off x="5040000" y="2681129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そ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 noChangeAspect="1"/>
          </p:cNvSpPr>
          <p:nvPr/>
        </p:nvSpPr>
        <p:spPr>
          <a:xfrm>
            <a:off x="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た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 noChangeAspect="1"/>
          </p:cNvSpPr>
          <p:nvPr/>
        </p:nvSpPr>
        <p:spPr>
          <a:xfrm>
            <a:off x="126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ち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 noChangeAspect="1"/>
          </p:cNvSpPr>
          <p:nvPr/>
        </p:nvSpPr>
        <p:spPr>
          <a:xfrm>
            <a:off x="252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つ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 noChangeAspect="1"/>
          </p:cNvSpPr>
          <p:nvPr/>
        </p:nvSpPr>
        <p:spPr>
          <a:xfrm>
            <a:off x="378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て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 noChangeAspect="1"/>
          </p:cNvSpPr>
          <p:nvPr/>
        </p:nvSpPr>
        <p:spPr>
          <a:xfrm>
            <a:off x="5040000" y="4028758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と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 noChangeAspect="1"/>
          </p:cNvSpPr>
          <p:nvPr/>
        </p:nvSpPr>
        <p:spPr>
          <a:xfrm>
            <a:off x="-3450" y="537829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な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 noChangeAspect="1"/>
          </p:cNvSpPr>
          <p:nvPr/>
        </p:nvSpPr>
        <p:spPr>
          <a:xfrm>
            <a:off x="1256550" y="537829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に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 noChangeAspect="1"/>
          </p:cNvSpPr>
          <p:nvPr/>
        </p:nvSpPr>
        <p:spPr>
          <a:xfrm>
            <a:off x="2516550" y="5376387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ぬ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 noChangeAspect="1"/>
          </p:cNvSpPr>
          <p:nvPr/>
        </p:nvSpPr>
        <p:spPr>
          <a:xfrm>
            <a:off x="3776550" y="5376387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ね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 noChangeAspect="1"/>
          </p:cNvSpPr>
          <p:nvPr/>
        </p:nvSpPr>
        <p:spPr>
          <a:xfrm>
            <a:off x="5036550" y="5380991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の</a:t>
            </a:r>
          </a:p>
        </p:txBody>
      </p:sp>
    </p:spTree>
    <p:extLst>
      <p:ext uri="{BB962C8B-B14F-4D97-AF65-F5344CB8AC3E}">
        <p14:creationId xmlns:p14="http://schemas.microsoft.com/office/powerpoint/2010/main" val="72284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/>
          </p:cNvSpPr>
          <p:nvPr/>
        </p:nvSpPr>
        <p:spPr>
          <a:xfrm>
            <a:off x="-34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/>
          </p:cNvSpPr>
          <p:nvPr/>
        </p:nvSpPr>
        <p:spPr>
          <a:xfrm>
            <a:off x="125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/>
          </p:cNvSpPr>
          <p:nvPr/>
        </p:nvSpPr>
        <p:spPr>
          <a:xfrm>
            <a:off x="251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kyu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/>
          </p:cNvSpPr>
          <p:nvPr/>
        </p:nvSpPr>
        <p:spPr>
          <a:xfrm>
            <a:off x="377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/>
          </p:cNvSpPr>
          <p:nvPr/>
        </p:nvSpPr>
        <p:spPr>
          <a:xfrm>
            <a:off x="503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/>
          </p:cNvSpPr>
          <p:nvPr/>
        </p:nvSpPr>
        <p:spPr>
          <a:xfrm>
            <a:off x="-34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sha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/>
          </p:cNvSpPr>
          <p:nvPr/>
        </p:nvSpPr>
        <p:spPr>
          <a:xfrm>
            <a:off x="125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/>
          </p:cNvSpPr>
          <p:nvPr/>
        </p:nvSpPr>
        <p:spPr>
          <a:xfrm>
            <a:off x="251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shu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/>
          </p:cNvSpPr>
          <p:nvPr/>
        </p:nvSpPr>
        <p:spPr>
          <a:xfrm>
            <a:off x="377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sho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/>
          </p:cNvSpPr>
          <p:nvPr/>
        </p:nvSpPr>
        <p:spPr>
          <a:xfrm>
            <a:off x="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cha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/>
          </p:cNvSpPr>
          <p:nvPr/>
        </p:nvSpPr>
        <p:spPr>
          <a:xfrm>
            <a:off x="126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/>
          </p:cNvSpPr>
          <p:nvPr/>
        </p:nvSpPr>
        <p:spPr>
          <a:xfrm>
            <a:off x="252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chu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/>
          </p:cNvSpPr>
          <p:nvPr/>
        </p:nvSpPr>
        <p:spPr>
          <a:xfrm>
            <a:off x="377655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cho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/>
          </p:cNvSpPr>
          <p:nvPr/>
        </p:nvSpPr>
        <p:spPr>
          <a:xfrm>
            <a:off x="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/>
          </p:cNvSpPr>
          <p:nvPr/>
        </p:nvSpPr>
        <p:spPr>
          <a:xfrm>
            <a:off x="126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/>
          </p:cNvSpPr>
          <p:nvPr/>
        </p:nvSpPr>
        <p:spPr>
          <a:xfrm>
            <a:off x="252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nyu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/>
          </p:cNvSpPr>
          <p:nvPr/>
        </p:nvSpPr>
        <p:spPr>
          <a:xfrm>
            <a:off x="378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/>
          </p:cNvSpPr>
          <p:nvPr/>
        </p:nvSpPr>
        <p:spPr>
          <a:xfrm>
            <a:off x="504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/>
          </p:cNvSpPr>
          <p:nvPr/>
        </p:nvSpPr>
        <p:spPr>
          <a:xfrm>
            <a:off x="-34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hya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/>
          </p:cNvSpPr>
          <p:nvPr/>
        </p:nvSpPr>
        <p:spPr>
          <a:xfrm>
            <a:off x="125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/>
          </p:cNvSpPr>
          <p:nvPr/>
        </p:nvSpPr>
        <p:spPr>
          <a:xfrm>
            <a:off x="251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hyu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/>
          </p:cNvSpPr>
          <p:nvPr/>
        </p:nvSpPr>
        <p:spPr>
          <a:xfrm>
            <a:off x="377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/>
          </p:cNvSpPr>
          <p:nvPr/>
        </p:nvSpPr>
        <p:spPr>
          <a:xfrm>
            <a:off x="503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hyo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8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/>
          </p:cNvSpPr>
          <p:nvPr/>
        </p:nvSpPr>
        <p:spPr>
          <a:xfrm>
            <a:off x="-34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/>
          </p:cNvSpPr>
          <p:nvPr/>
        </p:nvSpPr>
        <p:spPr>
          <a:xfrm>
            <a:off x="125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/>
          </p:cNvSpPr>
          <p:nvPr/>
        </p:nvSpPr>
        <p:spPr>
          <a:xfrm>
            <a:off x="251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myu</a:t>
            </a:r>
            <a:endParaRPr lang="en-US" altLang="ja-JP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/>
          </p:cNvSpPr>
          <p:nvPr/>
        </p:nvSpPr>
        <p:spPr>
          <a:xfrm>
            <a:off x="377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/>
          </p:cNvSpPr>
          <p:nvPr/>
        </p:nvSpPr>
        <p:spPr>
          <a:xfrm>
            <a:off x="503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/>
          </p:cNvSpPr>
          <p:nvPr/>
        </p:nvSpPr>
        <p:spPr>
          <a:xfrm>
            <a:off x="-34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/>
          </p:cNvSpPr>
          <p:nvPr/>
        </p:nvSpPr>
        <p:spPr>
          <a:xfrm>
            <a:off x="125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/>
          </p:cNvSpPr>
          <p:nvPr/>
        </p:nvSpPr>
        <p:spPr>
          <a:xfrm>
            <a:off x="251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ryu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/>
          </p:cNvSpPr>
          <p:nvPr/>
        </p:nvSpPr>
        <p:spPr>
          <a:xfrm>
            <a:off x="377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/>
          </p:cNvSpPr>
          <p:nvPr/>
        </p:nvSpPr>
        <p:spPr>
          <a:xfrm>
            <a:off x="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/>
          </p:cNvSpPr>
          <p:nvPr/>
        </p:nvSpPr>
        <p:spPr>
          <a:xfrm>
            <a:off x="126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/>
          </p:cNvSpPr>
          <p:nvPr/>
        </p:nvSpPr>
        <p:spPr>
          <a:xfrm>
            <a:off x="252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gyu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/>
          </p:cNvSpPr>
          <p:nvPr/>
        </p:nvSpPr>
        <p:spPr>
          <a:xfrm>
            <a:off x="377655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/>
          </p:cNvSpPr>
          <p:nvPr/>
        </p:nvSpPr>
        <p:spPr>
          <a:xfrm>
            <a:off x="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ja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/>
          </p:cNvSpPr>
          <p:nvPr/>
        </p:nvSpPr>
        <p:spPr>
          <a:xfrm>
            <a:off x="126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/>
          </p:cNvSpPr>
          <p:nvPr/>
        </p:nvSpPr>
        <p:spPr>
          <a:xfrm>
            <a:off x="252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ju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/>
          </p:cNvSpPr>
          <p:nvPr/>
        </p:nvSpPr>
        <p:spPr>
          <a:xfrm>
            <a:off x="378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/>
          </p:cNvSpPr>
          <p:nvPr/>
        </p:nvSpPr>
        <p:spPr>
          <a:xfrm>
            <a:off x="504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jo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/>
          </p:cNvSpPr>
          <p:nvPr/>
        </p:nvSpPr>
        <p:spPr>
          <a:xfrm>
            <a:off x="-34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bya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/>
          </p:cNvSpPr>
          <p:nvPr/>
        </p:nvSpPr>
        <p:spPr>
          <a:xfrm>
            <a:off x="125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/>
          </p:cNvSpPr>
          <p:nvPr/>
        </p:nvSpPr>
        <p:spPr>
          <a:xfrm>
            <a:off x="251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b</a:t>
            </a:r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yu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/>
          </p:cNvSpPr>
          <p:nvPr/>
        </p:nvSpPr>
        <p:spPr>
          <a:xfrm>
            <a:off x="377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/>
          </p:cNvSpPr>
          <p:nvPr/>
        </p:nvSpPr>
        <p:spPr>
          <a:xfrm>
            <a:off x="503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byo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/>
          </p:cNvSpPr>
          <p:nvPr/>
        </p:nvSpPr>
        <p:spPr>
          <a:xfrm>
            <a:off x="-34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/>
          </p:cNvSpPr>
          <p:nvPr/>
        </p:nvSpPr>
        <p:spPr>
          <a:xfrm>
            <a:off x="125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/>
          </p:cNvSpPr>
          <p:nvPr/>
        </p:nvSpPr>
        <p:spPr>
          <a:xfrm>
            <a:off x="251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pyu</a:t>
            </a:r>
            <a:endParaRPr lang="en-US" altLang="ja-JP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/>
          </p:cNvSpPr>
          <p:nvPr/>
        </p:nvSpPr>
        <p:spPr>
          <a:xfrm>
            <a:off x="377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/>
          </p:cNvSpPr>
          <p:nvPr/>
        </p:nvSpPr>
        <p:spPr>
          <a:xfrm>
            <a:off x="503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/>
          </p:cNvSpPr>
          <p:nvPr/>
        </p:nvSpPr>
        <p:spPr>
          <a:xfrm>
            <a:off x="-34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/>
          </p:cNvSpPr>
          <p:nvPr/>
        </p:nvSpPr>
        <p:spPr>
          <a:xfrm>
            <a:off x="125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/>
          </p:cNvSpPr>
          <p:nvPr/>
        </p:nvSpPr>
        <p:spPr>
          <a:xfrm>
            <a:off x="251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/>
          </p:cNvSpPr>
          <p:nvPr/>
        </p:nvSpPr>
        <p:spPr>
          <a:xfrm>
            <a:off x="377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/>
          </p:cNvSpPr>
          <p:nvPr/>
        </p:nvSpPr>
        <p:spPr>
          <a:xfrm>
            <a:off x="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/>
          </p:cNvSpPr>
          <p:nvPr/>
        </p:nvSpPr>
        <p:spPr>
          <a:xfrm>
            <a:off x="126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/>
          </p:cNvSpPr>
          <p:nvPr/>
        </p:nvSpPr>
        <p:spPr>
          <a:xfrm>
            <a:off x="252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/>
          </p:cNvSpPr>
          <p:nvPr/>
        </p:nvSpPr>
        <p:spPr>
          <a:xfrm>
            <a:off x="377655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/>
          </p:cNvSpPr>
          <p:nvPr/>
        </p:nvSpPr>
        <p:spPr>
          <a:xfrm>
            <a:off x="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/>
          </p:cNvSpPr>
          <p:nvPr/>
        </p:nvSpPr>
        <p:spPr>
          <a:xfrm>
            <a:off x="126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/>
          </p:cNvSpPr>
          <p:nvPr/>
        </p:nvSpPr>
        <p:spPr>
          <a:xfrm>
            <a:off x="252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/>
          </p:cNvSpPr>
          <p:nvPr/>
        </p:nvSpPr>
        <p:spPr>
          <a:xfrm>
            <a:off x="378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/>
          </p:cNvSpPr>
          <p:nvPr/>
        </p:nvSpPr>
        <p:spPr>
          <a:xfrm>
            <a:off x="504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/>
          </p:cNvSpPr>
          <p:nvPr/>
        </p:nvSpPr>
        <p:spPr>
          <a:xfrm>
            <a:off x="-34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/>
          </p:cNvSpPr>
          <p:nvPr/>
        </p:nvSpPr>
        <p:spPr>
          <a:xfrm>
            <a:off x="125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/>
          </p:cNvSpPr>
          <p:nvPr/>
        </p:nvSpPr>
        <p:spPr>
          <a:xfrm>
            <a:off x="251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/>
          </p:cNvSpPr>
          <p:nvPr/>
        </p:nvSpPr>
        <p:spPr>
          <a:xfrm>
            <a:off x="377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/>
          </p:cNvSpPr>
          <p:nvPr/>
        </p:nvSpPr>
        <p:spPr>
          <a:xfrm>
            <a:off x="503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4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 noChangeAspect="1"/>
          </p:cNvSpPr>
          <p:nvPr/>
        </p:nvSpPr>
        <p:spPr>
          <a:xfrm>
            <a:off x="-34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は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 noChangeAspect="1"/>
          </p:cNvSpPr>
          <p:nvPr/>
        </p:nvSpPr>
        <p:spPr>
          <a:xfrm>
            <a:off x="125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ひ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 noChangeAspect="1"/>
          </p:cNvSpPr>
          <p:nvPr/>
        </p:nvSpPr>
        <p:spPr>
          <a:xfrm>
            <a:off x="251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ふ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 noChangeAspect="1"/>
          </p:cNvSpPr>
          <p:nvPr/>
        </p:nvSpPr>
        <p:spPr>
          <a:xfrm>
            <a:off x="377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へ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 noChangeAspect="1"/>
          </p:cNvSpPr>
          <p:nvPr/>
        </p:nvSpPr>
        <p:spPr>
          <a:xfrm>
            <a:off x="5036550" y="-492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ほ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 noChangeAspect="1"/>
          </p:cNvSpPr>
          <p:nvPr/>
        </p:nvSpPr>
        <p:spPr>
          <a:xfrm>
            <a:off x="-3450" y="13354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ま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 noChangeAspect="1"/>
          </p:cNvSpPr>
          <p:nvPr/>
        </p:nvSpPr>
        <p:spPr>
          <a:xfrm>
            <a:off x="1256550" y="13354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み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 noChangeAspect="1"/>
          </p:cNvSpPr>
          <p:nvPr/>
        </p:nvSpPr>
        <p:spPr>
          <a:xfrm>
            <a:off x="251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む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 noChangeAspect="1"/>
          </p:cNvSpPr>
          <p:nvPr/>
        </p:nvSpPr>
        <p:spPr>
          <a:xfrm>
            <a:off x="377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 noChangeAspect="1"/>
          </p:cNvSpPr>
          <p:nvPr/>
        </p:nvSpPr>
        <p:spPr>
          <a:xfrm>
            <a:off x="5036550" y="1338104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 noChangeAspect="1"/>
          </p:cNvSpPr>
          <p:nvPr/>
        </p:nvSpPr>
        <p:spPr>
          <a:xfrm>
            <a:off x="0" y="2678429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や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 noChangeAspect="1"/>
          </p:cNvSpPr>
          <p:nvPr/>
        </p:nvSpPr>
        <p:spPr>
          <a:xfrm>
            <a:off x="1260000" y="2678429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 noChangeAspect="1"/>
          </p:cNvSpPr>
          <p:nvPr/>
        </p:nvSpPr>
        <p:spPr>
          <a:xfrm>
            <a:off x="252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ゆ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 noChangeAspect="1"/>
          </p:cNvSpPr>
          <p:nvPr/>
        </p:nvSpPr>
        <p:spPr>
          <a:xfrm>
            <a:off x="378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-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 noChangeAspect="1"/>
          </p:cNvSpPr>
          <p:nvPr/>
        </p:nvSpPr>
        <p:spPr>
          <a:xfrm>
            <a:off x="5040000" y="2681129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 noChangeAspect="1"/>
          </p:cNvSpPr>
          <p:nvPr/>
        </p:nvSpPr>
        <p:spPr>
          <a:xfrm>
            <a:off x="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ら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 noChangeAspect="1"/>
          </p:cNvSpPr>
          <p:nvPr/>
        </p:nvSpPr>
        <p:spPr>
          <a:xfrm>
            <a:off x="126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 noChangeAspect="1"/>
          </p:cNvSpPr>
          <p:nvPr/>
        </p:nvSpPr>
        <p:spPr>
          <a:xfrm>
            <a:off x="252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 noChangeAspect="1"/>
          </p:cNvSpPr>
          <p:nvPr/>
        </p:nvSpPr>
        <p:spPr>
          <a:xfrm>
            <a:off x="378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れ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 noChangeAspect="1"/>
          </p:cNvSpPr>
          <p:nvPr/>
        </p:nvSpPr>
        <p:spPr>
          <a:xfrm>
            <a:off x="5040000" y="4028758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ろ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 noChangeAspect="1"/>
          </p:cNvSpPr>
          <p:nvPr/>
        </p:nvSpPr>
        <p:spPr>
          <a:xfrm>
            <a:off x="-34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わ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 noChangeAspect="1"/>
          </p:cNvSpPr>
          <p:nvPr/>
        </p:nvSpPr>
        <p:spPr>
          <a:xfrm>
            <a:off x="12565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 noChangeAspect="1"/>
          </p:cNvSpPr>
          <p:nvPr/>
        </p:nvSpPr>
        <p:spPr>
          <a:xfrm>
            <a:off x="251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を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 noChangeAspect="1"/>
          </p:cNvSpPr>
          <p:nvPr/>
        </p:nvSpPr>
        <p:spPr>
          <a:xfrm>
            <a:off x="377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-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 noChangeAspect="1"/>
          </p:cNvSpPr>
          <p:nvPr/>
        </p:nvSpPr>
        <p:spPr>
          <a:xfrm>
            <a:off x="5036550" y="5331145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ん</a:t>
            </a:r>
          </a:p>
        </p:txBody>
      </p:sp>
    </p:spTree>
    <p:extLst>
      <p:ext uri="{BB962C8B-B14F-4D97-AF65-F5344CB8AC3E}">
        <p14:creationId xmlns:p14="http://schemas.microsoft.com/office/powerpoint/2010/main" val="7721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 noChangeAspect="1"/>
          </p:cNvSpPr>
          <p:nvPr/>
        </p:nvSpPr>
        <p:spPr>
          <a:xfrm>
            <a:off x="-34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 noChangeAspect="1"/>
          </p:cNvSpPr>
          <p:nvPr/>
        </p:nvSpPr>
        <p:spPr>
          <a:xfrm>
            <a:off x="125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ぎ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 noChangeAspect="1"/>
          </p:cNvSpPr>
          <p:nvPr/>
        </p:nvSpPr>
        <p:spPr>
          <a:xfrm>
            <a:off x="251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ぐ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 noChangeAspect="1"/>
          </p:cNvSpPr>
          <p:nvPr/>
        </p:nvSpPr>
        <p:spPr>
          <a:xfrm>
            <a:off x="377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げ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 noChangeAspect="1"/>
          </p:cNvSpPr>
          <p:nvPr/>
        </p:nvSpPr>
        <p:spPr>
          <a:xfrm>
            <a:off x="503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ご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 noChangeAspect="1"/>
          </p:cNvSpPr>
          <p:nvPr/>
        </p:nvSpPr>
        <p:spPr>
          <a:xfrm>
            <a:off x="-34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 noChangeAspect="1"/>
          </p:cNvSpPr>
          <p:nvPr/>
        </p:nvSpPr>
        <p:spPr>
          <a:xfrm>
            <a:off x="125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じ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 noChangeAspect="1"/>
          </p:cNvSpPr>
          <p:nvPr/>
        </p:nvSpPr>
        <p:spPr>
          <a:xfrm>
            <a:off x="251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ず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 noChangeAspect="1"/>
          </p:cNvSpPr>
          <p:nvPr/>
        </p:nvSpPr>
        <p:spPr>
          <a:xfrm>
            <a:off x="377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ぜ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ぞ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 noChangeAspect="1"/>
          </p:cNvSpPr>
          <p:nvPr/>
        </p:nvSpPr>
        <p:spPr>
          <a:xfrm>
            <a:off x="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だ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 noChangeAspect="1"/>
          </p:cNvSpPr>
          <p:nvPr/>
        </p:nvSpPr>
        <p:spPr>
          <a:xfrm>
            <a:off x="126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ぢ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 noChangeAspect="1"/>
          </p:cNvSpPr>
          <p:nvPr/>
        </p:nvSpPr>
        <p:spPr>
          <a:xfrm>
            <a:off x="252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づ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 noChangeAspect="1"/>
          </p:cNvSpPr>
          <p:nvPr/>
        </p:nvSpPr>
        <p:spPr>
          <a:xfrm>
            <a:off x="378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で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ど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 noChangeAspect="1"/>
          </p:cNvSpPr>
          <p:nvPr/>
        </p:nvSpPr>
        <p:spPr>
          <a:xfrm>
            <a:off x="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 noChangeAspect="1"/>
          </p:cNvSpPr>
          <p:nvPr/>
        </p:nvSpPr>
        <p:spPr>
          <a:xfrm>
            <a:off x="126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び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 noChangeAspect="1"/>
          </p:cNvSpPr>
          <p:nvPr/>
        </p:nvSpPr>
        <p:spPr>
          <a:xfrm>
            <a:off x="252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ぶ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 noChangeAspect="1"/>
          </p:cNvSpPr>
          <p:nvPr/>
        </p:nvSpPr>
        <p:spPr>
          <a:xfrm>
            <a:off x="378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べ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 noChangeAspect="1"/>
          </p:cNvSpPr>
          <p:nvPr/>
        </p:nvSpPr>
        <p:spPr>
          <a:xfrm>
            <a:off x="5040000" y="4030662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ぼ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 noChangeAspect="1"/>
          </p:cNvSpPr>
          <p:nvPr/>
        </p:nvSpPr>
        <p:spPr>
          <a:xfrm>
            <a:off x="-3450" y="53665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ぱ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 noChangeAspect="1"/>
          </p:cNvSpPr>
          <p:nvPr/>
        </p:nvSpPr>
        <p:spPr>
          <a:xfrm>
            <a:off x="1256550" y="53665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ぴ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 noChangeAspect="1"/>
          </p:cNvSpPr>
          <p:nvPr/>
        </p:nvSpPr>
        <p:spPr>
          <a:xfrm>
            <a:off x="2516550" y="53665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ぷ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 noChangeAspect="1"/>
          </p:cNvSpPr>
          <p:nvPr/>
        </p:nvSpPr>
        <p:spPr>
          <a:xfrm>
            <a:off x="3776550" y="53665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ぺ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/>
          </p:cNvSpPr>
          <p:nvPr/>
        </p:nvSpPr>
        <p:spPr>
          <a:xfrm>
            <a:off x="5036550" y="53665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ぽ</a:t>
            </a:r>
            <a:endParaRPr kumimoji="1" lang="ja-JP" altLang="en-US" sz="7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61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 noChangeAspect="1"/>
          </p:cNvSpPr>
          <p:nvPr/>
        </p:nvSpPr>
        <p:spPr>
          <a:xfrm>
            <a:off x="-34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きゃ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 noChangeAspect="1"/>
          </p:cNvSpPr>
          <p:nvPr/>
        </p:nvSpPr>
        <p:spPr>
          <a:xfrm>
            <a:off x="125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 noChangeAspect="1"/>
          </p:cNvSpPr>
          <p:nvPr/>
        </p:nvSpPr>
        <p:spPr>
          <a:xfrm>
            <a:off x="251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きゅ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 noChangeAspect="1"/>
          </p:cNvSpPr>
          <p:nvPr/>
        </p:nvSpPr>
        <p:spPr>
          <a:xfrm>
            <a:off x="377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 noChangeAspect="1"/>
          </p:cNvSpPr>
          <p:nvPr/>
        </p:nvSpPr>
        <p:spPr>
          <a:xfrm>
            <a:off x="5036550" y="-492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きょ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 noChangeAspect="1"/>
          </p:cNvSpPr>
          <p:nvPr/>
        </p:nvSpPr>
        <p:spPr>
          <a:xfrm>
            <a:off x="-3450" y="13354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しゃ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 noChangeAspect="1"/>
          </p:cNvSpPr>
          <p:nvPr/>
        </p:nvSpPr>
        <p:spPr>
          <a:xfrm>
            <a:off x="1256550" y="13354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 noChangeAspect="1"/>
          </p:cNvSpPr>
          <p:nvPr/>
        </p:nvSpPr>
        <p:spPr>
          <a:xfrm>
            <a:off x="251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しゅ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 noChangeAspect="1"/>
          </p:cNvSpPr>
          <p:nvPr/>
        </p:nvSpPr>
        <p:spPr>
          <a:xfrm>
            <a:off x="377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81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しょ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 noChangeAspect="1"/>
          </p:cNvSpPr>
          <p:nvPr/>
        </p:nvSpPr>
        <p:spPr>
          <a:xfrm>
            <a:off x="0" y="2678429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ちゃ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 noChangeAspect="1"/>
          </p:cNvSpPr>
          <p:nvPr/>
        </p:nvSpPr>
        <p:spPr>
          <a:xfrm>
            <a:off x="1260000" y="2678429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 noChangeAspect="1"/>
          </p:cNvSpPr>
          <p:nvPr/>
        </p:nvSpPr>
        <p:spPr>
          <a:xfrm>
            <a:off x="252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ちゅ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 noChangeAspect="1"/>
          </p:cNvSpPr>
          <p:nvPr/>
        </p:nvSpPr>
        <p:spPr>
          <a:xfrm>
            <a:off x="378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81129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ちょ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 noChangeAspect="1"/>
          </p:cNvSpPr>
          <p:nvPr/>
        </p:nvSpPr>
        <p:spPr>
          <a:xfrm>
            <a:off x="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にゃ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 noChangeAspect="1"/>
          </p:cNvSpPr>
          <p:nvPr/>
        </p:nvSpPr>
        <p:spPr>
          <a:xfrm>
            <a:off x="126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 noChangeAspect="1"/>
          </p:cNvSpPr>
          <p:nvPr/>
        </p:nvSpPr>
        <p:spPr>
          <a:xfrm>
            <a:off x="252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にゅ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 noChangeAspect="1"/>
          </p:cNvSpPr>
          <p:nvPr/>
        </p:nvSpPr>
        <p:spPr>
          <a:xfrm>
            <a:off x="378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 noChangeAspect="1"/>
          </p:cNvSpPr>
          <p:nvPr/>
        </p:nvSpPr>
        <p:spPr>
          <a:xfrm>
            <a:off x="5040000" y="4028758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にょ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 noChangeAspect="1"/>
          </p:cNvSpPr>
          <p:nvPr/>
        </p:nvSpPr>
        <p:spPr>
          <a:xfrm>
            <a:off x="-34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ひゃ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 noChangeAspect="1"/>
          </p:cNvSpPr>
          <p:nvPr/>
        </p:nvSpPr>
        <p:spPr>
          <a:xfrm>
            <a:off x="12565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 noChangeAspect="1"/>
          </p:cNvSpPr>
          <p:nvPr/>
        </p:nvSpPr>
        <p:spPr>
          <a:xfrm>
            <a:off x="251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ひゅ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 noChangeAspect="1"/>
          </p:cNvSpPr>
          <p:nvPr/>
        </p:nvSpPr>
        <p:spPr>
          <a:xfrm>
            <a:off x="377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 noChangeAspect="1"/>
          </p:cNvSpPr>
          <p:nvPr/>
        </p:nvSpPr>
        <p:spPr>
          <a:xfrm>
            <a:off x="5036550" y="5331145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ひょ</a:t>
            </a:r>
          </a:p>
        </p:txBody>
      </p:sp>
    </p:spTree>
    <p:extLst>
      <p:ext uri="{BB962C8B-B14F-4D97-AF65-F5344CB8AC3E}">
        <p14:creationId xmlns:p14="http://schemas.microsoft.com/office/powerpoint/2010/main" val="42825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 noChangeAspect="1"/>
          </p:cNvSpPr>
          <p:nvPr/>
        </p:nvSpPr>
        <p:spPr>
          <a:xfrm>
            <a:off x="-34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みゃ</a:t>
            </a:r>
            <a:endParaRPr kumimoji="1" lang="ja-JP" altLang="en-US" sz="5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 noChangeAspect="1"/>
          </p:cNvSpPr>
          <p:nvPr/>
        </p:nvSpPr>
        <p:spPr>
          <a:xfrm>
            <a:off x="125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 noChangeAspect="1"/>
          </p:cNvSpPr>
          <p:nvPr/>
        </p:nvSpPr>
        <p:spPr>
          <a:xfrm>
            <a:off x="251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みゅ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 noChangeAspect="1"/>
          </p:cNvSpPr>
          <p:nvPr/>
        </p:nvSpPr>
        <p:spPr>
          <a:xfrm>
            <a:off x="377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 noChangeAspect="1"/>
          </p:cNvSpPr>
          <p:nvPr/>
        </p:nvSpPr>
        <p:spPr>
          <a:xfrm>
            <a:off x="5036550" y="-492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みょ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 noChangeAspect="1"/>
          </p:cNvSpPr>
          <p:nvPr/>
        </p:nvSpPr>
        <p:spPr>
          <a:xfrm>
            <a:off x="-34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りゃ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 noChangeAspect="1"/>
          </p:cNvSpPr>
          <p:nvPr/>
        </p:nvSpPr>
        <p:spPr>
          <a:xfrm>
            <a:off x="125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 noChangeAspect="1"/>
          </p:cNvSpPr>
          <p:nvPr/>
        </p:nvSpPr>
        <p:spPr>
          <a:xfrm>
            <a:off x="251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りゅ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 noChangeAspect="1"/>
          </p:cNvSpPr>
          <p:nvPr/>
        </p:nvSpPr>
        <p:spPr>
          <a:xfrm>
            <a:off x="377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りょ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 noChangeAspect="1"/>
          </p:cNvSpPr>
          <p:nvPr/>
        </p:nvSpPr>
        <p:spPr>
          <a:xfrm>
            <a:off x="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ぎゃ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 noChangeAspect="1"/>
          </p:cNvSpPr>
          <p:nvPr/>
        </p:nvSpPr>
        <p:spPr>
          <a:xfrm>
            <a:off x="126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 noChangeAspect="1"/>
          </p:cNvSpPr>
          <p:nvPr/>
        </p:nvSpPr>
        <p:spPr>
          <a:xfrm>
            <a:off x="252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ぎゅ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 noChangeAspect="1"/>
          </p:cNvSpPr>
          <p:nvPr/>
        </p:nvSpPr>
        <p:spPr>
          <a:xfrm>
            <a:off x="378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ぎ</a:t>
            </a:r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ょ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 noChangeAspect="1"/>
          </p:cNvSpPr>
          <p:nvPr/>
        </p:nvSpPr>
        <p:spPr>
          <a:xfrm>
            <a:off x="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じゃ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 noChangeAspect="1"/>
          </p:cNvSpPr>
          <p:nvPr/>
        </p:nvSpPr>
        <p:spPr>
          <a:xfrm>
            <a:off x="126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 noChangeAspect="1"/>
          </p:cNvSpPr>
          <p:nvPr/>
        </p:nvSpPr>
        <p:spPr>
          <a:xfrm>
            <a:off x="252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じ</a:t>
            </a:r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ゅ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 noChangeAspect="1"/>
          </p:cNvSpPr>
          <p:nvPr/>
        </p:nvSpPr>
        <p:spPr>
          <a:xfrm>
            <a:off x="378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 noChangeAspect="1"/>
          </p:cNvSpPr>
          <p:nvPr/>
        </p:nvSpPr>
        <p:spPr>
          <a:xfrm>
            <a:off x="5040000" y="4028758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じ</a:t>
            </a:r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ょ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 noChangeAspect="1"/>
          </p:cNvSpPr>
          <p:nvPr/>
        </p:nvSpPr>
        <p:spPr>
          <a:xfrm>
            <a:off x="-34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びゃ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 noChangeAspect="1"/>
          </p:cNvSpPr>
          <p:nvPr/>
        </p:nvSpPr>
        <p:spPr>
          <a:xfrm>
            <a:off x="12565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 noChangeAspect="1"/>
          </p:cNvSpPr>
          <p:nvPr/>
        </p:nvSpPr>
        <p:spPr>
          <a:xfrm>
            <a:off x="251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びゅ</a:t>
            </a:r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 noChangeAspect="1"/>
          </p:cNvSpPr>
          <p:nvPr/>
        </p:nvSpPr>
        <p:spPr>
          <a:xfrm>
            <a:off x="377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 noChangeAspect="1"/>
          </p:cNvSpPr>
          <p:nvPr/>
        </p:nvSpPr>
        <p:spPr>
          <a:xfrm>
            <a:off x="5036550" y="5331145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びょ</a:t>
            </a:r>
          </a:p>
        </p:txBody>
      </p:sp>
    </p:spTree>
    <p:extLst>
      <p:ext uri="{BB962C8B-B14F-4D97-AF65-F5344CB8AC3E}">
        <p14:creationId xmlns:p14="http://schemas.microsoft.com/office/powerpoint/2010/main" val="93885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 noChangeAspect="1"/>
          </p:cNvSpPr>
          <p:nvPr/>
        </p:nvSpPr>
        <p:spPr>
          <a:xfrm>
            <a:off x="-34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ぴゃ</a:t>
            </a:r>
            <a:endParaRPr kumimoji="1" lang="ja-JP" altLang="en-US" sz="5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 noChangeAspect="1"/>
          </p:cNvSpPr>
          <p:nvPr/>
        </p:nvSpPr>
        <p:spPr>
          <a:xfrm>
            <a:off x="1256550" y="190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 noChangeAspect="1"/>
          </p:cNvSpPr>
          <p:nvPr/>
        </p:nvSpPr>
        <p:spPr>
          <a:xfrm>
            <a:off x="251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ぴゅ</a:t>
            </a:r>
            <a:endParaRPr kumimoji="1" lang="ja-JP" altLang="en-US" sz="5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 noChangeAspect="1"/>
          </p:cNvSpPr>
          <p:nvPr/>
        </p:nvSpPr>
        <p:spPr>
          <a:xfrm>
            <a:off x="3776550" y="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 noChangeAspect="1"/>
          </p:cNvSpPr>
          <p:nvPr/>
        </p:nvSpPr>
        <p:spPr>
          <a:xfrm>
            <a:off x="5036550" y="-492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ぴょ</a:t>
            </a:r>
            <a:endParaRPr kumimoji="1" lang="ja-JP" altLang="en-US" sz="52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 noChangeAspect="1"/>
          </p:cNvSpPr>
          <p:nvPr/>
        </p:nvSpPr>
        <p:spPr>
          <a:xfrm>
            <a:off x="-34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 noChangeAspect="1"/>
          </p:cNvSpPr>
          <p:nvPr/>
        </p:nvSpPr>
        <p:spPr>
          <a:xfrm>
            <a:off x="125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 noChangeAspect="1"/>
          </p:cNvSpPr>
          <p:nvPr/>
        </p:nvSpPr>
        <p:spPr>
          <a:xfrm>
            <a:off x="251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 noChangeAspect="1"/>
          </p:cNvSpPr>
          <p:nvPr/>
        </p:nvSpPr>
        <p:spPr>
          <a:xfrm>
            <a:off x="377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3500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 noChangeAspect="1"/>
          </p:cNvSpPr>
          <p:nvPr/>
        </p:nvSpPr>
        <p:spPr>
          <a:xfrm>
            <a:off x="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 noChangeAspect="1"/>
          </p:cNvSpPr>
          <p:nvPr/>
        </p:nvSpPr>
        <p:spPr>
          <a:xfrm>
            <a:off x="126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 noChangeAspect="1"/>
          </p:cNvSpPr>
          <p:nvPr/>
        </p:nvSpPr>
        <p:spPr>
          <a:xfrm>
            <a:off x="252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 noChangeAspect="1"/>
          </p:cNvSpPr>
          <p:nvPr/>
        </p:nvSpPr>
        <p:spPr>
          <a:xfrm>
            <a:off x="378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7652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 noChangeAspect="1"/>
          </p:cNvSpPr>
          <p:nvPr/>
        </p:nvSpPr>
        <p:spPr>
          <a:xfrm>
            <a:off x="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 noChangeAspect="1"/>
          </p:cNvSpPr>
          <p:nvPr/>
        </p:nvSpPr>
        <p:spPr>
          <a:xfrm>
            <a:off x="1260000" y="4026058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 noChangeAspect="1"/>
          </p:cNvSpPr>
          <p:nvPr/>
        </p:nvSpPr>
        <p:spPr>
          <a:xfrm>
            <a:off x="252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 noChangeAspect="1"/>
          </p:cNvSpPr>
          <p:nvPr/>
        </p:nvSpPr>
        <p:spPr>
          <a:xfrm>
            <a:off x="3780000" y="4024154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 noChangeAspect="1"/>
          </p:cNvSpPr>
          <p:nvPr/>
        </p:nvSpPr>
        <p:spPr>
          <a:xfrm>
            <a:off x="5040000" y="4028758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 noChangeAspect="1"/>
          </p:cNvSpPr>
          <p:nvPr/>
        </p:nvSpPr>
        <p:spPr>
          <a:xfrm>
            <a:off x="-34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 noChangeAspect="1"/>
          </p:cNvSpPr>
          <p:nvPr/>
        </p:nvSpPr>
        <p:spPr>
          <a:xfrm>
            <a:off x="1256550" y="5328445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 noChangeAspect="1"/>
          </p:cNvSpPr>
          <p:nvPr/>
        </p:nvSpPr>
        <p:spPr>
          <a:xfrm>
            <a:off x="251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 noChangeAspect="1"/>
          </p:cNvSpPr>
          <p:nvPr/>
        </p:nvSpPr>
        <p:spPr>
          <a:xfrm>
            <a:off x="3776550" y="5326541"/>
            <a:ext cx="1260000" cy="12600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 noChangeAspect="1"/>
          </p:cNvSpPr>
          <p:nvPr/>
        </p:nvSpPr>
        <p:spPr>
          <a:xfrm>
            <a:off x="5036550" y="5331145"/>
            <a:ext cx="1260000" cy="125539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5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/>
          </p:cNvSpPr>
          <p:nvPr/>
        </p:nvSpPr>
        <p:spPr>
          <a:xfrm>
            <a:off x="-3450" y="19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/>
          </p:cNvSpPr>
          <p:nvPr/>
        </p:nvSpPr>
        <p:spPr>
          <a:xfrm>
            <a:off x="1256550" y="19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/>
          </p:cNvSpPr>
          <p:nvPr/>
        </p:nvSpPr>
        <p:spPr>
          <a:xfrm>
            <a:off x="2516550" y="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/>
          </p:cNvSpPr>
          <p:nvPr/>
        </p:nvSpPr>
        <p:spPr>
          <a:xfrm>
            <a:off x="3776550" y="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/>
          </p:cNvSpPr>
          <p:nvPr/>
        </p:nvSpPr>
        <p:spPr>
          <a:xfrm>
            <a:off x="503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/>
          </p:cNvSpPr>
          <p:nvPr/>
        </p:nvSpPr>
        <p:spPr>
          <a:xfrm>
            <a:off x="-3450" y="13354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/>
          </p:cNvSpPr>
          <p:nvPr/>
        </p:nvSpPr>
        <p:spPr>
          <a:xfrm>
            <a:off x="1256550" y="13354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/>
          </p:cNvSpPr>
          <p:nvPr/>
        </p:nvSpPr>
        <p:spPr>
          <a:xfrm>
            <a:off x="251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/>
          </p:cNvSpPr>
          <p:nvPr/>
        </p:nvSpPr>
        <p:spPr>
          <a:xfrm>
            <a:off x="377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810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ko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/>
          </p:cNvSpPr>
          <p:nvPr/>
        </p:nvSpPr>
        <p:spPr>
          <a:xfrm>
            <a:off x="0" y="2678429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/>
          </p:cNvSpPr>
          <p:nvPr/>
        </p:nvSpPr>
        <p:spPr>
          <a:xfrm>
            <a:off x="1260000" y="2678429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shi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/>
          </p:cNvSpPr>
          <p:nvPr/>
        </p:nvSpPr>
        <p:spPr>
          <a:xfrm>
            <a:off x="252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/>
          </p:cNvSpPr>
          <p:nvPr/>
        </p:nvSpPr>
        <p:spPr>
          <a:xfrm>
            <a:off x="378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8113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so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/>
          </p:cNvSpPr>
          <p:nvPr/>
        </p:nvSpPr>
        <p:spPr>
          <a:xfrm>
            <a:off x="0" y="4026058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ta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/>
          </p:cNvSpPr>
          <p:nvPr/>
        </p:nvSpPr>
        <p:spPr>
          <a:xfrm>
            <a:off x="1260000" y="4026058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chi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/>
          </p:cNvSpPr>
          <p:nvPr/>
        </p:nvSpPr>
        <p:spPr>
          <a:xfrm>
            <a:off x="252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tsu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/>
          </p:cNvSpPr>
          <p:nvPr/>
        </p:nvSpPr>
        <p:spPr>
          <a:xfrm>
            <a:off x="378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te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/>
          </p:cNvSpPr>
          <p:nvPr/>
        </p:nvSpPr>
        <p:spPr>
          <a:xfrm>
            <a:off x="5040000" y="4028759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to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/>
          </p:cNvSpPr>
          <p:nvPr/>
        </p:nvSpPr>
        <p:spPr>
          <a:xfrm>
            <a:off x="-3450" y="537829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/>
          </p:cNvSpPr>
          <p:nvPr/>
        </p:nvSpPr>
        <p:spPr>
          <a:xfrm>
            <a:off x="1256550" y="537829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/>
          </p:cNvSpPr>
          <p:nvPr/>
        </p:nvSpPr>
        <p:spPr>
          <a:xfrm>
            <a:off x="2516550" y="5376387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/>
          </p:cNvSpPr>
          <p:nvPr/>
        </p:nvSpPr>
        <p:spPr>
          <a:xfrm>
            <a:off x="3776550" y="5376387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/>
          </p:cNvSpPr>
          <p:nvPr/>
        </p:nvSpPr>
        <p:spPr>
          <a:xfrm>
            <a:off x="5036550" y="5380992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268886-0FBE-9BF0-519F-52ABF787042F}"/>
              </a:ext>
            </a:extLst>
          </p:cNvPr>
          <p:cNvSpPr>
            <a:spLocks/>
          </p:cNvSpPr>
          <p:nvPr/>
        </p:nvSpPr>
        <p:spPr>
          <a:xfrm>
            <a:off x="8611419" y="1603500"/>
            <a:ext cx="1260000" cy="360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◎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750176-5AC7-2E32-AA90-D4869B106DEA}"/>
              </a:ext>
            </a:extLst>
          </p:cNvPr>
          <p:cNvSpPr>
            <a:spLocks/>
          </p:cNvSpPr>
          <p:nvPr/>
        </p:nvSpPr>
        <p:spPr>
          <a:xfrm>
            <a:off x="8642152" y="2417751"/>
            <a:ext cx="12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✖</a:t>
            </a:r>
            <a:endParaRPr kumimoji="1" lang="ja-JP" altLang="en-US" sz="28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3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/>
          </p:cNvSpPr>
          <p:nvPr/>
        </p:nvSpPr>
        <p:spPr>
          <a:xfrm>
            <a:off x="-3450" y="19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ha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/>
          </p:cNvSpPr>
          <p:nvPr/>
        </p:nvSpPr>
        <p:spPr>
          <a:xfrm>
            <a:off x="1256550" y="19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hi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/>
          </p:cNvSpPr>
          <p:nvPr/>
        </p:nvSpPr>
        <p:spPr>
          <a:xfrm>
            <a:off x="2516550" y="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fu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/>
          </p:cNvSpPr>
          <p:nvPr/>
        </p:nvSpPr>
        <p:spPr>
          <a:xfrm>
            <a:off x="3776550" y="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he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/>
          </p:cNvSpPr>
          <p:nvPr/>
        </p:nvSpPr>
        <p:spPr>
          <a:xfrm>
            <a:off x="503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ho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/>
          </p:cNvSpPr>
          <p:nvPr/>
        </p:nvSpPr>
        <p:spPr>
          <a:xfrm>
            <a:off x="-3450" y="13354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/>
          </p:cNvSpPr>
          <p:nvPr/>
        </p:nvSpPr>
        <p:spPr>
          <a:xfrm>
            <a:off x="1256550" y="13354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/>
          </p:cNvSpPr>
          <p:nvPr/>
        </p:nvSpPr>
        <p:spPr>
          <a:xfrm>
            <a:off x="251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/>
          </p:cNvSpPr>
          <p:nvPr/>
        </p:nvSpPr>
        <p:spPr>
          <a:xfrm>
            <a:off x="377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810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mo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/>
          </p:cNvSpPr>
          <p:nvPr/>
        </p:nvSpPr>
        <p:spPr>
          <a:xfrm>
            <a:off x="0" y="2678429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ya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/>
          </p:cNvSpPr>
          <p:nvPr/>
        </p:nvSpPr>
        <p:spPr>
          <a:xfrm>
            <a:off x="1260000" y="2678429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/>
          </p:cNvSpPr>
          <p:nvPr/>
        </p:nvSpPr>
        <p:spPr>
          <a:xfrm>
            <a:off x="252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yu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/>
          </p:cNvSpPr>
          <p:nvPr/>
        </p:nvSpPr>
        <p:spPr>
          <a:xfrm>
            <a:off x="378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81129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yo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/>
          </p:cNvSpPr>
          <p:nvPr/>
        </p:nvSpPr>
        <p:spPr>
          <a:xfrm>
            <a:off x="0" y="4026058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/>
          </p:cNvSpPr>
          <p:nvPr/>
        </p:nvSpPr>
        <p:spPr>
          <a:xfrm>
            <a:off x="1260000" y="4026058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/>
          </p:cNvSpPr>
          <p:nvPr/>
        </p:nvSpPr>
        <p:spPr>
          <a:xfrm>
            <a:off x="252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/>
          </p:cNvSpPr>
          <p:nvPr/>
        </p:nvSpPr>
        <p:spPr>
          <a:xfrm>
            <a:off x="378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/>
          </p:cNvSpPr>
          <p:nvPr/>
        </p:nvSpPr>
        <p:spPr>
          <a:xfrm>
            <a:off x="5040000" y="4028758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ro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/>
          </p:cNvSpPr>
          <p:nvPr/>
        </p:nvSpPr>
        <p:spPr>
          <a:xfrm>
            <a:off x="-3450" y="532844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wa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/>
          </p:cNvSpPr>
          <p:nvPr/>
        </p:nvSpPr>
        <p:spPr>
          <a:xfrm>
            <a:off x="1256550" y="532844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＊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/>
          </p:cNvSpPr>
          <p:nvPr/>
        </p:nvSpPr>
        <p:spPr>
          <a:xfrm>
            <a:off x="251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wo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/>
          </p:cNvSpPr>
          <p:nvPr/>
        </p:nvSpPr>
        <p:spPr>
          <a:xfrm>
            <a:off x="377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-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/>
          </p:cNvSpPr>
          <p:nvPr/>
        </p:nvSpPr>
        <p:spPr>
          <a:xfrm>
            <a:off x="5036550" y="533114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n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3EEF86-5509-8B9D-2F43-6B8E3D183C58}"/>
              </a:ext>
            </a:extLst>
          </p:cNvPr>
          <p:cNvSpPr>
            <a:spLocks/>
          </p:cNvSpPr>
          <p:nvPr/>
        </p:nvSpPr>
        <p:spPr>
          <a:xfrm>
            <a:off x="-34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69774-3888-516C-3ACC-DA24CC7881DB}"/>
              </a:ext>
            </a:extLst>
          </p:cNvPr>
          <p:cNvSpPr>
            <a:spLocks/>
          </p:cNvSpPr>
          <p:nvPr/>
        </p:nvSpPr>
        <p:spPr>
          <a:xfrm>
            <a:off x="125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391672-E9B7-809A-3AF6-05D90DCA9082}"/>
              </a:ext>
            </a:extLst>
          </p:cNvPr>
          <p:cNvSpPr>
            <a:spLocks/>
          </p:cNvSpPr>
          <p:nvPr/>
        </p:nvSpPr>
        <p:spPr>
          <a:xfrm>
            <a:off x="251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BDF072-55B7-2122-48AD-F7F7D6AE8DF0}"/>
              </a:ext>
            </a:extLst>
          </p:cNvPr>
          <p:cNvSpPr>
            <a:spLocks/>
          </p:cNvSpPr>
          <p:nvPr/>
        </p:nvSpPr>
        <p:spPr>
          <a:xfrm>
            <a:off x="377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E76A4F-3FE1-2B3F-88D8-BA1AE8631610}"/>
              </a:ext>
            </a:extLst>
          </p:cNvPr>
          <p:cNvSpPr>
            <a:spLocks/>
          </p:cNvSpPr>
          <p:nvPr/>
        </p:nvSpPr>
        <p:spPr>
          <a:xfrm>
            <a:off x="5036550" y="-492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g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6B955A-D869-1D7F-E472-A46C6E225A9D}"/>
              </a:ext>
            </a:extLst>
          </p:cNvPr>
          <p:cNvSpPr>
            <a:spLocks/>
          </p:cNvSpPr>
          <p:nvPr/>
        </p:nvSpPr>
        <p:spPr>
          <a:xfrm>
            <a:off x="-34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z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75002-31CD-6591-4002-ECAA369B5604}"/>
              </a:ext>
            </a:extLst>
          </p:cNvPr>
          <p:cNvSpPr>
            <a:spLocks/>
          </p:cNvSpPr>
          <p:nvPr/>
        </p:nvSpPr>
        <p:spPr>
          <a:xfrm>
            <a:off x="125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ji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75D7DC-A78D-166C-5108-8FA2606649FD}"/>
              </a:ext>
            </a:extLst>
          </p:cNvPr>
          <p:cNvSpPr>
            <a:spLocks/>
          </p:cNvSpPr>
          <p:nvPr/>
        </p:nvSpPr>
        <p:spPr>
          <a:xfrm>
            <a:off x="251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zu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8C6ABE-79A1-2828-1081-90BEBCF9F06B}"/>
              </a:ext>
            </a:extLst>
          </p:cNvPr>
          <p:cNvSpPr>
            <a:spLocks/>
          </p:cNvSpPr>
          <p:nvPr/>
        </p:nvSpPr>
        <p:spPr>
          <a:xfrm>
            <a:off x="377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z</a:t>
            </a:r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F6CB9-553A-A48D-9C1A-F31D9BE98591}"/>
              </a:ext>
            </a:extLst>
          </p:cNvPr>
          <p:cNvSpPr>
            <a:spLocks/>
          </p:cNvSpPr>
          <p:nvPr/>
        </p:nvSpPr>
        <p:spPr>
          <a:xfrm>
            <a:off x="5036550" y="1333500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zo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374386-A00D-90DB-8782-3093710C57AA}"/>
              </a:ext>
            </a:extLst>
          </p:cNvPr>
          <p:cNvSpPr>
            <a:spLocks/>
          </p:cNvSpPr>
          <p:nvPr/>
        </p:nvSpPr>
        <p:spPr>
          <a:xfrm>
            <a:off x="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da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61365E-A00C-4590-3F34-B200FEED9ECE}"/>
              </a:ext>
            </a:extLst>
          </p:cNvPr>
          <p:cNvSpPr>
            <a:spLocks/>
          </p:cNvSpPr>
          <p:nvPr/>
        </p:nvSpPr>
        <p:spPr>
          <a:xfrm>
            <a:off x="126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ji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A12958-0739-370B-9BD7-C151DBEB85E7}"/>
              </a:ext>
            </a:extLst>
          </p:cNvPr>
          <p:cNvSpPr>
            <a:spLocks/>
          </p:cNvSpPr>
          <p:nvPr/>
        </p:nvSpPr>
        <p:spPr>
          <a:xfrm>
            <a:off x="252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zu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7EF44EE-A82E-6DD5-7BFA-1D47E2D45C5D}"/>
              </a:ext>
            </a:extLst>
          </p:cNvPr>
          <p:cNvSpPr>
            <a:spLocks/>
          </p:cNvSpPr>
          <p:nvPr/>
        </p:nvSpPr>
        <p:spPr>
          <a:xfrm>
            <a:off x="378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de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A56398-C478-792A-88CF-4EBF7C649EE6}"/>
              </a:ext>
            </a:extLst>
          </p:cNvPr>
          <p:cNvSpPr>
            <a:spLocks/>
          </p:cNvSpPr>
          <p:nvPr/>
        </p:nvSpPr>
        <p:spPr>
          <a:xfrm>
            <a:off x="5040000" y="2676525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do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401797-C384-4770-8667-E1E9D7150158}"/>
              </a:ext>
            </a:extLst>
          </p:cNvPr>
          <p:cNvSpPr>
            <a:spLocks/>
          </p:cNvSpPr>
          <p:nvPr/>
        </p:nvSpPr>
        <p:spPr>
          <a:xfrm>
            <a:off x="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ba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A8CB63-C99F-3C28-E4A3-6FDF38C8A466}"/>
              </a:ext>
            </a:extLst>
          </p:cNvPr>
          <p:cNvSpPr>
            <a:spLocks/>
          </p:cNvSpPr>
          <p:nvPr/>
        </p:nvSpPr>
        <p:spPr>
          <a:xfrm>
            <a:off x="126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bi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F66FC9-99A7-EB10-88BB-DAFAE0949C5E}"/>
              </a:ext>
            </a:extLst>
          </p:cNvPr>
          <p:cNvSpPr>
            <a:spLocks/>
          </p:cNvSpPr>
          <p:nvPr/>
        </p:nvSpPr>
        <p:spPr>
          <a:xfrm>
            <a:off x="252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bu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941A8A-5B70-2183-FFE4-D28258C1CDB5}"/>
              </a:ext>
            </a:extLst>
          </p:cNvPr>
          <p:cNvSpPr>
            <a:spLocks/>
          </p:cNvSpPr>
          <p:nvPr/>
        </p:nvSpPr>
        <p:spPr>
          <a:xfrm>
            <a:off x="378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 be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5E360A-D2D9-2E98-2C02-95204D7C0578}"/>
              </a:ext>
            </a:extLst>
          </p:cNvPr>
          <p:cNvSpPr>
            <a:spLocks/>
          </p:cNvSpPr>
          <p:nvPr/>
        </p:nvSpPr>
        <p:spPr>
          <a:xfrm>
            <a:off x="5040000" y="4024154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bo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3BB7E0-202D-4544-9FFA-45E9DCF850C0}"/>
              </a:ext>
            </a:extLst>
          </p:cNvPr>
          <p:cNvSpPr>
            <a:spLocks/>
          </p:cNvSpPr>
          <p:nvPr/>
        </p:nvSpPr>
        <p:spPr>
          <a:xfrm>
            <a:off x="-34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pa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DCCFF1-38CE-2979-8F46-2B399BB69DE0}"/>
              </a:ext>
            </a:extLst>
          </p:cNvPr>
          <p:cNvSpPr>
            <a:spLocks/>
          </p:cNvSpPr>
          <p:nvPr/>
        </p:nvSpPr>
        <p:spPr>
          <a:xfrm>
            <a:off x="125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pi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212FE3-F667-6055-4BED-DF92528AB4EC}"/>
              </a:ext>
            </a:extLst>
          </p:cNvPr>
          <p:cNvSpPr>
            <a:spLocks/>
          </p:cNvSpPr>
          <p:nvPr/>
        </p:nvSpPr>
        <p:spPr>
          <a:xfrm>
            <a:off x="251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pu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A0CC99-A9DF-126C-EC6A-2130BD76DAFE}"/>
              </a:ext>
            </a:extLst>
          </p:cNvPr>
          <p:cNvSpPr>
            <a:spLocks/>
          </p:cNvSpPr>
          <p:nvPr/>
        </p:nvSpPr>
        <p:spPr>
          <a:xfrm>
            <a:off x="377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pe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A4D881-6D19-CB68-8840-8579B50EAA88}"/>
              </a:ext>
            </a:extLst>
          </p:cNvPr>
          <p:cNvSpPr>
            <a:spLocks/>
          </p:cNvSpPr>
          <p:nvPr/>
        </p:nvSpPr>
        <p:spPr>
          <a:xfrm>
            <a:off x="5036550" y="5326541"/>
            <a:ext cx="1260000" cy="9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HGP教科書体" panose="02020600000000000000" pitchFamily="18" charset="-128"/>
                <a:cs typeface="Arial" panose="020B0604020202020204" pitchFamily="34" charset="0"/>
              </a:rPr>
              <a:t>po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HGP教科書体" panose="020206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2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271</Words>
  <Application>Microsoft Office PowerPoint</Application>
  <PresentationFormat>ワイド画面</PresentationFormat>
  <Paragraphs>270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HGP教科書体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柳浦 正</dc:creator>
  <cp:lastModifiedBy>正 柳浦</cp:lastModifiedBy>
  <cp:revision>4</cp:revision>
  <dcterms:created xsi:type="dcterms:W3CDTF">2023-08-09T08:11:50Z</dcterms:created>
  <dcterms:modified xsi:type="dcterms:W3CDTF">2024-09-16T13:01:05Z</dcterms:modified>
</cp:coreProperties>
</file>