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0" r:id="rId3"/>
    <p:sldId id="271" r:id="rId4"/>
    <p:sldId id="272" r:id="rId5"/>
    <p:sldId id="269" r:id="rId6"/>
    <p:sldId id="264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4645"/>
  </p:normalViewPr>
  <p:slideViewPr>
    <p:cSldViewPr snapToGrid="0" snapToObjects="1">
      <p:cViewPr>
        <p:scale>
          <a:sx n="98" d="100"/>
          <a:sy n="98" d="100"/>
        </p:scale>
        <p:origin x="86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277D7-4148-D542-93DC-F1390B661C12}" type="datetimeFigureOut">
              <a:rPr kumimoji="1" lang="ja-JP" altLang="en-US" smtClean="0"/>
              <a:t>2018/2/24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60169" y="1584506"/>
            <a:ext cx="5182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smtClean="0"/>
              <a:t>User’s guide of </a:t>
            </a:r>
            <a:r>
              <a:rPr kumimoji="1" lang="en-US" altLang="ja-JP" sz="4400" dirty="0" err="1" smtClean="0"/>
              <a:t>JSindo</a:t>
            </a:r>
            <a:endParaRPr kumimoji="1" lang="ja-JP" altLang="en-US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90648" y="3605048"/>
            <a:ext cx="3508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mtClean="0"/>
              <a:t>Theoretical </a:t>
            </a:r>
            <a:r>
              <a:rPr lang="en-US" altLang="ja-JP" dirty="0" smtClean="0"/>
              <a:t>Molecular Science Lab.</a:t>
            </a:r>
          </a:p>
          <a:p>
            <a:pPr algn="ctr"/>
            <a:r>
              <a:rPr kumimoji="1" lang="en-US" altLang="ja-JP" dirty="0" smtClean="0"/>
              <a:t>RIKEN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04745" y="3153103"/>
            <a:ext cx="126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Kiyoshi Yagi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kumimoji="1" lang="en-US" altLang="ja-JP" dirty="0" smtClean="0"/>
              <a:t>. </a:t>
            </a:r>
            <a:r>
              <a:rPr kumimoji="1" lang="en-US" altLang="ja-JP" dirty="0" smtClean="0"/>
              <a:t>File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6206" y="169817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Open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6206" y="2638697"/>
            <a:ext cx="14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Save, Save as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6206" y="356616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Import</a:t>
            </a:r>
            <a:endParaRPr kumimoji="1" lang="ja-JP" altLang="en-US" dirty="0"/>
          </a:p>
        </p:txBody>
      </p:sp>
      <p:pic>
        <p:nvPicPr>
          <p:cNvPr id="6" name="図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8"/>
          <a:stretch/>
        </p:blipFill>
        <p:spPr bwMode="auto">
          <a:xfrm>
            <a:off x="5393913" y="986805"/>
            <a:ext cx="3404900" cy="12682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/>
          <p:cNvCxnSpPr/>
          <p:nvPr/>
        </p:nvCxnSpPr>
        <p:spPr>
          <a:xfrm>
            <a:off x="5550185" y="1328758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597499" y="134631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Open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2" t="7774" r="8854" b="19884"/>
          <a:stretch/>
        </p:blipFill>
        <p:spPr>
          <a:xfrm>
            <a:off x="5481037" y="2694129"/>
            <a:ext cx="2379121" cy="13281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正方形/長方形 9"/>
          <p:cNvSpPr/>
          <p:nvPr/>
        </p:nvSpPr>
        <p:spPr>
          <a:xfrm>
            <a:off x="5527220" y="3055732"/>
            <a:ext cx="480188" cy="14177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7578899" y="3995652"/>
            <a:ext cx="7181" cy="32377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939447" y="3134127"/>
            <a:ext cx="1094124" cy="258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to choose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7395430" y="3816722"/>
            <a:ext cx="391620" cy="15081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6" t="5208" r="9167" b="14212"/>
          <a:stretch/>
        </p:blipFill>
        <p:spPr>
          <a:xfrm>
            <a:off x="6586537" y="4430320"/>
            <a:ext cx="1943099" cy="19276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121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 smtClean="0"/>
              <a:t>. </a:t>
            </a:r>
            <a:r>
              <a:rPr kumimoji="1" lang="en-US" altLang="ja-JP" dirty="0" smtClean="0"/>
              <a:t>Show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62594" y="1750423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2.1</a:t>
            </a:r>
            <a:r>
              <a:rPr lang="en-US" altLang="ja-JP" dirty="0" smtClean="0"/>
              <a:t>. Label, Number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62594" y="2743200"/>
            <a:ext cx="202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2.2</a:t>
            </a:r>
            <a:r>
              <a:rPr lang="en-US" altLang="ja-JP" dirty="0" smtClean="0"/>
              <a:t>. </a:t>
            </a:r>
            <a:r>
              <a:rPr lang="en-US" altLang="ja-JP" dirty="0" err="1" smtClean="0"/>
              <a:t>Vibraional</a:t>
            </a:r>
            <a:r>
              <a:rPr lang="en-US" altLang="ja-JP" dirty="0" smtClean="0"/>
              <a:t> Data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314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 smtClean="0"/>
              <a:t>. </a:t>
            </a:r>
            <a:r>
              <a:rPr kumimoji="1" lang="en-US" altLang="ja-JP" dirty="0" smtClean="0"/>
              <a:t>Tools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83771" y="1436914"/>
            <a:ext cx="230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3.1</a:t>
            </a:r>
            <a:r>
              <a:rPr kumimoji="1" lang="en-US" altLang="ja-JP" dirty="0" smtClean="0"/>
              <a:t>. Harmonic Analysis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3771" y="2560319"/>
            <a:ext cx="241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3.2</a:t>
            </a:r>
            <a:r>
              <a:rPr kumimoji="1" lang="en-US" altLang="ja-JP" dirty="0" smtClean="0"/>
              <a:t>. Create Local Modes</a:t>
            </a:r>
            <a:endParaRPr kumimoji="1" lang="ja-JP" altLang="en-US" dirty="0"/>
          </a:p>
        </p:txBody>
      </p:sp>
      <p:sp>
        <p:nvSpPr>
          <p:cNvPr id="5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711F94-8D56-4D47-A04B-71B7096E7B17}" type="slidenum">
              <a:rPr kumimoji="0" lang="ja-JP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ja-JP" sz="1400"/>
          </a:p>
        </p:txBody>
      </p:sp>
      <p:pic>
        <p:nvPicPr>
          <p:cNvPr id="6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913" y="418769"/>
            <a:ext cx="3404900" cy="12832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/>
          <p:cNvCxnSpPr/>
          <p:nvPr/>
        </p:nvCxnSpPr>
        <p:spPr>
          <a:xfrm>
            <a:off x="6456635" y="781347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6454749" y="878288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Harmonic Analysis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t="9038" r="10796" b="22506"/>
          <a:stretch/>
        </p:blipFill>
        <p:spPr>
          <a:xfrm>
            <a:off x="5657464" y="2078183"/>
            <a:ext cx="2304788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t="5052" r="9192" b="13737"/>
          <a:stretch/>
        </p:blipFill>
        <p:spPr>
          <a:xfrm>
            <a:off x="5479679" y="3713019"/>
            <a:ext cx="2708357" cy="27016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079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Appendix. </a:t>
            </a:r>
            <a:r>
              <a:rPr kumimoji="1" lang="en-US" altLang="ja-JP" dirty="0" err="1" smtClean="0"/>
              <a:t>minfo</a:t>
            </a:r>
            <a:r>
              <a:rPr kumimoji="1" lang="en-US" altLang="ja-JP" dirty="0" smtClean="0"/>
              <a:t> file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40526" y="1436914"/>
            <a:ext cx="188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minfo</a:t>
            </a:r>
            <a:r>
              <a:rPr kumimoji="1" lang="ja-JP" altLang="en-US" dirty="0" smtClean="0"/>
              <a:t>形式の説明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FAQ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1117" y="957262"/>
            <a:ext cx="7615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dirty="0" smtClean="0"/>
              <a:t>How </a:t>
            </a:r>
            <a:r>
              <a:rPr kumimoji="1" lang="en-US" altLang="ja-JP" dirty="0" smtClean="0"/>
              <a:t>can I change the color?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 err="1" smtClean="0"/>
              <a:t>Commons.math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1710373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624</TotalTime>
  <Words>69</Words>
  <Application>Microsoft Macintosh PowerPoint</Application>
  <PresentationFormat>画面に合わせる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Calibri</vt:lpstr>
      <vt:lpstr>ＭＳ Ｐゴシック</vt:lpstr>
      <vt:lpstr>Times New Roman</vt:lpstr>
      <vt:lpstr>メイリオ</vt:lpstr>
      <vt:lpstr>Arial</vt:lpstr>
      <vt:lpstr>ホワイト</vt:lpstr>
      <vt:lpstr>PowerPoint プレゼンテーション</vt:lpstr>
      <vt:lpstr>1. File</vt:lpstr>
      <vt:lpstr>2. Show</vt:lpstr>
      <vt:lpstr>3. Tools</vt:lpstr>
      <vt:lpstr>Appendix. minfo file</vt:lpstr>
      <vt:lpstr>FAQ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Kiyoshi Yagi</cp:lastModifiedBy>
  <cp:revision>91</cp:revision>
  <dcterms:created xsi:type="dcterms:W3CDTF">2018-02-18T14:36:46Z</dcterms:created>
  <dcterms:modified xsi:type="dcterms:W3CDTF">2018-02-23T17:56:52Z</dcterms:modified>
</cp:coreProperties>
</file>