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309" r:id="rId3"/>
    <p:sldId id="310" r:id="rId4"/>
    <p:sldId id="311" r:id="rId5"/>
    <p:sldId id="312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88"/>
    <p:restoredTop sz="92825"/>
  </p:normalViewPr>
  <p:slideViewPr>
    <p:cSldViewPr snapToGrid="0" snapToObjects="1">
      <p:cViewPr>
        <p:scale>
          <a:sx n="102" d="100"/>
          <a:sy n="102" d="100"/>
        </p:scale>
        <p:origin x="1192" y="168"/>
      </p:cViewPr>
      <p:guideLst>
        <p:guide orient="horz" pos="2160"/>
        <p:guide pos="2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0F0136-69B4-D44B-9FED-4928016A3512}" type="datetimeFigureOut">
              <a:rPr kumimoji="1" lang="ja-JP" altLang="en-US" smtClean="0"/>
              <a:t>2018/10/13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D3D55-BD5C-034D-AC25-55F6153EBC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113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D3D55-BD5C-034D-AC25-55F6153EBC0E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6563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A2EAE-8A19-6140-AB90-FBA793328AFC}" type="datetime1">
              <a:rPr kumimoji="1" lang="ja-JP" altLang="en-US" smtClean="0"/>
              <a:t>2018/10/13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2F6CD-D8C5-EA47-935C-33C61990A9AF}" type="datetime1">
              <a:rPr kumimoji="1" lang="ja-JP" altLang="en-US" smtClean="0"/>
              <a:t>2018/10/13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CAB7-B1D1-C842-BB27-1789136EF085}" type="datetime1">
              <a:rPr kumimoji="1" lang="ja-JP" altLang="en-US" smtClean="0"/>
              <a:t>2018/10/13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06A1-BF80-4F40-AD73-3A1303D72015}" type="datetime1">
              <a:rPr kumimoji="1" lang="ja-JP" altLang="en-US" smtClean="0"/>
              <a:t>2018/10/13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370A8-86D7-DE4D-BAB6-D17D5C3BEC5A}" type="datetime1">
              <a:rPr kumimoji="1" lang="ja-JP" altLang="en-US" smtClean="0"/>
              <a:t>2018/10/13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DFF1A-26F6-734D-81A6-596D27E77CDE}" type="datetime1">
              <a:rPr kumimoji="1" lang="ja-JP" altLang="en-US" smtClean="0"/>
              <a:t>2018/10/13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D6ED2-2E77-3346-9932-196F8E0DDE9D}" type="datetime1">
              <a:rPr kumimoji="1" lang="ja-JP" altLang="en-US" smtClean="0"/>
              <a:t>2018/10/13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2E53-0DE6-954C-A642-97CC889F03F2}" type="datetime1">
              <a:rPr kumimoji="1" lang="ja-JP" altLang="en-US" smtClean="0"/>
              <a:t>2018/10/13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B436-8A19-1A40-8CF4-6DE75F461D19}" type="datetime1">
              <a:rPr kumimoji="1" lang="ja-JP" altLang="en-US" smtClean="0"/>
              <a:t>2018/10/13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977A8-A6EB-6544-A402-5123A38A5E0F}" type="datetime1">
              <a:rPr kumimoji="1" lang="ja-JP" altLang="en-US" smtClean="0"/>
              <a:t>2018/10/13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3A33F-D5AB-5D4B-9CED-7FFE32473911}" type="datetime1">
              <a:rPr kumimoji="1" lang="ja-JP" altLang="en-US" smtClean="0"/>
              <a:t>2018/10/13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10207"/>
            <a:ext cx="7886700" cy="7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19503"/>
            <a:ext cx="7886700" cy="5157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D1301-D078-CF4D-9B69-E985276E2D1F}" type="datetime1">
              <a:rPr kumimoji="1" lang="ja-JP" altLang="en-US" smtClean="0"/>
              <a:t>2018/10/13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9652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2007161" y="1584506"/>
            <a:ext cx="50029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/>
              <a:t>How </a:t>
            </a:r>
            <a:r>
              <a:rPr kumimoji="1" lang="en-US" altLang="ja-JP" sz="4400" smtClean="0"/>
              <a:t>to Install </a:t>
            </a:r>
            <a:r>
              <a:rPr kumimoji="1" lang="en-US" altLang="ja-JP" sz="4400" dirty="0" err="1" smtClean="0"/>
              <a:t>FSindo</a:t>
            </a:r>
            <a:endParaRPr kumimoji="1" lang="en-US" altLang="ja-JP" sz="4400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409225" y="4020685"/>
            <a:ext cx="40709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/>
              <a:t>Theoretical Molecular Science Laboratory</a:t>
            </a:r>
          </a:p>
          <a:p>
            <a:pPr algn="ctr"/>
            <a:r>
              <a:rPr kumimoji="1" lang="en-US" altLang="ja-JP" dirty="0" smtClean="0"/>
              <a:t>RIKEN Pioneering Research Cluster</a:t>
            </a:r>
          </a:p>
          <a:p>
            <a:pPr algn="ctr"/>
            <a:endParaRPr lang="en-US" altLang="ja-JP" dirty="0"/>
          </a:p>
          <a:p>
            <a:pPr algn="ctr"/>
            <a:r>
              <a:rPr kumimoji="1" lang="en-US" altLang="ja-JP" dirty="0" smtClean="0"/>
              <a:t>2018/10/14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365358" y="3176854"/>
            <a:ext cx="2160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Kiyoshi Yagi</a:t>
            </a:r>
          </a:p>
          <a:p>
            <a:pPr algn="ctr"/>
            <a:r>
              <a:rPr kumimoji="1" lang="en-US" altLang="ja-JP" dirty="0" err="1" smtClean="0"/>
              <a:t>kiyoshi.yagi@riken.jp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712084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77584" y="198782"/>
            <a:ext cx="3688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0. Prepare LAPACK and BLAS libraries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54662" y="636104"/>
            <a:ext cx="4108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ja-JP" smtClean="0"/>
              <a:t>NETLIB: </a:t>
            </a:r>
            <a:r>
              <a:rPr lang="en-US" altLang="ja-JP" dirty="0" smtClean="0"/>
              <a:t>http</a:t>
            </a:r>
            <a:r>
              <a:rPr lang="en-US" altLang="ja-JP" dirty="0"/>
              <a:t>://</a:t>
            </a:r>
            <a:r>
              <a:rPr lang="en-US" altLang="ja-JP" dirty="0" err="1"/>
              <a:t>www.netlib.org</a:t>
            </a:r>
            <a:r>
              <a:rPr lang="en-US" altLang="ja-JP" dirty="0"/>
              <a:t>/</a:t>
            </a:r>
            <a:r>
              <a:rPr lang="en-US" altLang="ja-JP" dirty="0" err="1"/>
              <a:t>lapack</a:t>
            </a:r>
            <a:r>
              <a:rPr lang="en-US" altLang="ja-JP" dirty="0" smtClean="0"/>
              <a:t>/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ja-JP" dirty="0"/>
              <a:t>Intel Math Kernel </a:t>
            </a:r>
            <a:r>
              <a:rPr lang="en-US" altLang="ja-JP" dirty="0" smtClean="0"/>
              <a:t>Library</a:t>
            </a:r>
            <a:endParaRPr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77584" y="1292088"/>
            <a:ext cx="2624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1. Download a </a:t>
            </a:r>
            <a:r>
              <a:rPr kumimoji="1" lang="en-US" altLang="ja-JP" dirty="0" err="1" smtClean="0"/>
              <a:t>tarball</a:t>
            </a:r>
            <a:r>
              <a:rPr kumimoji="1" lang="en-US" altLang="ja-JP" dirty="0" smtClean="0"/>
              <a:t> file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394419" y="1649897"/>
            <a:ext cx="6171626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altLang="ja-JP" dirty="0"/>
              <a:t>Visit our </a:t>
            </a:r>
            <a:r>
              <a:rPr lang="en-US" altLang="ja-JP" dirty="0" smtClean="0"/>
              <a:t>website</a:t>
            </a:r>
          </a:p>
          <a:p>
            <a:pPr lvl="1"/>
            <a:r>
              <a:rPr lang="en-US" altLang="ja-JP" sz="1400" dirty="0" smtClean="0"/>
              <a:t>http</a:t>
            </a:r>
            <a:r>
              <a:rPr lang="en-US" altLang="ja-JP" sz="1400" dirty="0"/>
              <a:t>://</a:t>
            </a:r>
            <a:r>
              <a:rPr lang="en-US" altLang="ja-JP" sz="1400" dirty="0" err="1" smtClean="0"/>
              <a:t>www.riken.jp</a:t>
            </a:r>
            <a:r>
              <a:rPr lang="en-US" altLang="ja-JP" sz="1400" dirty="0" smtClean="0"/>
              <a:t>/TMS2012/</a:t>
            </a:r>
            <a:r>
              <a:rPr lang="en-US" altLang="ja-JP" sz="1400" dirty="0" err="1" smtClean="0"/>
              <a:t>tms</a:t>
            </a:r>
            <a:r>
              <a:rPr lang="en-US" altLang="ja-JP" sz="1400" dirty="0" smtClean="0"/>
              <a:t>/</a:t>
            </a:r>
            <a:r>
              <a:rPr lang="en-US" altLang="ja-JP" sz="1400" dirty="0" err="1" smtClean="0"/>
              <a:t>en</a:t>
            </a:r>
            <a:r>
              <a:rPr lang="en-US" altLang="ja-JP" sz="1400" dirty="0" smtClean="0"/>
              <a:t>/research/software/</a:t>
            </a:r>
            <a:r>
              <a:rPr lang="en-US" altLang="ja-JP" sz="1400" dirty="0" err="1" smtClean="0"/>
              <a:t>sindo</a:t>
            </a:r>
            <a:r>
              <a:rPr lang="en-US" altLang="ja-JP" sz="1400" dirty="0" smtClean="0"/>
              <a:t>/</a:t>
            </a:r>
            <a:r>
              <a:rPr lang="en-US" altLang="ja-JP" sz="1400" dirty="0" err="1" smtClean="0"/>
              <a:t>index.html</a:t>
            </a:r>
            <a:endParaRPr lang="en-US" altLang="ja-JP" sz="1400" dirty="0" smtClean="0"/>
          </a:p>
          <a:p>
            <a:pPr marL="342900" indent="-342900">
              <a:buFont typeface="Arial" charset="0"/>
              <a:buChar char="•"/>
            </a:pPr>
            <a:r>
              <a:rPr kumimoji="1" lang="en-US" altLang="ja-JP" dirty="0" smtClean="0"/>
              <a:t>Download tar ball</a:t>
            </a:r>
            <a:endParaRPr kumimoji="1" lang="en-US" altLang="ja-JP" dirty="0"/>
          </a:p>
          <a:p>
            <a:pPr lvl="1"/>
            <a:r>
              <a:rPr lang="en-US" altLang="ja-JP" dirty="0"/>
              <a:t>FSindo-4.0.beta.tar.gz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77584" y="2981740"/>
            <a:ext cx="3430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2. </a:t>
            </a:r>
            <a:r>
              <a:rPr kumimoji="1" lang="en-US" altLang="ja-JP" dirty="0" smtClean="0"/>
              <a:t>Extract the </a:t>
            </a:r>
            <a:r>
              <a:rPr kumimoji="1" lang="en-US" altLang="ja-JP" dirty="0" err="1" smtClean="0"/>
              <a:t>tarball</a:t>
            </a:r>
            <a:r>
              <a:rPr kumimoji="1" lang="en-US" altLang="ja-JP" dirty="0" smtClean="0"/>
              <a:t> and configure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427150" y="3352802"/>
            <a:ext cx="3836307" cy="95410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Courier" charset="0"/>
                <a:ea typeface="Courier" charset="0"/>
                <a:cs typeface="Courier" charset="0"/>
              </a:rPr>
              <a:t>&gt; tar –</a:t>
            </a:r>
            <a:r>
              <a:rPr kumimoji="1" lang="en-US" altLang="ja-JP" sz="1400" dirty="0" err="1" smtClean="0">
                <a:latin typeface="Courier" charset="0"/>
                <a:ea typeface="Courier" charset="0"/>
                <a:cs typeface="Courier" charset="0"/>
              </a:rPr>
              <a:t>zxvf</a:t>
            </a:r>
            <a:r>
              <a:rPr kumimoji="1" lang="en-US" altLang="ja-JP" sz="14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ja-JP" sz="1400" dirty="0" smtClean="0">
                <a:latin typeface="Courier" charset="0"/>
                <a:ea typeface="Courier" charset="0"/>
                <a:cs typeface="Courier" charset="0"/>
              </a:rPr>
              <a:t>FSindo-4.0.beta.tar.gz</a:t>
            </a:r>
          </a:p>
          <a:p>
            <a:r>
              <a:rPr kumimoji="1" lang="en-US" altLang="ja-JP" sz="1400" dirty="0" smtClean="0">
                <a:latin typeface="Courier" charset="0"/>
                <a:ea typeface="Courier" charset="0"/>
                <a:cs typeface="Courier" charset="0"/>
              </a:rPr>
              <a:t>&gt; cd </a:t>
            </a:r>
            <a:r>
              <a:rPr kumimoji="1" lang="en-US" altLang="ja-JP" sz="1400" dirty="0" err="1" smtClean="0">
                <a:latin typeface="Courier" charset="0"/>
                <a:ea typeface="Courier" charset="0"/>
                <a:cs typeface="Courier" charset="0"/>
              </a:rPr>
              <a:t>FSindo</a:t>
            </a:r>
            <a:endParaRPr kumimoji="1" lang="en-US" altLang="ja-JP" sz="14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en-US" altLang="ja-JP" sz="1400" dirty="0" smtClean="0">
                <a:latin typeface="Courier" charset="0"/>
                <a:ea typeface="Courier" charset="0"/>
                <a:cs typeface="Courier" charset="0"/>
              </a:rPr>
              <a:t>&gt; ./configure</a:t>
            </a:r>
          </a:p>
          <a:p>
            <a:r>
              <a:rPr kumimoji="1" lang="en-US" altLang="ja-JP" sz="1400" dirty="0" smtClean="0">
                <a:latin typeface="Courier" charset="0"/>
                <a:ea typeface="Courier" charset="0"/>
                <a:cs typeface="Courier" charset="0"/>
              </a:rPr>
              <a:t>(See the next page)</a:t>
            </a:r>
            <a:endParaRPr kumimoji="1" lang="ja-JP" altLang="en-US" sz="1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77584" y="4439480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3. Build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427150" y="4810543"/>
            <a:ext cx="2117887" cy="5232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Courier" charset="0"/>
                <a:ea typeface="Courier" charset="0"/>
                <a:cs typeface="Courier" charset="0"/>
              </a:rPr>
              <a:t>&gt; cd </a:t>
            </a:r>
            <a:r>
              <a:rPr kumimoji="1" lang="en-US" altLang="ja-JP" sz="1400" dirty="0" err="1" smtClean="0">
                <a:latin typeface="Courier" charset="0"/>
                <a:ea typeface="Courier" charset="0"/>
                <a:cs typeface="Courier" charset="0"/>
              </a:rPr>
              <a:t>src</a:t>
            </a:r>
            <a:endParaRPr lang="en-US" altLang="ja-JP" sz="14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en-US" altLang="ja-JP" sz="1400" dirty="0" smtClean="0">
                <a:latin typeface="Courier" charset="0"/>
                <a:ea typeface="Courier" charset="0"/>
                <a:cs typeface="Courier" charset="0"/>
              </a:rPr>
              <a:t>&gt; make &gt;&amp; </a:t>
            </a:r>
            <a:r>
              <a:rPr kumimoji="1" lang="en-US" altLang="ja-JP" sz="1400" dirty="0" err="1" smtClean="0">
                <a:latin typeface="Courier" charset="0"/>
                <a:ea typeface="Courier" charset="0"/>
                <a:cs typeface="Courier" charset="0"/>
              </a:rPr>
              <a:t>make.log</a:t>
            </a:r>
            <a:endParaRPr kumimoji="1" lang="en-US" altLang="ja-JP" sz="14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380768" y="5367135"/>
            <a:ext cx="722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ja-JP" dirty="0" smtClean="0"/>
              <a:t>When successful, an executable file,  “</a:t>
            </a:r>
            <a:r>
              <a:rPr lang="en-US" altLang="ja-JP" dirty="0" err="1" smtClean="0"/>
              <a:t>FSindo</a:t>
            </a:r>
            <a:r>
              <a:rPr lang="en-US" altLang="ja-JP" dirty="0" smtClean="0"/>
              <a:t>/bin/</a:t>
            </a:r>
            <a:r>
              <a:rPr lang="en-US" altLang="ja-JP" dirty="0" err="1" smtClean="0"/>
              <a:t>sindo</a:t>
            </a:r>
            <a:r>
              <a:rPr lang="en-US" altLang="ja-JP" dirty="0" smtClean="0"/>
              <a:t>”, will be created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77584" y="5817708"/>
            <a:ext cx="2359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4. (Optional) Set a path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427150" y="6202260"/>
            <a:ext cx="2977097" cy="5232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Courier" charset="0"/>
                <a:ea typeface="Courier" charset="0"/>
                <a:cs typeface="Courier" charset="0"/>
              </a:rPr>
              <a:t>&gt; cd ../bin</a:t>
            </a:r>
            <a:endParaRPr lang="en-US" altLang="ja-JP" sz="14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en-US" altLang="ja-JP" sz="1400" dirty="0" smtClean="0">
                <a:latin typeface="Courier" charset="0"/>
                <a:ea typeface="Courier" charset="0"/>
                <a:cs typeface="Courier" charset="0"/>
              </a:rPr>
              <a:t>&gt; export PATH=$(</a:t>
            </a:r>
            <a:r>
              <a:rPr kumimoji="1" lang="en-US" altLang="ja-JP" sz="1400" dirty="0" err="1" smtClean="0">
                <a:latin typeface="Courier" charset="0"/>
                <a:ea typeface="Courier" charset="0"/>
                <a:cs typeface="Courier" charset="0"/>
              </a:rPr>
              <a:t>pwd</a:t>
            </a:r>
            <a:r>
              <a:rPr kumimoji="1" lang="en-US" altLang="ja-JP" sz="1400" dirty="0" smtClean="0">
                <a:latin typeface="Courier" charset="0"/>
                <a:ea typeface="Courier" charset="0"/>
                <a:cs typeface="Courier" charset="0"/>
              </a:rPr>
              <a:t>):$PATH</a:t>
            </a:r>
          </a:p>
        </p:txBody>
      </p:sp>
    </p:spTree>
    <p:extLst>
      <p:ext uri="{BB962C8B-B14F-4D97-AF65-F5344CB8AC3E}">
        <p14:creationId xmlns:p14="http://schemas.microsoft.com/office/powerpoint/2010/main" val="415099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75198" y="405120"/>
            <a:ext cx="7064755" cy="6001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///  Welcome to SINDO  /// 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Running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Configuration 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program</a:t>
            </a:r>
          </a:p>
          <a:p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------------------------------------------------------------------------</a:t>
            </a: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Press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any key to continue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altLang="ja-JP" sz="12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← </a:t>
            </a:r>
            <a:r>
              <a:rPr lang="en-US" altLang="ja-JP" sz="12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+Enter to continue</a:t>
            </a: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------------------------------------------------------------------------</a:t>
            </a: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Detecting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the system 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...</a:t>
            </a:r>
          </a:p>
          <a:p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- Detected GNU Fortran (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gfortran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Select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the compiler [ 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gfortran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/gfortranI8 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] </a:t>
            </a:r>
            <a:r>
              <a:rPr lang="en-US" altLang="ja-JP" sz="12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← List of available compilers</a:t>
            </a: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Default=gfortranI8 : </a:t>
            </a:r>
            <a:r>
              <a:rPr lang="en-US" altLang="ja-JP" sz="12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← </a:t>
            </a:r>
            <a:r>
              <a:rPr lang="en-US" altLang="ja-JP" sz="12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Enter your choice.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o Operating System = Mac 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OS</a:t>
            </a: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o Fortran Compiler = 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Gfortran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o Default integer  = 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8-byte</a:t>
            </a:r>
          </a:p>
          <a:p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Provide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the path for BLAS and LAPACK libraries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example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) -L/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usr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/local/lib -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llapack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lblas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L /Users/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kyagi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/lib/lapack-3.7.1 -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llapack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lblas</a:t>
            </a:r>
            <a:r>
              <a:rPr lang="en-US" altLang="ja-JP" sz="12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← Enter your </a:t>
            </a:r>
            <a:r>
              <a:rPr lang="en-US" altLang="ja-JP" sz="12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LAPACK/BLAS</a:t>
            </a: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Make 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config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is written to 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src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make.inc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  =========================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NOTICE 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=========================</a:t>
            </a: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Compiler options are written in this file. Feel free 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to</a:t>
            </a: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change them as you like. I must say there is still 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a</a:t>
            </a: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high possibility that an optimal choice improves 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the</a:t>
            </a: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efficiency.  Your report on better working option(s) 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is</a:t>
            </a: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greatly appreciated!  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=========================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NOTICE 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=========================</a:t>
            </a:r>
          </a:p>
          <a:p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  <a:p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Press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any key to continue:</a:t>
            </a:r>
            <a:endParaRPr kumimoji="1" lang="ja-JP" altLang="en-US" sz="12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24069" y="456020"/>
            <a:ext cx="78305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If the compilation failed, please inspect “</a:t>
            </a:r>
            <a:r>
              <a:rPr kumimoji="1" lang="en-US" altLang="ja-JP" dirty="0" err="1" smtClean="0"/>
              <a:t>src</a:t>
            </a:r>
            <a:r>
              <a:rPr kumimoji="1" lang="en-US" altLang="ja-JP" dirty="0" smtClean="0"/>
              <a:t>/</a:t>
            </a:r>
            <a:r>
              <a:rPr kumimoji="1" lang="en-US" altLang="ja-JP" dirty="0" err="1" smtClean="0"/>
              <a:t>make.inc</a:t>
            </a:r>
            <a:r>
              <a:rPr kumimoji="1" lang="en-US" altLang="ja-JP" dirty="0" smtClean="0"/>
              <a:t>”. Many problems come from wrong path for </a:t>
            </a:r>
            <a:r>
              <a:rPr kumimoji="1" lang="en-US" altLang="ja-JP" dirty="0" err="1" smtClean="0"/>
              <a:t>lapack</a:t>
            </a:r>
            <a:r>
              <a:rPr kumimoji="1" lang="en-US" altLang="ja-JP" dirty="0" smtClean="0"/>
              <a:t>/</a:t>
            </a:r>
            <a:r>
              <a:rPr kumimoji="1" lang="en-US" altLang="ja-JP" dirty="0" err="1" smtClean="0"/>
              <a:t>blas</a:t>
            </a:r>
            <a:r>
              <a:rPr kumimoji="1" lang="en-US" altLang="ja-JP" dirty="0" smtClean="0"/>
              <a:t> libs (“LAPACK”) and/or from </a:t>
            </a:r>
            <a:r>
              <a:rPr kumimoji="1" lang="en-US" altLang="ja-JP" dirty="0" err="1" smtClean="0"/>
              <a:t>fortran</a:t>
            </a:r>
            <a:r>
              <a:rPr kumimoji="1" lang="en-US" altLang="ja-JP" dirty="0" smtClean="0"/>
              <a:t> options (F90OPT, F77OPT). 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00086" y="2378858"/>
            <a:ext cx="613501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SINDO_ROOT = /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Users/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kyagi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/Work/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devel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sindo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sindo.master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Fsindo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TARGET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= gfortranI8 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LAPACK </a:t>
            </a:r>
            <a:r>
              <a:rPr lang="en-US" altLang="ja-JP" sz="12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= -</a:t>
            </a:r>
            <a:r>
              <a:rPr lang="en-US" altLang="ja-JP" sz="12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L/Users/</a:t>
            </a:r>
            <a:r>
              <a:rPr lang="en-US" altLang="ja-JP" sz="12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kyagi</a:t>
            </a:r>
            <a:r>
              <a:rPr lang="en-US" altLang="ja-JP" sz="12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/Work/lib/lapack-3.7.1 </a:t>
            </a:r>
            <a:r>
              <a:rPr lang="en-US" altLang="ja-JP" sz="12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altLang="ja-JP" sz="12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llapack</a:t>
            </a:r>
            <a:r>
              <a:rPr lang="en-US" altLang="ja-JP" sz="12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ja-JP" sz="12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altLang="ja-JP" sz="12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lblas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RM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rm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00086" y="3633091"/>
            <a:ext cx="7355778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Fortran77 compiler &amp; option with and without optimization 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F77C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gfortran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F77OPT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altLang="ja-JP" sz="12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-fdefault-integer-8 -O2 -</a:t>
            </a:r>
            <a:r>
              <a:rPr lang="en-US" altLang="ja-JP" sz="12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funroll</a:t>
            </a:r>
            <a:r>
              <a:rPr lang="en-US" altLang="ja-JP" sz="12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-loops -</a:t>
            </a:r>
            <a:r>
              <a:rPr lang="en-US" altLang="ja-JP" sz="12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fomit</a:t>
            </a:r>
            <a:r>
              <a:rPr lang="en-US" altLang="ja-JP" sz="12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-frame-pointer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F77NOOPT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= -fdefault-integer-8 -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O0</a:t>
            </a:r>
          </a:p>
          <a:p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Fortran90 compiler &amp; option with and without optimization 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F90C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gfortran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F90OPT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altLang="ja-JP" sz="12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-fdefault-integer-8 -O2 -</a:t>
            </a:r>
            <a:r>
              <a:rPr lang="en-US" altLang="ja-JP" sz="12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funroll</a:t>
            </a:r>
            <a:r>
              <a:rPr lang="en-US" altLang="ja-JP" sz="12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-loops -</a:t>
            </a:r>
            <a:r>
              <a:rPr lang="en-US" altLang="ja-JP" sz="12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fomit</a:t>
            </a:r>
            <a:r>
              <a:rPr lang="en-US" altLang="ja-JP" sz="12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-frame-pointer</a:t>
            </a: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F90NOOPT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= -fdefault-integer-8 -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O0</a:t>
            </a:r>
          </a:p>
          <a:p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 rot="5400000">
            <a:off x="902738" y="327591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…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75989" y="1903956"/>
            <a:ext cx="2743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Example for </a:t>
            </a:r>
            <a:r>
              <a:rPr kumimoji="1" lang="en-US" altLang="ja-JP" dirty="0" err="1" smtClean="0"/>
              <a:t>gfortran</a:t>
            </a:r>
            <a:r>
              <a:rPr kumimoji="1" lang="en-US" altLang="ja-JP" dirty="0" smtClean="0"/>
              <a:t>/</a:t>
            </a:r>
            <a:r>
              <a:rPr kumimoji="1" lang="en-US" altLang="ja-JP" dirty="0" err="1" smtClean="0"/>
              <a:t>netlib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7012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12613" y="1163833"/>
            <a:ext cx="6785832" cy="21236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SINDO_ROOT = /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Users/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kyagi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/Work/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devel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sindo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sindo.master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Fsindo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TARGET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= ifortI8_MKL_sequential 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LAPACK = $(MKLROOT)/lib/intel64/libmkl_blas95_ilp64.a </a:t>
            </a:r>
            <a:r>
              <a:rPr lang="en-US" altLang="ja-JP" sz="12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</a:p>
          <a:p>
            <a:r>
              <a:rPr lang="en-US" altLang="ja-JP" sz="12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                      </a:t>
            </a:r>
            <a:r>
              <a:rPr lang="en-US" altLang="ja-JP" sz="12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$(MKLROOT)/lib/intel64/libmkl_lapack95_ilp64.a </a:t>
            </a:r>
            <a:r>
              <a:rPr lang="en-US" altLang="ja-JP" sz="12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</a:p>
          <a:p>
            <a:r>
              <a:rPr lang="en-US" altLang="ja-JP" sz="12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                      </a:t>
            </a:r>
            <a:r>
              <a:rPr lang="en-US" altLang="ja-JP" sz="12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altLang="ja-JP" sz="12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Wl</a:t>
            </a:r>
            <a:r>
              <a:rPr lang="en-US" altLang="ja-JP" sz="12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,--start-group </a:t>
            </a:r>
            <a:r>
              <a:rPr lang="en-US" altLang="ja-JP" sz="12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</a:p>
          <a:p>
            <a:r>
              <a:rPr lang="en-US" altLang="ja-JP" sz="12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                        </a:t>
            </a:r>
            <a:r>
              <a:rPr lang="en-US" altLang="ja-JP" sz="12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$(MKLROOT)/lib/intel64/libmkl_intel_ilp64.a </a:t>
            </a:r>
            <a:r>
              <a:rPr lang="en-US" altLang="ja-JP" sz="12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</a:p>
          <a:p>
            <a:r>
              <a:rPr lang="en-US" altLang="ja-JP" sz="12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                        </a:t>
            </a:r>
            <a:r>
              <a:rPr lang="en-US" altLang="ja-JP" sz="12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$(MKLROOT)/lib/intel64/</a:t>
            </a:r>
            <a:r>
              <a:rPr lang="en-US" altLang="ja-JP" sz="12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libmkl_sequential.a</a:t>
            </a:r>
            <a:r>
              <a:rPr lang="en-US" altLang="ja-JP" sz="12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ja-JP" sz="12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</a:p>
          <a:p>
            <a:r>
              <a:rPr lang="en-US" altLang="ja-JP" sz="12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                        </a:t>
            </a:r>
            <a:r>
              <a:rPr lang="en-US" altLang="ja-JP" sz="12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$(MKLROOT)/lib/intel64/</a:t>
            </a:r>
            <a:r>
              <a:rPr lang="en-US" altLang="ja-JP" sz="12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libmkl_core.a</a:t>
            </a:r>
            <a:r>
              <a:rPr lang="en-US" altLang="ja-JP" sz="12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ja-JP" sz="12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</a:p>
          <a:p>
            <a:r>
              <a:rPr lang="en-US" altLang="ja-JP" sz="12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                      </a:t>
            </a:r>
            <a:r>
              <a:rPr lang="en-US" altLang="ja-JP" sz="12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altLang="ja-JP" sz="12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Wl</a:t>
            </a:r>
            <a:r>
              <a:rPr lang="en-US" altLang="ja-JP" sz="12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,--end-group </a:t>
            </a:r>
            <a:r>
              <a:rPr lang="en-US" altLang="ja-JP" sz="12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</a:p>
          <a:p>
            <a:r>
              <a:rPr lang="en-US" altLang="ja-JP" sz="12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                      </a:t>
            </a:r>
            <a:r>
              <a:rPr lang="en-US" altLang="ja-JP" sz="12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altLang="ja-JP" sz="12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lpthread</a:t>
            </a:r>
            <a:r>
              <a:rPr lang="en-US" altLang="ja-JP" sz="12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ja-JP" sz="12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–lm</a:t>
            </a: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RM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rm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00086" y="3633091"/>
            <a:ext cx="7355778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Fortran77 compiler &amp; option with and without optimization 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F77C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ifort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F77OPT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altLang="ja-JP" sz="12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-i8 -w -cm -static -O3 -</a:t>
            </a:r>
            <a:r>
              <a:rPr lang="en-US" altLang="ja-JP" sz="12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funroll</a:t>
            </a:r>
            <a:r>
              <a:rPr lang="en-US" altLang="ja-JP" sz="12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-loops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F77NOOPT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= -fdefault-integer-8 -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O0</a:t>
            </a:r>
          </a:p>
          <a:p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Fortran90 compiler &amp; option with and without optimization 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F90C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ifort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F90OPT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altLang="ja-JP" sz="12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-i8 -w -cm -static -O3 -</a:t>
            </a:r>
            <a:r>
              <a:rPr lang="en-US" altLang="ja-JP" sz="12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funroll</a:t>
            </a:r>
            <a:r>
              <a:rPr lang="en-US" altLang="ja-JP" sz="12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-loops</a:t>
            </a:r>
            <a:endParaRPr lang="en-US" altLang="ja-JP" sz="1200" dirty="0" smtClean="0">
              <a:solidFill>
                <a:srgbClr val="FF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F90NOOPT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= -fdefault-integer-8 -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O0</a:t>
            </a:r>
          </a:p>
          <a:p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 rot="5400000">
            <a:off x="902738" y="327591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…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88516" y="764088"/>
            <a:ext cx="227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Example </a:t>
            </a:r>
            <a:r>
              <a:rPr kumimoji="1" lang="en-US" altLang="ja-JP" smtClean="0"/>
              <a:t>for intel/MKL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03329804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2271</TotalTime>
  <Words>523</Words>
  <Application>Microsoft Macintosh PowerPoint</Application>
  <PresentationFormat>画面に合わせる (4:3)</PresentationFormat>
  <Paragraphs>102</Paragraphs>
  <Slides>5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Calibri</vt:lpstr>
      <vt:lpstr>Courier</vt:lpstr>
      <vt:lpstr>Yu Gothic</vt:lpstr>
      <vt:lpstr>メイリオ</vt:lpstr>
      <vt:lpstr>Arial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Kiyoshi Yagi</dc:creator>
  <cp:lastModifiedBy>Kiyoshi Yagi</cp:lastModifiedBy>
  <cp:revision>369</cp:revision>
  <cp:lastPrinted>2018-06-04T07:14:57Z</cp:lastPrinted>
  <dcterms:created xsi:type="dcterms:W3CDTF">2018-02-18T14:36:46Z</dcterms:created>
  <dcterms:modified xsi:type="dcterms:W3CDTF">2018-10-13T09:32:28Z</dcterms:modified>
</cp:coreProperties>
</file>