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323" r:id="rId3"/>
    <p:sldId id="314" r:id="rId4"/>
    <p:sldId id="312" r:id="rId5"/>
    <p:sldId id="313" r:id="rId6"/>
    <p:sldId id="315" r:id="rId7"/>
    <p:sldId id="317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76"/>
    <p:restoredTop sz="94645"/>
  </p:normalViewPr>
  <p:slideViewPr>
    <p:cSldViewPr snapToGrid="0" snapToObjects="1">
      <p:cViewPr>
        <p:scale>
          <a:sx n="91" d="100"/>
          <a:sy n="91" d="100"/>
        </p:scale>
        <p:origin x="2152" y="152"/>
      </p:cViewPr>
      <p:guideLst>
        <p:guide orient="horz" pos="2160"/>
        <p:guide pos="2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F0136-69B4-D44B-9FED-4928016A3512}" type="datetimeFigureOut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D3D55-BD5C-034D-AC25-55F6153EB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563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2EAE-8A19-6140-AB90-FBA793328AFC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F6CD-D8C5-EA47-935C-33C61990A9AF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AB7-B1D1-C842-BB27-1789136EF085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06A1-BF80-4F40-AD73-3A1303D72015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70A8-86D7-DE4D-BAB6-D17D5C3BEC5A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FF1A-26F6-734D-81A6-596D27E77CDE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D2-2E77-3346-9932-196F8E0DDE9D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2E53-0DE6-954C-A642-97CC889F03F2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436-8A19-1A40-8CF4-6DE75F461D19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77A8-A6EB-6544-A402-5123A38A5E0F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A33F-D5AB-5D4B-9CED-7FFE32473911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0207"/>
            <a:ext cx="7886700" cy="7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19503"/>
            <a:ext cx="7886700" cy="5157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D1301-D078-CF4D-9B69-E985276E2D1F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060169" y="1584506"/>
            <a:ext cx="43481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FAQ: Install </a:t>
            </a:r>
            <a:r>
              <a:rPr kumimoji="1" lang="en-US" altLang="ja-JP" sz="4400" dirty="0" err="1" smtClean="0"/>
              <a:t>JSindo</a:t>
            </a:r>
            <a:endParaRPr kumimoji="1" lang="en-US" altLang="ja-JP" sz="44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09225" y="4020685"/>
            <a:ext cx="4070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Theoretical Molecular Science Laboratory</a:t>
            </a:r>
          </a:p>
          <a:p>
            <a:pPr algn="ctr"/>
            <a:r>
              <a:rPr kumimoji="1" lang="en-US" altLang="ja-JP" dirty="0" smtClean="0"/>
              <a:t>RIKEN Pioneering Research Cluster</a:t>
            </a:r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 smtClean="0"/>
              <a:t>2018/09/20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65358" y="3176854"/>
            <a:ext cx="2160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Kiyoshi Yagi</a:t>
            </a:r>
          </a:p>
          <a:p>
            <a:pPr algn="ctr"/>
            <a:r>
              <a:rPr kumimoji="1" lang="en-US" altLang="ja-JP" dirty="0" err="1" smtClean="0"/>
              <a:t>kiyoshi.yagi@riken.jp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1208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General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096" y="1033155"/>
            <a:ext cx="7514310" cy="55399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I </a:t>
            </a:r>
            <a:r>
              <a:rPr lang="en-US" altLang="ja-JP" dirty="0"/>
              <a:t>can not get </a:t>
            </a:r>
            <a:r>
              <a:rPr lang="en-US" altLang="ja-JP" dirty="0" err="1"/>
              <a:t>JSindo</a:t>
            </a:r>
            <a:r>
              <a:rPr lang="en-US" altLang="ja-JP" dirty="0"/>
              <a:t> start up with the following error</a:t>
            </a:r>
            <a:r>
              <a:rPr lang="en-US" altLang="ja-JP" dirty="0" smtClean="0"/>
              <a:t>:</a:t>
            </a:r>
          </a:p>
          <a:p>
            <a:pPr lvl="1"/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Could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not find or load main class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JSindo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8420" y="1642754"/>
            <a:ext cx="772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You don’t have </a:t>
            </a:r>
            <a:r>
              <a:rPr lang="en-US" altLang="ja-JP" dirty="0" err="1" smtClean="0"/>
              <a:t>JSindo-xxx.jar</a:t>
            </a:r>
            <a:r>
              <a:rPr lang="en-US" altLang="ja-JP" dirty="0" smtClean="0"/>
              <a:t> in the right folder. Review the jar folder.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5451" y="4161021"/>
            <a:ext cx="7496766" cy="92333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I get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 start up, but cannot open </a:t>
            </a:r>
            <a:r>
              <a:rPr lang="en-US" altLang="ja-JP" dirty="0" err="1" smtClean="0"/>
              <a:t>minfo</a:t>
            </a:r>
            <a:r>
              <a:rPr lang="en-US" altLang="ja-JP" dirty="0" smtClean="0"/>
              <a:t> file with the following error:</a:t>
            </a:r>
          </a:p>
          <a:p>
            <a:pPr lvl="1"/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Exception in thread "AWT-EventQueue-0"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java.lang.NoClassDefFoundError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: com/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opengl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/GL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…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92982" y="5146835"/>
            <a:ext cx="7976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You probably downloaded an older version of </a:t>
            </a:r>
            <a:r>
              <a:rPr lang="en-US" altLang="ja-JP" dirty="0" err="1" smtClean="0"/>
              <a:t>JogAmp</a:t>
            </a:r>
            <a:r>
              <a:rPr lang="en-US" altLang="ja-JP" dirty="0" smtClean="0"/>
              <a:t>. Read the install manual again and get the right version. Alternatively, the direct link (as of 2018.6.13) is,</a:t>
            </a:r>
          </a:p>
          <a:p>
            <a:endParaRPr lang="en-US" altLang="ja-JP" dirty="0"/>
          </a:p>
          <a:p>
            <a:r>
              <a:rPr lang="en-US" altLang="ja-JP" dirty="0"/>
              <a:t>http://</a:t>
            </a:r>
            <a:r>
              <a:rPr lang="en-US" altLang="ja-JP" dirty="0" err="1" smtClean="0"/>
              <a:t>jogamp.org</a:t>
            </a:r>
            <a:r>
              <a:rPr lang="en-US" altLang="ja-JP" dirty="0" smtClean="0"/>
              <a:t>/deployment/</a:t>
            </a:r>
            <a:r>
              <a:rPr lang="en-US" altLang="ja-JP" dirty="0" err="1" smtClean="0"/>
              <a:t>jogamp</a:t>
            </a:r>
            <a:r>
              <a:rPr lang="en-US" altLang="ja-JP" dirty="0" smtClean="0"/>
              <a:t>-current/archive/jogamp-all-platforms.7z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8600" y="2258176"/>
            <a:ext cx="7522805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 get </a:t>
            </a:r>
            <a:r>
              <a:rPr lang="en-US" altLang="ja-JP" dirty="0" err="1"/>
              <a:t>JSindo</a:t>
            </a:r>
            <a:r>
              <a:rPr lang="en-US" altLang="ja-JP" dirty="0"/>
              <a:t> start up, but </a:t>
            </a:r>
            <a:r>
              <a:rPr kumimoji="1" lang="en-US" altLang="ja-JP" dirty="0" smtClean="0"/>
              <a:t>fonts and icons are too tiny.</a:t>
            </a:r>
            <a:endParaRPr lang="en-US" altLang="ja-JP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85921" y="2693220"/>
            <a:ext cx="7615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lvl="1"/>
            <a:r>
              <a:rPr lang="en-US" altLang="ja-JP" dirty="0" smtClean="0"/>
              <a:t>Although we are aware of this problem that happens with </a:t>
            </a:r>
            <a:r>
              <a:rPr lang="en-US" altLang="ja-JP" dirty="0"/>
              <a:t>a high DPI </a:t>
            </a:r>
            <a:r>
              <a:rPr lang="en-US" altLang="ja-JP" dirty="0" err="1" smtClean="0"/>
              <a:t>diplay</a:t>
            </a:r>
            <a:r>
              <a:rPr lang="en-US" altLang="ja-JP" dirty="0" smtClean="0"/>
              <a:t>, we don’t know the solution at this moment. This seems to be a general issue of Java/Swing applications, which some people says it is fixed in JRE9. However, JRE9 is currently incompatible with </a:t>
            </a:r>
            <a:r>
              <a:rPr lang="en-US" altLang="ja-JP" dirty="0" err="1" smtClean="0"/>
              <a:t>JogAmp</a:t>
            </a:r>
            <a:r>
              <a:rPr lang="en-US" altLang="ja-JP" dirty="0" smtClean="0"/>
              <a:t>/Java3D. </a:t>
            </a:r>
          </a:p>
        </p:txBody>
      </p:sp>
    </p:spTree>
    <p:extLst>
      <p:ext uri="{BB962C8B-B14F-4D97-AF65-F5344CB8AC3E}">
        <p14:creationId xmlns:p14="http://schemas.microsoft.com/office/powerpoint/2010/main" val="45417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LINUX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57200" y="1321846"/>
            <a:ext cx="4565737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How do I make the start up command shorter?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91026" y="4399914"/>
            <a:ext cx="3810659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export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=${HOME}/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/jar/*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java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74004" y="3988065"/>
            <a:ext cx="4408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Alternately, you may want to set CLASSPATH, 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74005" y="1781234"/>
            <a:ext cx="835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I recommend </a:t>
            </a:r>
            <a:r>
              <a:rPr lang="en-US" altLang="ja-JP" dirty="0"/>
              <a:t>to create an alias. Edit your ~/.</a:t>
            </a:r>
            <a:r>
              <a:rPr lang="en-US" altLang="ja-JP" dirty="0" err="1"/>
              <a:t>bashrc</a:t>
            </a:r>
            <a:r>
              <a:rPr lang="en-US" altLang="ja-JP" dirty="0"/>
              <a:t> and add the following two lines</a:t>
            </a:r>
            <a:r>
              <a:rPr lang="en-US" altLang="ja-JP" dirty="0" smtClean="0"/>
              <a:t>,</a:t>
            </a:r>
            <a:endParaRPr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501150" y="2216951"/>
            <a:ext cx="4461478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vi ~/.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bashrc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=${HOME}/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/jar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alias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=‘java –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“$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/*”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’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501150" y="3353024"/>
            <a:ext cx="1114408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. .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basrc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74005" y="2915328"/>
            <a:ext cx="748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After source, you can invoke the program by typing “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” in the command.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12519" y="4931946"/>
            <a:ext cx="8063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Note, however, that the use of CLASSPATH </a:t>
            </a:r>
            <a:r>
              <a:rPr lang="en-US" altLang="ja-JP" dirty="0" smtClean="0"/>
              <a:t>is discouraged</a:t>
            </a:r>
            <a:r>
              <a:rPr lang="en-US" altLang="ja-JP" dirty="0"/>
              <a:t>, because it can easily mess things up (the library version, for example).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30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26474" y="4273271"/>
            <a:ext cx="7358742" cy="92333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I get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 start up, but cannot open </a:t>
            </a:r>
            <a:r>
              <a:rPr lang="en-US" altLang="ja-JP" dirty="0" err="1" smtClean="0"/>
              <a:t>minfo</a:t>
            </a:r>
            <a:r>
              <a:rPr lang="en-US" altLang="ja-JP" dirty="0" smtClean="0"/>
              <a:t> file with the following error:</a:t>
            </a:r>
          </a:p>
          <a:p>
            <a:pPr lvl="1"/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Exception in thread "AWT-EventQueue-0"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java.lang.NoClassDefFoundError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javax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/media/j3d/Bounds</a:t>
            </a:r>
          </a:p>
          <a:p>
            <a:pPr lvl="1"/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…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04603" y="5266840"/>
            <a:ext cx="7952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You probably don’t have </a:t>
            </a:r>
            <a:r>
              <a:rPr lang="en-US" altLang="ja-JP" dirty="0" err="1" smtClean="0"/>
              <a:t>JogAmp</a:t>
            </a:r>
            <a:r>
              <a:rPr lang="en-US" altLang="ja-JP" dirty="0" smtClean="0"/>
              <a:t>/Java3D </a:t>
            </a:r>
            <a:r>
              <a:rPr lang="en-US" altLang="ja-JP" dirty="0" err="1" smtClean="0"/>
              <a:t>jarfiles</a:t>
            </a:r>
            <a:r>
              <a:rPr lang="en-US" altLang="ja-JP" dirty="0" smtClean="0"/>
              <a:t> in the jar folder. Review the jar folder.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096" y="1050122"/>
            <a:ext cx="8081058" cy="92333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I can not get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 start up with the following error:</a:t>
            </a:r>
          </a:p>
          <a:p>
            <a:pPr lvl="1"/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Exception in thread "main"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java.awt.HeadlessException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2"/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at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java.awt.GraphicsEnvironment.checkHeadless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(GraphicsEnvironment.java:204)</a:t>
            </a:r>
          </a:p>
          <a:p>
            <a:pPr lvl="2"/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…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16477" y="2089213"/>
            <a:ext cx="7726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Some </a:t>
            </a:r>
            <a:r>
              <a:rPr lang="en-US" altLang="ja-JP" dirty="0" err="1" smtClean="0"/>
              <a:t>distrubutions</a:t>
            </a:r>
            <a:r>
              <a:rPr lang="en-US" altLang="ja-JP" dirty="0" smtClean="0"/>
              <a:t> have a headless version of Java by default. Try the following command to install a standard Java: 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65387" y="3197233"/>
            <a:ext cx="3159839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apt-get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install openjdk-8-jre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824926" y="3141745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Debian</a:t>
            </a:r>
            <a:r>
              <a:rPr lang="en-US" altLang="ja-JP" dirty="0" smtClean="0"/>
              <a:t>, Ubuntu)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265387" y="2828743"/>
            <a:ext cx="3159839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yum install java-1.8.0-openjdk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824926" y="2773256"/>
            <a:ext cx="97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(Fedora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59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74005" y="1496104"/>
            <a:ext cx="8359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This error happened to me when I didn’t have the right driver installed for my GPU card (</a:t>
            </a:r>
            <a:r>
              <a:rPr lang="en-US" altLang="ja-JP" dirty="0" err="1" smtClean="0"/>
              <a:t>Quadro</a:t>
            </a:r>
            <a:r>
              <a:rPr lang="en-US" altLang="ja-JP" dirty="0" smtClean="0"/>
              <a:t> K600). It was solved after installing a NVIDIA driver. The following website was useful for me to install a driver in my Fedora Core,</a:t>
            </a:r>
          </a:p>
          <a:p>
            <a:endParaRPr lang="en-US" altLang="ja-JP" dirty="0"/>
          </a:p>
          <a:p>
            <a:r>
              <a:rPr lang="en-US" altLang="ja-JP" dirty="0"/>
              <a:t>https://</a:t>
            </a:r>
            <a:r>
              <a:rPr lang="en-US" altLang="ja-JP" dirty="0" err="1" smtClean="0"/>
              <a:t>www.if</a:t>
            </a:r>
            <a:r>
              <a:rPr lang="en-US" altLang="ja-JP" dirty="0" smtClean="0"/>
              <a:t>-not-true-then-</a:t>
            </a:r>
            <a:r>
              <a:rPr lang="en-US" altLang="ja-JP" dirty="0" err="1" smtClean="0"/>
              <a:t>false.com</a:t>
            </a:r>
            <a:r>
              <a:rPr lang="en-US" altLang="ja-JP" dirty="0" smtClean="0"/>
              <a:t>/2015/fedora-</a:t>
            </a:r>
            <a:r>
              <a:rPr lang="en-US" altLang="ja-JP" dirty="0" err="1" smtClean="0"/>
              <a:t>nvidia</a:t>
            </a:r>
            <a:r>
              <a:rPr lang="en-US" altLang="ja-JP" dirty="0" smtClean="0"/>
              <a:t>-guide</a:t>
            </a:r>
          </a:p>
          <a:p>
            <a:endParaRPr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26474" y="412071"/>
            <a:ext cx="7358742" cy="92333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I get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 start up, but cannot open </a:t>
            </a:r>
            <a:r>
              <a:rPr lang="en-US" altLang="ja-JP" dirty="0" err="1" smtClean="0"/>
              <a:t>minfo</a:t>
            </a:r>
            <a:r>
              <a:rPr lang="en-US" altLang="ja-JP" dirty="0" smtClean="0"/>
              <a:t> file with the following error:</a:t>
            </a:r>
          </a:p>
          <a:p>
            <a:pPr lvl="1"/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Exception in thread "AWT-EventQueue-0"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java.lang.InternalError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: XXX0 profile[1]: GL3bc -&gt;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profileImpl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GL4bc !!! not 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mapped</a:t>
            </a:r>
          </a:p>
          <a:p>
            <a:pPr lvl="1"/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Mac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14" name="テキスト ボックス 7"/>
          <p:cNvSpPr txBox="1"/>
          <p:nvPr/>
        </p:nvSpPr>
        <p:spPr>
          <a:xfrm>
            <a:off x="383213" y="1650208"/>
            <a:ext cx="8151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Create </a:t>
            </a:r>
            <a:r>
              <a:rPr lang="en-US" altLang="ja-JP" dirty="0"/>
              <a:t>a new folder (${HOME}/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/jar </a:t>
            </a:r>
            <a:r>
              <a:rPr lang="en-US" altLang="ja-JP" dirty="0"/>
              <a:t>in the example below), and copy all jar files in there, </a:t>
            </a:r>
          </a:p>
        </p:txBody>
      </p:sp>
      <p:sp>
        <p:nvSpPr>
          <p:cNvPr id="15" name="テキスト ボックス 3"/>
          <p:cNvSpPr txBox="1"/>
          <p:nvPr/>
        </p:nvSpPr>
        <p:spPr>
          <a:xfrm>
            <a:off x="300118" y="1149483"/>
            <a:ext cx="4472315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Is it possible NOT to use the extension folder?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40976" y="2421425"/>
            <a:ext cx="8490989" cy="286232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=${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HOME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}/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/jar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mkdir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-p $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jarfiles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/path/to/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-all-platforms/jar/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gluegen.jar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   $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path/to/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-all-platforms/jar/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gluegen-rt.jar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$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/path/to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-all-platforms/jar/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jogl-all.jar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  $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path/to/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-all-platforms/jar/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rt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-natives-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macosx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universal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path/to/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-all-platforms/jar/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-all-natives-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macosx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universal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  $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/path/to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/jogamp-java3d/j3dutils.jar $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/path/to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/jogamp-java3d/j3dcore.jar  $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/path/to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/jogamp-java3d/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vecmath.jar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 $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/path/to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/Jama-1.0.3.jar $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path/to/JSindo-4.0.jar $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1384" y="5966478"/>
            <a:ext cx="3159839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&gt;java –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 “$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/*” 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98674" y="5456725"/>
            <a:ext cx="508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Then, type the following command to invoke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: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6557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12" name="テキスト ボックス 3"/>
          <p:cNvSpPr txBox="1"/>
          <p:nvPr/>
        </p:nvSpPr>
        <p:spPr>
          <a:xfrm>
            <a:off x="300117" y="564495"/>
            <a:ext cx="7062446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Is it possible to retain the </a:t>
            </a:r>
            <a:r>
              <a:rPr lang="en-US" altLang="ja-JP" dirty="0" smtClean="0"/>
              <a:t>installed</a:t>
            </a:r>
            <a:r>
              <a:rPr kumimoji="1" lang="en-US" altLang="ja-JP" dirty="0" smtClean="0"/>
              <a:t> Java, and use Java8 only for </a:t>
            </a:r>
            <a:r>
              <a:rPr kumimoji="1" lang="en-US" altLang="ja-JP" dirty="0" err="1" smtClean="0"/>
              <a:t>JSindo</a:t>
            </a:r>
            <a:r>
              <a:rPr kumimoji="1" lang="en-US" altLang="ja-JP" dirty="0" smtClean="0"/>
              <a:t>? </a:t>
            </a:r>
            <a:endParaRPr kumimoji="1" lang="ja-JP" altLang="en-US" dirty="0"/>
          </a:p>
        </p:txBody>
      </p:sp>
      <p:sp>
        <p:nvSpPr>
          <p:cNvPr id="13" name="テキスト ボックス 7"/>
          <p:cNvSpPr txBox="1"/>
          <p:nvPr/>
        </p:nvSpPr>
        <p:spPr>
          <a:xfrm>
            <a:off x="568745" y="1157985"/>
            <a:ext cx="8014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Probably, yes. You need to invoke java8 directly from a command line.  (See FAQ #1)</a:t>
            </a:r>
          </a:p>
          <a:p>
            <a:endParaRPr lang="en-US" altLang="ja-JP" dirty="0"/>
          </a:p>
          <a:p>
            <a:r>
              <a:rPr lang="en-US" altLang="ja-JP" dirty="0" smtClean="0"/>
              <a:t>I could run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 with Java8 executable by the following command:</a:t>
            </a:r>
          </a:p>
        </p:txBody>
      </p:sp>
      <p:sp>
        <p:nvSpPr>
          <p:cNvPr id="15" name="テキスト ボックス 13"/>
          <p:cNvSpPr txBox="1"/>
          <p:nvPr/>
        </p:nvSpPr>
        <p:spPr>
          <a:xfrm>
            <a:off x="992625" y="2210004"/>
            <a:ext cx="7436651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/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Library/Java/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JavaVirtualMachines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/jdk1.8.0_172.jdk/Contents/Home/bin/java 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\</a:t>
            </a:r>
          </a:p>
          <a:p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                                           –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 /path/to/JSindo-4.0.jar 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349" y="2928730"/>
            <a:ext cx="834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that the folder name may be different, and check </a:t>
            </a:r>
            <a:r>
              <a:rPr lang="en-US" dirty="0" err="1" smtClean="0"/>
              <a:t>carefuly</a:t>
            </a:r>
            <a:r>
              <a:rPr lang="en-US" dirty="0" smtClean="0"/>
              <a:t> the location of the Java8 executable.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8527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1921</TotalTime>
  <Words>692</Words>
  <Application>Microsoft Macintosh PowerPoint</Application>
  <PresentationFormat>画面に合わせる (4:3)</PresentationFormat>
  <Paragraphs>85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Calibri</vt:lpstr>
      <vt:lpstr>Courier</vt:lpstr>
      <vt:lpstr>Yu Gothic</vt:lpstr>
      <vt:lpstr>メイリオ</vt:lpstr>
      <vt:lpstr>Arial</vt:lpstr>
      <vt:lpstr>ホワイト</vt:lpstr>
      <vt:lpstr>PowerPoint プレゼンテーション</vt:lpstr>
      <vt:lpstr>General</vt:lpstr>
      <vt:lpstr>LINUX</vt:lpstr>
      <vt:lpstr>PowerPoint プレゼンテーション</vt:lpstr>
      <vt:lpstr>PowerPoint プレゼンテーション</vt:lpstr>
      <vt:lpstr>Mac</vt:lpstr>
      <vt:lpstr>PowerPoint プレゼンテーション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Kiyoshi Yagi</dc:creator>
  <cp:lastModifiedBy>Kiyoshi Yagi</cp:lastModifiedBy>
  <cp:revision>356</cp:revision>
  <cp:lastPrinted>2018-06-04T07:14:57Z</cp:lastPrinted>
  <dcterms:created xsi:type="dcterms:W3CDTF">2018-02-18T14:36:46Z</dcterms:created>
  <dcterms:modified xsi:type="dcterms:W3CDTF">2018-09-20T13:19:52Z</dcterms:modified>
</cp:coreProperties>
</file>