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7" r:id="rId3"/>
    <p:sldId id="308" r:id="rId4"/>
    <p:sldId id="292" r:id="rId5"/>
    <p:sldId id="293" r:id="rId6"/>
    <p:sldId id="274" r:id="rId7"/>
    <p:sldId id="299" r:id="rId8"/>
    <p:sldId id="276" r:id="rId9"/>
    <p:sldId id="304" r:id="rId10"/>
    <p:sldId id="30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4"/>
    <p:restoredTop sz="94645"/>
  </p:normalViewPr>
  <p:slideViewPr>
    <p:cSldViewPr snapToGrid="0" snapToObjects="1">
      <p:cViewPr>
        <p:scale>
          <a:sx n="95" d="100"/>
          <a:sy n="95" d="100"/>
        </p:scale>
        <p:origin x="1680" y="624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/>
              <a:t> </a:t>
            </a:r>
            <a:r>
              <a:rPr lang="en-US" altLang="ja-JP" sz="4400" dirty="0" smtClean="0"/>
              <a:t>for LINUX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smtClean="0"/>
              <a:t>2018/09/20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located in the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Congratulations!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Install Java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5006" y="989958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Let’s check if </a:t>
            </a:r>
            <a:r>
              <a:rPr lang="en-US" altLang="ja-JP" dirty="0" smtClean="0"/>
              <a:t>you have </a:t>
            </a:r>
            <a:r>
              <a:rPr lang="en-US" altLang="ja-JP" dirty="0"/>
              <a:t>Java installed or not, and the version of Java if you have. </a:t>
            </a:r>
            <a:endParaRPr lang="en-US" altLang="ja-JP" dirty="0" smtClean="0"/>
          </a:p>
          <a:p>
            <a:r>
              <a:rPr lang="en-US" altLang="ja-JP" dirty="0" smtClean="0"/>
              <a:t>In the terminal, type “java -version” and you will see a message like this: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2714" y="1679572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1.8.0_121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64-Bit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TextBox 24"/>
          <p:cNvSpPr txBox="1"/>
          <p:nvPr/>
        </p:nvSpPr>
        <p:spPr>
          <a:xfrm>
            <a:off x="673088" y="2703174"/>
            <a:ext cx="78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Java is 1.8.xxx (=JDK8), then you can skip the installation and go to Chap. 2. 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12" y="3420318"/>
            <a:ext cx="2276513" cy="229991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636091" y="5774237"/>
            <a:ext cx="2208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http</a:t>
            </a:r>
            <a:r>
              <a:rPr lang="en-US" altLang="ja-JP" sz="1600" dirty="0"/>
              <a:t>://</a:t>
            </a:r>
            <a:r>
              <a:rPr lang="en-US" altLang="ja-JP" sz="1600" dirty="0" err="1"/>
              <a:t>openjdk.java.net</a:t>
            </a:r>
            <a:r>
              <a:rPr lang="en-US" altLang="ja-JP" sz="1600" dirty="0"/>
              <a:t>/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9757" y="556918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apt-get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install openjdk-8-jre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036" y="4804013"/>
            <a:ext cx="359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 install JDK8, type in the terminal,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99296" y="5513695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lang="en-US" altLang="ja-JP" dirty="0" smtClean="0"/>
              <a:t>, Ubuntu)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9757" y="520069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yum install java-1.8.0-openjdk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99296" y="5145206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0627" y="5936774"/>
            <a:ext cx="434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See the </a:t>
            </a:r>
            <a:r>
              <a:rPr kumimoji="1" lang="en-US" altLang="ja-JP" dirty="0" err="1" smtClean="0"/>
              <a:t>OpenJDK</a:t>
            </a:r>
            <a:r>
              <a:rPr kumimoji="1" lang="en-US" altLang="ja-JP" dirty="0" smtClean="0"/>
              <a:t> website for further details.</a:t>
            </a:r>
            <a:endParaRPr kumimoji="1" lang="ja-JP" altLang="en-US" dirty="0"/>
          </a:p>
        </p:txBody>
      </p:sp>
      <p:sp>
        <p:nvSpPr>
          <p:cNvPr id="16" name="TextBox 24"/>
          <p:cNvSpPr txBox="1"/>
          <p:nvPr/>
        </p:nvSpPr>
        <p:spPr>
          <a:xfrm>
            <a:off x="673088" y="3194494"/>
            <a:ext cx="579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If </a:t>
            </a:r>
            <a:r>
              <a:rPr lang="en-US" altLang="ja-JP" dirty="0"/>
              <a:t>your Java is a newer </a:t>
            </a:r>
            <a:r>
              <a:rPr lang="en-US" altLang="ja-JP" dirty="0" smtClean="0"/>
              <a:t>one, 1.9.xxx (=JDK9) </a:t>
            </a:r>
            <a:r>
              <a:rPr lang="en-US" altLang="ja-JP" dirty="0"/>
              <a:t>and </a:t>
            </a:r>
            <a:r>
              <a:rPr lang="en-US" altLang="ja-JP" dirty="0" smtClean="0"/>
              <a:t>later, </a:t>
            </a:r>
            <a:r>
              <a:rPr lang="en-US" altLang="ja-JP" dirty="0"/>
              <a:t>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</a:t>
            </a:r>
            <a:r>
              <a:rPr lang="en-US" altLang="ja-JP" dirty="0" smtClean="0"/>
              <a:t>You may either uninstall or switch to JDK8 keeping the current ones. Ask google for details.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418" y="1879879"/>
            <a:ext cx="3711152" cy="4342486"/>
            <a:chOff x="466418" y="1810606"/>
            <a:chExt cx="3711152" cy="43424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418" y="1810606"/>
              <a:ext cx="3711152" cy="4342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805970" y="5150393"/>
              <a:ext cx="545690" cy="3244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46190" y="3219441"/>
              <a:ext cx="1964053" cy="1617045"/>
              <a:chOff x="1357162" y="3378467"/>
              <a:chExt cx="1964053" cy="16170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57162" y="3378467"/>
                <a:ext cx="1963554" cy="16170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64493" y="3387544"/>
                <a:ext cx="1956722" cy="160138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359755" y="3387544"/>
                <a:ext cx="1956722" cy="1606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815514" y="3857161"/>
              <a:ext cx="10550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this!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141" y="5141861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Java SE 8u</a:t>
              </a: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118581" y="4971028"/>
              <a:ext cx="228600" cy="194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92955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</a:t>
            </a:r>
            <a:r>
              <a:rPr lang="en-US" altLang="ja-JP" dirty="0" smtClean="0"/>
              <a:t>Google and </a:t>
            </a:r>
            <a:r>
              <a:rPr lang="en-US" altLang="ja-JP" dirty="0" err="1" smtClean="0"/>
              <a:t>goto</a:t>
            </a:r>
            <a:r>
              <a:rPr lang="en-US" altLang="ja-JP" dirty="0"/>
              <a:t> </a:t>
            </a:r>
            <a:r>
              <a:rPr lang="en-US" altLang="ja-JP" dirty="0" smtClean="0"/>
              <a:t>the following website.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458" y="253928"/>
            <a:ext cx="85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Alternately, you may use Oracle Java 1.8.x. </a:t>
            </a:r>
            <a:r>
              <a:rPr lang="en-US" smtClean="0"/>
              <a:t>It </a:t>
            </a:r>
            <a:r>
              <a:rPr lang="en-US" dirty="0" smtClean="0"/>
              <a:t>is available from here.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287628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99166" y="1906026"/>
            <a:ext cx="3718661" cy="2019465"/>
            <a:chOff x="4699166" y="1836753"/>
            <a:chExt cx="3718661" cy="20194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711" y="1836753"/>
              <a:ext cx="3716116" cy="201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4699166" y="2678654"/>
              <a:ext cx="3635372" cy="4119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17352" y="2228605"/>
              <a:ext cx="1304296" cy="180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5578459" y="1831812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484658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2103" y="1073641"/>
            <a:ext cx="624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http://</a:t>
            </a:r>
            <a:r>
              <a:rPr lang="en-US" altLang="ja-JP" sz="1600" dirty="0" err="1" smtClean="0"/>
              <a:t>www.oracle.com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technetwork</a:t>
            </a:r>
            <a:r>
              <a:rPr lang="en-US" altLang="ja-JP" sz="1600" dirty="0" smtClean="0"/>
              <a:t>/java/</a:t>
            </a:r>
            <a:r>
              <a:rPr lang="en-US" altLang="ja-JP" sz="1600" dirty="0" err="1" smtClean="0"/>
              <a:t>javase</a:t>
            </a:r>
            <a:r>
              <a:rPr lang="en-US" altLang="ja-JP" sz="1600" dirty="0" smtClean="0"/>
              <a:t>/downloads/</a:t>
            </a:r>
            <a:r>
              <a:rPr lang="en-US" altLang="ja-JP" sz="1600" dirty="0" err="1" smtClean="0"/>
              <a:t>index.html</a:t>
            </a:r>
            <a:endParaRPr lang="en-US" altLang="ja-JP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102943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756919" y="4038845"/>
            <a:ext cx="413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i586 and x64 is 32- and 64-bit, respectively. I think you will normally choose 64-bit.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21" y="1645002"/>
            <a:ext cx="4608063" cy="3277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</a:t>
            </a:r>
            <a:r>
              <a:rPr lang="en-US" altLang="ja-JP" dirty="0"/>
              <a:t>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8973" y="3769553"/>
            <a:ext cx="1268800" cy="19882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7" y="1673772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2973525" y="3605319"/>
            <a:ext cx="11928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0564" y="3536111"/>
            <a:ext cx="157655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2914" y="36924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351929" y="4042850"/>
            <a:ext cx="1441" cy="946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11067" y="4968682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4149882"/>
            <a:ext cx="84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 </a:t>
            </a:r>
            <a:r>
              <a:rPr lang="en-US" altLang="ja-JP" dirty="0"/>
              <a:t>7z files can be unarchived by</a:t>
            </a:r>
            <a:r>
              <a:rPr lang="en-US" altLang="ja-JP" dirty="0" smtClean="0"/>
              <a:t>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838" y="5269014"/>
            <a:ext cx="79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If </a:t>
            </a:r>
            <a:r>
              <a:rPr kumimoji="1" lang="en-US" altLang="ja-JP" dirty="0" smtClean="0"/>
              <a:t>you don’t have the command, install p7zip package,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71763" y="5706836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yum install p7zip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1763" y="6126967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apt-get install p7zip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22572" y="5660764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22572" y="6068537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kumimoji="1" lang="en-US" altLang="ja-JP" dirty="0" smtClean="0"/>
              <a:t> and Ubuntu)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1763" y="4580574"/>
            <a:ext cx="34013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7za x jogamp-all-platforms.7z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7za x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jogamp-java3d.7z </a:t>
            </a:r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374737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14671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393" y="3335683"/>
            <a:ext cx="79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</a:t>
            </a:r>
            <a:r>
              <a:rPr lang="en-US" altLang="ja-JP" dirty="0"/>
              <a:t>or </a:t>
            </a:r>
            <a:r>
              <a:rPr lang="en-US" altLang="ja-JP" dirty="0" smtClean="0"/>
              <a:t>i586 </a:t>
            </a:r>
            <a:r>
              <a:rPr lang="en-US" altLang="ja-JP" dirty="0"/>
              <a:t>for </a:t>
            </a:r>
            <a:r>
              <a:rPr lang="en-US" altLang="ja-JP" dirty="0" smtClean="0"/>
              <a:t>64 or 32-bit, respectively</a:t>
            </a:r>
            <a:r>
              <a:rPr lang="en-US" altLang="ja-JP" dirty="0"/>
              <a:t>. </a:t>
            </a:r>
            <a:r>
              <a:rPr lang="en-US" altLang="ja-JP" dirty="0" smtClean="0"/>
              <a:t>You can check </a:t>
            </a:r>
            <a:r>
              <a:rPr lang="en-US" altLang="ja-JP" dirty="0"/>
              <a:t>if your Java is 32- or 64-bit. In the terminal, type “java -version” and you will see a message like this: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This is an example of 64-bit. If “64-Bit” is absent, then it’s 32-bit.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60315" y="4296841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1.8.0_121”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</a:t>
            </a:r>
            <a:r>
              <a:rPr kumimoji="1" lang="en-US" altLang="ja-JP" smtClean="0"/>
              <a:t>matrix multiplications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10207"/>
            <a:ext cx="8307532" cy="713227"/>
          </a:xfrm>
        </p:spPr>
        <p:txBody>
          <a:bodyPr>
            <a:normAutofit/>
          </a:bodyPr>
          <a:lstStyle/>
          <a:p>
            <a:r>
              <a:rPr lang="en-US" altLang="ja-JP" dirty="0"/>
              <a:t>4. </a:t>
            </a:r>
            <a:r>
              <a:rPr lang="en-US" altLang="ja-JP" dirty="0" smtClean="0"/>
              <a:t>Download and test </a:t>
            </a:r>
            <a:r>
              <a:rPr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1184217"/>
            <a:ext cx="801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Download JSindo-4.x.jar and </a:t>
            </a:r>
            <a:r>
              <a:rPr lang="en-US" altLang="ja-JP" dirty="0" err="1" smtClean="0"/>
              <a:t>sample.tar.gz</a:t>
            </a:r>
            <a:r>
              <a:rPr lang="en-US" altLang="ja-JP" dirty="0" smtClean="0"/>
              <a:t> (or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)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Now, create a new folder (${HOME}/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/jar in the example below), and copy all jar files in there,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550" y="2777340"/>
            <a:ext cx="803077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 -p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jarfiles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/jogamp-java3d/j3dutils.jar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/jogamp-java3d/j3dcore.jar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vecmath.jar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/Jama-1.0.3.jar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path/to/JSindo-4.0.jar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5006" y="5755665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where </a:t>
            </a:r>
            <a:r>
              <a:rPr lang="en-US" altLang="ja-JP" dirty="0" smtClean="0">
                <a:solidFill>
                  <a:srgbClr val="FF0000"/>
                </a:solidFill>
              </a:rPr>
              <a:t>xxx</a:t>
            </a:r>
            <a:r>
              <a:rPr lang="en-US" altLang="ja-JP" dirty="0" smtClean="0"/>
              <a:t> = </a:t>
            </a:r>
            <a:r>
              <a:rPr lang="en-US" altLang="ja-JP" dirty="0"/>
              <a:t>amd64 </a:t>
            </a:r>
            <a:r>
              <a:rPr lang="en-US" altLang="ja-JP" dirty="0" smtClean="0"/>
              <a:t>or </a:t>
            </a:r>
            <a:r>
              <a:rPr lang="en-US" altLang="ja-JP" dirty="0"/>
              <a:t>i586 for </a:t>
            </a:r>
            <a:r>
              <a:rPr lang="en-US" altLang="ja-JP" dirty="0" smtClean="0"/>
              <a:t>64-bit or 32-bit,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8343" y="1438664"/>
            <a:ext cx="45678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With this command,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/>
              <a:t>. If you don’t see the panel, </a:t>
            </a:r>
            <a:r>
              <a:rPr lang="en-US" altLang="ja-JP" dirty="0" smtClean="0"/>
              <a:t>you might try to reinstall or update </a:t>
            </a:r>
            <a:r>
              <a:rPr lang="en-US" altLang="ja-JP" dirty="0"/>
              <a:t>Java. 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Let’s open “sample/h2co.minfo”, which is included in </a:t>
            </a:r>
            <a:r>
              <a:rPr lang="en-US" altLang="ja-JP" dirty="0" err="1"/>
              <a:t>sample.tar.gz</a:t>
            </a:r>
            <a:r>
              <a:rPr lang="en-US" altLang="ja-JP" dirty="0"/>
              <a:t>. </a:t>
            </a:r>
            <a:r>
              <a:rPr lang="en-US" altLang="ja-JP" dirty="0" smtClean="0"/>
              <a:t>You can extract the file by,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In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control panel, click </a:t>
            </a:r>
            <a:r>
              <a:rPr lang="en-US" altLang="ja-JP" dirty="0"/>
              <a:t>File -&gt; Open, choose “h2co.minfo”, and click Open. If you see formaldehyde, you’re done with the first step!</a:t>
            </a:r>
          </a:p>
          <a:p>
            <a:endParaRPr lang="en-US" altLang="ja-JP" dirty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 </a:t>
            </a:r>
            <a:r>
              <a:rPr lang="en-US" altLang="ja-JP" dirty="0"/>
              <a:t>has a problem. Double check if the </a:t>
            </a:r>
            <a:r>
              <a:rPr lang="en-US" altLang="ja-JP" dirty="0" smtClean="0"/>
              <a:t>right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(xxx = amd64 or i586) are located in the folder.</a:t>
            </a:r>
            <a:endParaRPr lang="en-US" altLang="ja-JP" dirty="0"/>
          </a:p>
        </p:txBody>
      </p:sp>
      <p:pic>
        <p:nvPicPr>
          <p:cNvPr id="21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62460" y="983062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1064479" y="95526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4448" y="419006"/>
            <a:ext cx="50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Then, type the following command to invoke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5481037" y="1310410"/>
            <a:ext cx="3048599" cy="4973759"/>
            <a:chOff x="5481037" y="2917537"/>
            <a:chExt cx="3048599" cy="4973759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5550185" y="2917537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597499" y="293509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Open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4282908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9" name="正方形/長方形 28"/>
            <p:cNvSpPr/>
            <p:nvPr/>
          </p:nvSpPr>
          <p:spPr>
            <a:xfrm>
              <a:off x="5527220" y="4644511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7578899" y="5584431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5939447" y="4722906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click to choose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395430" y="5405501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586537" y="5963679"/>
              <a:ext cx="1943099" cy="19276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1064479" y="3534828"/>
            <a:ext cx="241604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&gt;tar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sample.tar.gz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</TotalTime>
  <Words>901</Words>
  <Application>Microsoft Macintosh PowerPoint</Application>
  <PresentationFormat>画面に合わせる (4:3)</PresentationFormat>
  <Paragraphs>135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</vt:lpstr>
      <vt:lpstr>Yu Gothic</vt:lpstr>
      <vt:lpstr>メイリオ</vt:lpstr>
      <vt:lpstr>ホワイト</vt:lpstr>
      <vt:lpstr>PowerPoint プレゼンテーション</vt:lpstr>
      <vt:lpstr>1. Install Java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Download and test JSindo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342</cp:revision>
  <cp:lastPrinted>2018-06-04T07:14:57Z</cp:lastPrinted>
  <dcterms:created xsi:type="dcterms:W3CDTF">2018-02-18T14:36:46Z</dcterms:created>
  <dcterms:modified xsi:type="dcterms:W3CDTF">2018-09-20T13:16:57Z</dcterms:modified>
</cp:coreProperties>
</file>