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308" r:id="rId4"/>
    <p:sldId id="307" r:id="rId5"/>
    <p:sldId id="310" r:id="rId6"/>
    <p:sldId id="273" r:id="rId7"/>
    <p:sldId id="295" r:id="rId8"/>
    <p:sldId id="298" r:id="rId9"/>
    <p:sldId id="282" r:id="rId10"/>
    <p:sldId id="302" r:id="rId11"/>
    <p:sldId id="303" r:id="rId12"/>
    <p:sldId id="30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0"/>
    <p:restoredTop sz="94645"/>
  </p:normalViewPr>
  <p:slideViewPr>
    <p:cSldViewPr snapToGrid="0" snapToObjects="1">
      <p:cViewPr>
        <p:scale>
          <a:sx n="85" d="100"/>
          <a:sy n="85" d="100"/>
        </p:scale>
        <p:origin x="896" y="896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Mac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mtClean="0"/>
              <a:t>2018/09/20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Download and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2019111"/>
            <a:ext cx="50778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 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/>
              <a:t>Let’s open “sample/h2co.minfo” included in </a:t>
            </a:r>
            <a:r>
              <a:rPr lang="en-US" altLang="ja-JP" dirty="0" err="1"/>
              <a:t>sample.zip</a:t>
            </a:r>
            <a:r>
              <a:rPr lang="en-US" altLang="ja-JP" dirty="0"/>
              <a:t>. Double click </a:t>
            </a:r>
            <a:r>
              <a:rPr lang="en-US" altLang="ja-JP" dirty="0" err="1"/>
              <a:t>sample.zip</a:t>
            </a:r>
            <a:r>
              <a:rPr lang="en-US" altLang="ja-JP" dirty="0"/>
              <a:t> to unzip the file.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</a:t>
            </a:r>
            <a:r>
              <a:rPr lang="en-US" altLang="ja-JP" dirty="0" smtClean="0"/>
              <a:t>click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 smtClean="0"/>
              <a:t>/ Java3D </a:t>
            </a:r>
            <a:r>
              <a:rPr lang="en-US" altLang="ja-JP" dirty="0"/>
              <a:t>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</a:t>
            </a:r>
            <a:r>
              <a:rPr lang="en-US" altLang="ja-JP" dirty="0" smtClean="0"/>
              <a:t>are </a:t>
            </a:r>
            <a:r>
              <a:rPr lang="en-US" altLang="ja-JP" dirty="0"/>
              <a:t>located in the folder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 smtClean="0"/>
              <a:t>www.riken.jp</a:t>
            </a:r>
            <a:r>
              <a:rPr lang="en-US" altLang="ja-JP" dirty="0" smtClean="0"/>
              <a:t>/TMS2012/</a:t>
            </a:r>
            <a:r>
              <a:rPr lang="en-US" altLang="ja-JP" dirty="0" err="1" smtClean="0"/>
              <a:t>tms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/research/software/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index.html</a:t>
            </a:r>
            <a:endParaRPr lang="en-US" altLang="ja-JP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739640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7"/>
          <p:cNvSpPr txBox="1"/>
          <p:nvPr/>
        </p:nvSpPr>
        <p:spPr>
          <a:xfrm>
            <a:off x="542240" y="1741081"/>
            <a:ext cx="801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Make sure you have installed JDK, not JRE, which let you use java from a command line. Type “java –version” in the terminal. If you get a version info, then you’re OK. If not, install JDK (see Chap. 1).</a:t>
            </a:r>
          </a:p>
          <a:p>
            <a:endParaRPr lang="en-US" altLang="ja-JP" dirty="0"/>
          </a:p>
          <a:p>
            <a:r>
              <a:rPr lang="en-US" altLang="ja-JP" dirty="0" smtClean="0"/>
              <a:t>Then, you can start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by</a:t>
            </a: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300118" y="1200599"/>
            <a:ext cx="40620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How to use </a:t>
            </a:r>
            <a:r>
              <a:rPr kumimoji="1" lang="en-US" altLang="ja-JP" dirty="0" err="1" smtClean="0"/>
              <a:t>JSindo</a:t>
            </a:r>
            <a:r>
              <a:rPr kumimoji="1" lang="en-US" altLang="ja-JP" dirty="0" smtClean="0"/>
              <a:t> from a command line.</a:t>
            </a:r>
            <a:endParaRPr kumimoji="1" lang="ja-JP" altLang="en-US" dirty="0"/>
          </a:p>
        </p:txBody>
      </p:sp>
      <p:sp>
        <p:nvSpPr>
          <p:cNvPr id="6" name="テキスト ボックス 13"/>
          <p:cNvSpPr txBox="1"/>
          <p:nvPr/>
        </p:nvSpPr>
        <p:spPr>
          <a:xfrm>
            <a:off x="1244416" y="3283430"/>
            <a:ext cx="39036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6107" y="4199370"/>
            <a:ext cx="52052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6107" y="5104468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258" y="466040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 source, you can invoke the program by typing “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” in the command.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0114" y="371060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You may add </a:t>
            </a:r>
            <a:r>
              <a:rPr kumimoji="1" lang="en-US" altLang="ja-JP" smtClean="0"/>
              <a:t>the following line </a:t>
            </a:r>
            <a:r>
              <a:rPr kumimoji="1" lang="en-US" altLang="ja-JP" dirty="0" smtClean="0"/>
              <a:t>in your ~/.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STEP1</a:t>
            </a:r>
            <a:r>
              <a:rPr kumimoji="1" lang="en-US" altLang="ja-JP" dirty="0" smtClean="0"/>
              <a:t>: Let’s check if your Mac has Java installed or not, and </a:t>
            </a:r>
            <a:r>
              <a:rPr lang="en-US" altLang="ja-JP" dirty="0" smtClean="0"/>
              <a:t>the version of Java </a:t>
            </a:r>
            <a:r>
              <a:rPr lang="en-US" altLang="ja-JP" smtClean="0"/>
              <a:t>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1" y="1568242"/>
            <a:ext cx="3966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/>
              <a:t>Open the “System Preference”.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don’t find an icon of Java, your Mac doesn’t have a Java yet. In this case,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STEP2</a:t>
            </a:r>
            <a:r>
              <a:rPr lang="en-US" altLang="ja-JP" dirty="0" smtClean="0"/>
              <a:t>. </a:t>
            </a:r>
          </a:p>
          <a:p>
            <a:pPr lvl="1" algn="just"/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find the icon, click the icon to open Java Control Panel, where you can check the version of Java. 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5988" y="4100174"/>
            <a:ext cx="7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Java is Version 8, then you can skip the installation and go to Chap. 2. </a:t>
            </a:r>
            <a:endParaRPr lang="ja-JP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028" y="4630992"/>
            <a:ext cx="5370891" cy="1591563"/>
            <a:chOff x="2320028" y="4630992"/>
            <a:chExt cx="5370891" cy="159156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028" y="4645262"/>
              <a:ext cx="1474935" cy="147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7295" y="4630992"/>
              <a:ext cx="1491701" cy="1003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3423782" y="4875811"/>
              <a:ext cx="312758" cy="1675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741497" y="4957504"/>
              <a:ext cx="3329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491112" y="5187664"/>
              <a:ext cx="0" cy="694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86" y="5154735"/>
              <a:ext cx="9908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03710" y="5853223"/>
              <a:ext cx="3387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Java is Version 8 Update 172!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00789" y="1592090"/>
            <a:ext cx="3319639" cy="2244339"/>
            <a:chOff x="4700789" y="1592090"/>
            <a:chExt cx="3319639" cy="22443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6258" y="1592090"/>
              <a:ext cx="2504170" cy="2244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6135405" y="3425022"/>
              <a:ext cx="342159" cy="3421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700789" y="3606084"/>
              <a:ext cx="13522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9935" y="4219851"/>
            <a:ext cx="686994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/Library/Internet\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Plug-Ins/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JavaAppletPlugin.plugin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Library/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PreferencePanes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JavaControlPanel.prefPane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/Library/Java/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JavaVirtualMachines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/jdk-10.0.1.jdk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0999" y="5017521"/>
            <a:ext cx="637130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WARNING</a:t>
            </a:r>
            <a:r>
              <a:rPr lang="en-US" sz="2800" smtClean="0">
                <a:solidFill>
                  <a:srgbClr val="FF0000"/>
                </a:solidFill>
              </a:rPr>
              <a:t>!</a:t>
            </a:r>
            <a:r>
              <a:rPr lang="en-US" smtClean="0"/>
              <a:t> </a:t>
            </a:r>
          </a:p>
          <a:p>
            <a:r>
              <a:rPr lang="en-US" dirty="0" smtClean="0"/>
              <a:t>Be sure to type the right folders. You cannot redo this command!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451" y="368709"/>
            <a:ext cx="797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In this case, uninstall Java and re-install version 8.</a:t>
            </a:r>
            <a:endParaRPr lang="ja-JP" alt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45474" y="1459088"/>
            <a:ext cx="4933166" cy="1543345"/>
            <a:chOff x="1745474" y="1459088"/>
            <a:chExt cx="4933166" cy="15433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474" y="1459088"/>
              <a:ext cx="3213100" cy="617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858253" y="1871385"/>
              <a:ext cx="0" cy="77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50479" y="1834458"/>
              <a:ext cx="586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0754" y="2633101"/>
              <a:ext cx="421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Unfortunately, your Java is Version 10.0.1…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3439443"/>
            <a:ext cx="80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uninstall Java (version 10), type the following commands to remove the folders. You will be prompted to enter an </a:t>
            </a:r>
            <a:r>
              <a:rPr lang="en-US" dirty="0" err="1" smtClean="0"/>
              <a:t>adimistrator</a:t>
            </a:r>
            <a:r>
              <a:rPr lang="en-US" dirty="0" smtClean="0"/>
              <a:t> password. </a:t>
            </a:r>
          </a:p>
        </p:txBody>
      </p:sp>
    </p:spTree>
    <p:extLst>
      <p:ext uri="{BB962C8B-B14F-4D97-AF65-F5344CB8AC3E}">
        <p14:creationId xmlns:p14="http://schemas.microsoft.com/office/powerpoint/2010/main" val="37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10606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this!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Java SE 8u</a:t>
              </a: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092" y="4479205"/>
            <a:ext cx="1522068" cy="939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STEP2</a:t>
            </a:r>
            <a:r>
              <a:rPr lang="en-US" dirty="0" smtClean="0"/>
              <a:t>: Install Java8.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18355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836753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3065732"/>
              <a:ext cx="3635372" cy="121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762539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1538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5758" y="3923034"/>
            <a:ext cx="387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and double click </a:t>
            </a:r>
            <a:r>
              <a:rPr lang="en-US" dirty="0"/>
              <a:t>the </a:t>
            </a:r>
            <a:r>
              <a:rPr lang="en-US" dirty="0" err="1"/>
              <a:t>dmg</a:t>
            </a:r>
            <a:r>
              <a:rPr lang="en-US" dirty="0"/>
              <a:t> file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900430" y="5061957"/>
            <a:ext cx="526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8938" y="4386112"/>
            <a:ext cx="2459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here, follow the instruction, and you’re done.</a:t>
            </a:r>
          </a:p>
          <a:p>
            <a:r>
              <a:rPr lang="en-US" dirty="0" smtClean="0"/>
              <a:t>You may do STEP1 to double check you’ve got the right Java installed.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 smtClean="0"/>
              <a:t>www.oracle.com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technetwork</a:t>
            </a:r>
            <a:r>
              <a:rPr lang="en-US" altLang="ja-JP" sz="1600" dirty="0" smtClean="0"/>
              <a:t>/java/</a:t>
            </a:r>
            <a:r>
              <a:rPr lang="en-US" altLang="ja-JP" sz="1600" dirty="0" err="1" smtClean="0"/>
              <a:t>javase</a:t>
            </a:r>
            <a:r>
              <a:rPr lang="en-US" altLang="ja-JP" sz="1600" dirty="0" smtClean="0"/>
              <a:t>/downloads/</a:t>
            </a:r>
            <a:r>
              <a:rPr lang="en-US" altLang="ja-JP" sz="1600" dirty="0" err="1" smtClean="0"/>
              <a:t>index.html</a:t>
            </a:r>
            <a:endParaRPr lang="en-US" altLang="ja-JP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258" y="6193633"/>
            <a:ext cx="58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*) If you don’t have enough space, JRE is also OK. But, JDK is recommended since it let you use Java from a command line.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207026"/>
            <a:ext cx="0" cy="116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44581" y="497252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893" y="499097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4088099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5752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2448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Copy </a:t>
            </a:r>
            <a:r>
              <a:rPr lang="en-US" altLang="ja-JP" dirty="0"/>
              <a:t>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folder, which is set to ~/Library/Java/Extensions. Click Go menu of finder with </a:t>
            </a:r>
            <a:r>
              <a:rPr lang="en-US" altLang="ja-JP" u="sng" dirty="0" smtClean="0"/>
              <a:t>option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908</Words>
  <Application>Microsoft Macintosh PowerPoint</Application>
  <PresentationFormat>画面に合わせる (4:3)</PresentationFormat>
  <Paragraphs>117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  <vt:lpstr>Appendix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326</cp:revision>
  <cp:lastPrinted>2018-04-10T06:17:39Z</cp:lastPrinted>
  <dcterms:created xsi:type="dcterms:W3CDTF">2018-02-18T14:36:46Z</dcterms:created>
  <dcterms:modified xsi:type="dcterms:W3CDTF">2018-09-20T13:20:35Z</dcterms:modified>
</cp:coreProperties>
</file>