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6"/>
  </p:notesMasterIdLst>
  <p:sldIdLst>
    <p:sldId id="319" r:id="rId2"/>
    <p:sldId id="320" r:id="rId3"/>
    <p:sldId id="321" r:id="rId4"/>
    <p:sldId id="322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40"/>
    <p:restoredTop sz="94645"/>
  </p:normalViewPr>
  <p:slideViewPr>
    <p:cSldViewPr snapToGrid="0" snapToObjects="1">
      <p:cViewPr>
        <p:scale>
          <a:sx n="91" d="100"/>
          <a:sy n="91" d="100"/>
        </p:scale>
        <p:origin x="1480" y="648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0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940676" y="932241"/>
            <a:ext cx="770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Search </a:t>
            </a:r>
            <a:r>
              <a:rPr lang="en-US" altLang="ja-JP" dirty="0"/>
              <a:t>for “java3d” in the </a:t>
            </a:r>
            <a:r>
              <a:rPr lang="en-US" altLang="ja-JP" dirty="0" smtClean="0"/>
              <a:t>web to find Java3D API of ORACLE,</a:t>
            </a:r>
            <a:endParaRPr lang="ja-JP" altLang="en-US" dirty="0"/>
          </a:p>
          <a:p>
            <a:r>
              <a:rPr lang="ja-JP" altLang="en-US" dirty="0" smtClean="0"/>
              <a:t>http://www.oracle.com/technetwork/articles/javase/index-jsp-138252.html</a:t>
            </a:r>
            <a:endParaRPr lang="en-US" altLang="ja-JP" dirty="0" smtClean="0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502978" y="2148840"/>
            <a:ext cx="4957429" cy="4528045"/>
            <a:chOff x="1713185" y="1446400"/>
            <a:chExt cx="5924769" cy="54116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185" y="1446400"/>
              <a:ext cx="5924769" cy="5411600"/>
            </a:xfrm>
            <a:prstGeom prst="rect">
              <a:avLst/>
            </a:prstGeom>
          </p:spPr>
        </p:pic>
        <p:cxnSp>
          <p:nvCxnSpPr>
            <p:cNvPr id="5" name="直線矢印コネクタ 4"/>
            <p:cNvCxnSpPr/>
            <p:nvPr/>
          </p:nvCxnSpPr>
          <p:spPr>
            <a:xfrm flipH="1" flipV="1">
              <a:off x="4813738" y="5076497"/>
              <a:ext cx="294290" cy="105103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/>
            <p:cNvSpPr/>
            <p:nvPr/>
          </p:nvSpPr>
          <p:spPr>
            <a:xfrm>
              <a:off x="3384332" y="4803228"/>
              <a:ext cx="1587062" cy="1996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4207684" y="6054283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0080" y="249382"/>
            <a:ext cx="298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ORACLE Java3D (1.5.1)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326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32889" y="2872920"/>
            <a:ext cx="73325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Double click the installer and follow the instruction. </a:t>
            </a:r>
            <a:r>
              <a:rPr lang="en-US" altLang="ja-JP" dirty="0" smtClean="0"/>
              <a:t>The installer </a:t>
            </a:r>
            <a:r>
              <a:rPr lang="en-US" altLang="ja-JP" dirty="0" err="1" smtClean="0"/>
              <a:t>creats</a:t>
            </a:r>
            <a:r>
              <a:rPr lang="en-US" altLang="ja-JP" dirty="0" smtClean="0"/>
              <a:t> a new folder, Java3D, in a Java folder,</a:t>
            </a:r>
          </a:p>
          <a:p>
            <a:pPr lvl="1">
              <a:tabLst>
                <a:tab pos="1406525" algn="l"/>
              </a:tabLst>
            </a:pPr>
            <a:r>
              <a:rPr lang="en-US" altLang="ja-JP" dirty="0" smtClean="0"/>
              <a:t>32-bit 	c</a:t>
            </a:r>
            <a:r>
              <a:rPr lang="en-US" altLang="ja-JP" dirty="0"/>
              <a:t>:\Program Files(x86)\Java\Java3D </a:t>
            </a:r>
            <a:endParaRPr lang="en-US" altLang="ja-JP" dirty="0" smtClean="0"/>
          </a:p>
          <a:p>
            <a:pPr lvl="1">
              <a:tabLst>
                <a:tab pos="1406525" algn="l"/>
              </a:tabLst>
            </a:pPr>
            <a:r>
              <a:rPr lang="en-US" altLang="ja-JP" dirty="0" smtClean="0"/>
              <a:t>64-bit	c:\Program Files\Java\Java3D </a:t>
            </a:r>
          </a:p>
          <a:p>
            <a:endParaRPr lang="en-US" altLang="ja-JP" dirty="0"/>
          </a:p>
          <a:p>
            <a:r>
              <a:rPr lang="en-US" altLang="ja-JP" dirty="0" smtClean="0"/>
              <a:t>In this folder, </a:t>
            </a:r>
            <a:r>
              <a:rPr lang="en-US" altLang="ja-JP" dirty="0"/>
              <a:t>you will find three </a:t>
            </a:r>
            <a:r>
              <a:rPr lang="en-US" altLang="ja-JP" dirty="0" err="1"/>
              <a:t>jarfiles</a:t>
            </a:r>
            <a:r>
              <a:rPr lang="en-US" altLang="ja-JP" dirty="0"/>
              <a:t>,</a:t>
            </a:r>
          </a:p>
          <a:p>
            <a:pPr lvl="1"/>
            <a:r>
              <a:rPr lang="en-US" altLang="ja-JP" dirty="0" smtClean="0"/>
              <a:t>Java3D\1.5.1\lib\</a:t>
            </a:r>
            <a:r>
              <a:rPr lang="en-US" altLang="ja-JP" dirty="0" err="1" smtClean="0"/>
              <a:t>ext</a:t>
            </a:r>
            <a:r>
              <a:rPr lang="en-US" altLang="ja-JP" dirty="0" smtClean="0"/>
              <a:t>\</a:t>
            </a:r>
          </a:p>
          <a:p>
            <a:pPr lvl="2"/>
            <a:r>
              <a:rPr lang="en-US" altLang="ja-JP" dirty="0" smtClean="0"/>
              <a:t>j3dcore.jar</a:t>
            </a:r>
          </a:p>
          <a:p>
            <a:pPr lvl="2"/>
            <a:r>
              <a:rPr lang="en-US" altLang="ja-JP" dirty="0" smtClean="0"/>
              <a:t>j3dutil.jar</a:t>
            </a:r>
          </a:p>
          <a:p>
            <a:pPr lvl="2"/>
            <a:r>
              <a:rPr lang="en-US" altLang="ja-JP" dirty="0" err="1" smtClean="0"/>
              <a:t>vecmath.jar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Copy these three </a:t>
            </a:r>
            <a:r>
              <a:rPr lang="en-US" altLang="ja-JP" dirty="0" err="1"/>
              <a:t>jarfiles</a:t>
            </a:r>
            <a:r>
              <a:rPr lang="en-US" altLang="ja-JP" dirty="0"/>
              <a:t> to an extension folder of JRE,</a:t>
            </a:r>
          </a:p>
          <a:p>
            <a:pPr lvl="1"/>
            <a:r>
              <a:rPr lang="en-US" altLang="ja-JP" dirty="0" smtClean="0"/>
              <a:t>Java\jre1.x.x_xxx\lib\</a:t>
            </a:r>
            <a:r>
              <a:rPr lang="en-US" altLang="ja-JP" dirty="0" err="1" smtClean="0"/>
              <a:t>ext</a:t>
            </a:r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83114" y="691789"/>
            <a:ext cx="129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accept </a:t>
            </a:r>
            <a:endParaRPr kumimoji="1" lang="ja-JP" altLang="en-US" dirty="0"/>
          </a:p>
        </p:txBody>
      </p:sp>
      <p:grpSp>
        <p:nvGrpSpPr>
          <p:cNvPr id="4" name="図形グループ 3"/>
          <p:cNvGrpSpPr/>
          <p:nvPr/>
        </p:nvGrpSpPr>
        <p:grpSpPr>
          <a:xfrm>
            <a:off x="2023417" y="989678"/>
            <a:ext cx="3356773" cy="1656124"/>
            <a:chOff x="4848543" y="442155"/>
            <a:chExt cx="3859094" cy="176148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3" y="442155"/>
              <a:ext cx="3378183" cy="1761481"/>
            </a:xfrm>
            <a:prstGeom prst="rect">
              <a:avLst/>
            </a:prstGeom>
          </p:spPr>
        </p:pic>
        <p:cxnSp>
          <p:nvCxnSpPr>
            <p:cNvPr id="6" name="直線矢印コネクタ 5"/>
            <p:cNvCxnSpPr/>
            <p:nvPr/>
          </p:nvCxnSpPr>
          <p:spPr>
            <a:xfrm>
              <a:off x="5644058" y="507474"/>
              <a:ext cx="0" cy="35067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/>
            <p:cNvSpPr/>
            <p:nvPr/>
          </p:nvSpPr>
          <p:spPr>
            <a:xfrm>
              <a:off x="6524325" y="1894114"/>
              <a:ext cx="1402241" cy="21924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矢印コネクタ 7"/>
            <p:cNvCxnSpPr/>
            <p:nvPr/>
          </p:nvCxnSpPr>
          <p:spPr>
            <a:xfrm flipH="1">
              <a:off x="8055373" y="1987626"/>
              <a:ext cx="652264" cy="168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/>
          <p:cNvSpPr txBox="1"/>
          <p:nvPr/>
        </p:nvSpPr>
        <p:spPr>
          <a:xfrm>
            <a:off x="5411572" y="1763461"/>
            <a:ext cx="253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here to download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amd64 for 64-bit.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i586 for 32-bit (x86).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829082" y="289344"/>
            <a:ext cx="5032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Now, download the installer,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1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380013" y="209468"/>
          <a:ext cx="8431480" cy="62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930"/>
                <a:gridCol w="1745673"/>
                <a:gridCol w="2045862"/>
                <a:gridCol w="787079"/>
                <a:gridCol w="17509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Java3D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Note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err="1">
                          <a:effectLst/>
                        </a:rPr>
                        <a:t>MacOSX</a:t>
                      </a:r>
                      <a:r>
                        <a:rPr lang="en-US" sz="1400" dirty="0">
                          <a:effectLst/>
                        </a:rPr>
                        <a:t>(Mountain Lion)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10.8.5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Oracle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1.8.0_161-b12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JogAmp2.3.2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OK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Mori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MacBook </a:t>
                      </a:r>
                      <a:r>
                        <a:rPr lang="en-US" sz="1400" dirty="0" smtClean="0">
                          <a:effectLst/>
                        </a:rPr>
                        <a:t>Pro</a:t>
                      </a:r>
                      <a:endParaRPr lang="en-US" sz="1400" dirty="0">
                        <a:effectLst/>
                      </a:endParaRP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MacOSX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(Yosemite)</a:t>
                      </a:r>
                    </a:p>
                    <a:p>
                      <a:pPr algn="ctr"/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10.10.5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1.8.0_45 64-bit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1.5.1_macosx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Yagi, MacBook Pro</a:t>
                      </a:r>
                    </a:p>
                    <a:p>
                      <a:pPr algn="ctr"/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(13 inch, mid2014)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MacOSX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(Yosemite)</a:t>
                      </a:r>
                    </a:p>
                    <a:p>
                      <a:pPr algn="ctr"/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10.10.5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1.8.0_45 64-bit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Yagi, MacBook Pro</a:t>
                      </a:r>
                    </a:p>
                    <a:p>
                      <a:pPr algn="ctr"/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(13 inch, mid2014)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MacOSX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(El Capitan)</a:t>
                      </a:r>
                    </a:p>
                    <a:p>
                      <a:pPr algn="ctr"/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10.11.6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1.8.0_40 64-bit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yamada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 mac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MacOSX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(High Sierra)</a:t>
                      </a:r>
                    </a:p>
                    <a:p>
                      <a:pPr algn="ctr"/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yagi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 mac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Mac OSX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(Yosemite)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1.8.0_172 64-bit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Mizukami</a:t>
                      </a: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MacBook Pro</a:t>
                      </a: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(15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inch, 2014 late)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Mac OSX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(High Sierra)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1.8.0_172 64-bit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Mizukami</a:t>
                      </a: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iMac 5k, 2014 late</a:t>
                      </a: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GPU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(Radeon R9)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err="1">
                          <a:effectLst/>
                        </a:rPr>
                        <a:t>MacOSX</a:t>
                      </a:r>
                      <a:r>
                        <a:rPr lang="en-US" sz="1400" dirty="0">
                          <a:effectLst/>
                        </a:rPr>
                        <a:t>(High Sierra)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10.13.4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dirty="0">
                          <a:effectLst/>
                        </a:rPr>
                        <a:t>Oracle </a:t>
                      </a:r>
                      <a:br>
                        <a:rPr lang="fr-FR" sz="1400" dirty="0">
                          <a:effectLst/>
                        </a:rPr>
                      </a:br>
                      <a:r>
                        <a:rPr lang="fr-FR" sz="1400" dirty="0">
                          <a:effectLst/>
                        </a:rPr>
                        <a:t>9.0.4.0.11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JogAmp2.3.2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NO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Matsunaga 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MacBook </a:t>
                      </a:r>
                      <a:r>
                        <a:rPr lang="en-US" sz="1400" dirty="0">
                          <a:effectLst/>
                        </a:rPr>
                        <a:t>Pro (15 inch, 2016)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00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340065"/>
              </p:ext>
            </p:extLst>
          </p:nvPr>
        </p:nvGraphicFramePr>
        <p:xfrm>
          <a:off x="380013" y="209468"/>
          <a:ext cx="843148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930"/>
                <a:gridCol w="1745673"/>
                <a:gridCol w="2283543"/>
                <a:gridCol w="851338"/>
                <a:gridCol w="14489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Java3D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Note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54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Windows10 Pro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1.8.0_161 32-bit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1.5.1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(i586)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yagi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 PC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vaio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654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Windows10 Pro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1.8.0_161 32-bit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(i586)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yagi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PC </a:t>
                      </a:r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vaio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654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Windows10 Pro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1.8.0_172 32/64-bit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(i586)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yagi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PC </a:t>
                      </a:r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vaio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654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Windows10 Pro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Oracle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1.8.0_171-b11 (32-bit)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err="1">
                          <a:effectLst/>
                        </a:rPr>
                        <a:t>jogamp</a:t>
                      </a:r>
                      <a:r>
                        <a:rPr lang="en-US" sz="1400" dirty="0">
                          <a:effectLst/>
                        </a:rPr>
                        <a:t> v2.3.2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1.6.0-final</a:t>
                      </a: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(i586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400" dirty="0" smtClean="0">
                          <a:effectLst/>
                        </a:rPr>
                        <a:t>OK</a:t>
                      </a:r>
                      <a:endParaRPr lang="en-US" sz="1400" dirty="0">
                        <a:effectLst/>
                      </a:endParaRP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Matsuoka </a:t>
                      </a:r>
                      <a:r>
                        <a:rPr lang="en-US" sz="1400" dirty="0" err="1">
                          <a:effectLst/>
                        </a:rPr>
                        <a:t>notePC</a:t>
                      </a:r>
                      <a:endParaRPr lang="en-US" sz="1400" dirty="0">
                        <a:effectLst/>
                      </a:endParaRP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654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Windows10 Pro 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for Workstations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Oracle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1.8.0_171-b12 (32-bit)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jogamp v2.3.2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java3d/1.6.0-final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(windows i586)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OK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Win workstation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654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Fedora release 26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Oracle</a:t>
                      </a:r>
                    </a:p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1.8.0_51-b16</a:t>
                      </a:r>
                      <a:endParaRPr lang="en-US" sz="1400" dirty="0">
                        <a:effectLst/>
                      </a:endParaRP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NL" sz="1400" dirty="0" err="1">
                          <a:effectLst/>
                        </a:rPr>
                        <a:t>Jogamp</a:t>
                      </a:r>
                      <a:r>
                        <a:rPr lang="nl-NL" sz="1400" dirty="0">
                          <a:effectLst/>
                        </a:rPr>
                        <a:t> 2.3.2 (amd64)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OK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Kobayashi </a:t>
                      </a:r>
                      <a:r>
                        <a:rPr lang="en-US" sz="1400" dirty="0">
                          <a:effectLst/>
                        </a:rPr>
                        <a:t>PC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6548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smtClean="0">
                          <a:effectLst/>
                        </a:rPr>
                        <a:t>Fedora release 28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Open</a:t>
                      </a:r>
                      <a:r>
                        <a:rPr lang="en-US" sz="1400" baseline="0" dirty="0" smtClean="0">
                          <a:effectLst/>
                        </a:rPr>
                        <a:t> JDK</a:t>
                      </a:r>
                    </a:p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ja-JP" sz="1400" dirty="0" err="1" smtClean="0">
                          <a:effectLst/>
                        </a:rPr>
                        <a:t>Jogamp</a:t>
                      </a:r>
                      <a:r>
                        <a:rPr lang="nl-NL" altLang="ja-JP" sz="1400" dirty="0" smtClean="0">
                          <a:effectLst/>
                        </a:rPr>
                        <a:t> 2.3.2 (amd64)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OK</a:t>
                      </a:r>
                      <a:endParaRPr lang="en-US" sz="1400" dirty="0">
                        <a:effectLst/>
                      </a:endParaRP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Yagi Workstation</a:t>
                      </a:r>
                    </a:p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(HP</a:t>
                      </a:r>
                      <a:r>
                        <a:rPr lang="en-US" sz="1400" baseline="0" dirty="0" smtClean="0">
                          <a:effectLst/>
                        </a:rPr>
                        <a:t> Z)</a:t>
                      </a:r>
                      <a:endParaRPr lang="en-US" sz="1400" dirty="0">
                        <a:effectLst/>
                      </a:endParaRP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50843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1921</TotalTime>
  <Words>317</Words>
  <Application>Microsoft Macintosh PowerPoint</Application>
  <PresentationFormat>画面に合わせる (4:3)</PresentationFormat>
  <Paragraphs>138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Calibri</vt:lpstr>
      <vt:lpstr>Yu Gothic</vt:lpstr>
      <vt:lpstr>メイリオ</vt:lpstr>
      <vt:lpstr>Arial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356</cp:revision>
  <cp:lastPrinted>2018-06-04T07:14:57Z</cp:lastPrinted>
  <dcterms:created xsi:type="dcterms:W3CDTF">2018-02-18T14:36:46Z</dcterms:created>
  <dcterms:modified xsi:type="dcterms:W3CDTF">2018-09-20T13:20:06Z</dcterms:modified>
</cp:coreProperties>
</file>