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71" r:id="rId4"/>
    <p:sldId id="273" r:id="rId5"/>
    <p:sldId id="274" r:id="rId6"/>
    <p:sldId id="282" r:id="rId7"/>
    <p:sldId id="275" r:id="rId8"/>
    <p:sldId id="276" r:id="rId9"/>
    <p:sldId id="263" r:id="rId10"/>
    <p:sldId id="265" r:id="rId11"/>
    <p:sldId id="268" r:id="rId12"/>
    <p:sldId id="264" r:id="rId13"/>
    <p:sldId id="280" r:id="rId14"/>
    <p:sldId id="278" r:id="rId15"/>
    <p:sldId id="279" r:id="rId16"/>
    <p:sldId id="277" r:id="rId17"/>
    <p:sldId id="28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45"/>
  </p:normalViewPr>
  <p:slideViewPr>
    <p:cSldViewPr snapToGrid="0" snapToObjects="1">
      <p:cViewPr>
        <p:scale>
          <a:sx n="103" d="100"/>
          <a:sy n="103" d="100"/>
        </p:scale>
        <p:origin x="704" y="560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2018/04/14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pic>
        <p:nvPicPr>
          <p:cNvPr id="3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2815" y="1229348"/>
            <a:ext cx="50778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JSindo-4.0_xxxxxx.jar.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“sample/h2co.minfo”,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set correctly, that is, copied to the extension folder or set to CLASSPATH.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8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set correctly.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38955"/>
            <a:ext cx="7886700" cy="713227"/>
          </a:xfrm>
        </p:spPr>
        <p:txBody>
          <a:bodyPr/>
          <a:lstStyle/>
          <a:p>
            <a:r>
              <a:rPr kumimoji="1" lang="en-US" altLang="ja-JP" dirty="0" smtClean="0"/>
              <a:t>FAQ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807953"/>
            <a:ext cx="7615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I want to use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JSindo</a:t>
            </a:r>
            <a:r>
              <a:rPr kumimoji="1" lang="en-US" altLang="ja-JP" dirty="0" smtClean="0">
                <a:solidFill>
                  <a:srgbClr val="FF0000"/>
                </a:solidFill>
              </a:rPr>
              <a:t> from a command line.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Use the following command: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 cannot or don’t want to copy </a:t>
            </a:r>
            <a:r>
              <a:rPr lang="en-US" altLang="ja-JP" dirty="0" err="1" smtClean="0">
                <a:solidFill>
                  <a:srgbClr val="FF0000"/>
                </a:solidFill>
              </a:rPr>
              <a:t>jarfiles</a:t>
            </a:r>
            <a:r>
              <a:rPr lang="en-US" altLang="ja-JP" dirty="0" smtClean="0">
                <a:solidFill>
                  <a:srgbClr val="FF0000"/>
                </a:solidFill>
              </a:rPr>
              <a:t> into an extension folder.</a:t>
            </a:r>
          </a:p>
          <a:p>
            <a:pPr lvl="1"/>
            <a:r>
              <a:rPr lang="en-US" altLang="ja-JP" dirty="0" smtClean="0"/>
              <a:t>Specify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using “:” as a separator, 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Is there an alternative to “-</a:t>
            </a:r>
            <a:r>
              <a:rPr lang="en-US" altLang="ja-JP" dirty="0" err="1" smtClean="0">
                <a:solidFill>
                  <a:srgbClr val="FF0000"/>
                </a:solidFill>
              </a:rPr>
              <a:t>cp</a:t>
            </a:r>
            <a:r>
              <a:rPr lang="en-US" altLang="ja-JP" dirty="0" smtClean="0">
                <a:solidFill>
                  <a:srgbClr val="FF0000"/>
                </a:solidFill>
              </a:rPr>
              <a:t>”? The command is too long.</a:t>
            </a:r>
            <a:endParaRPr lang="en-US" altLang="ja-JP" dirty="0"/>
          </a:p>
          <a:p>
            <a:pPr lvl="1"/>
            <a:r>
              <a:rPr lang="en-US" altLang="ja-JP" dirty="0" smtClean="0"/>
              <a:t>The environment variable, CLASSPATH, does the same thing. Set CLASSPATH for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, 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Then, you can start simply by,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I save the setting to ~/.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so that the CLASSPATH </a:t>
            </a:r>
            <a:r>
              <a:rPr lang="en-US" altLang="ja-JP" smtClean="0"/>
              <a:t>is configured upon login</a:t>
            </a:r>
            <a:r>
              <a:rPr lang="en-US" altLang="ja-JP" dirty="0" smtClean="0"/>
              <a:t>.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1945" y="1492595"/>
            <a:ext cx="455445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/path/to/JSindo-4.0_xxxxxx.jar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3820" y="2848838"/>
            <a:ext cx="548419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JSindo-4.0_xxxxxx.jar:</a:t>
            </a:r>
            <a:r>
              <a:rPr lang="is-IS" altLang="ja-JP" sz="1200" dirty="0" smtClean="0">
                <a:latin typeface="Courier" charset="0"/>
                <a:ea typeface="Courier" charset="0"/>
                <a:cs typeface="Courier" charset="0"/>
              </a:rPr>
              <a:t>Jama-1.0.3.jar:...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91945" y="4551417"/>
            <a:ext cx="594906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CLASSPATH=${CLASSPATH}:/path/to/Jama-1.0.3.jar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820" y="5657681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0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52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40676" y="932241"/>
            <a:ext cx="770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Search </a:t>
            </a:r>
            <a:r>
              <a:rPr lang="en-US" altLang="ja-JP" dirty="0"/>
              <a:t>for “java3d” in the </a:t>
            </a:r>
            <a:r>
              <a:rPr lang="en-US" altLang="ja-JP" dirty="0" smtClean="0"/>
              <a:t>web to find Java3D API of ORACLE,</a:t>
            </a:r>
            <a:endParaRPr lang="ja-JP" altLang="en-US" dirty="0"/>
          </a:p>
          <a:p>
            <a:r>
              <a:rPr lang="ja-JP" altLang="en-US" dirty="0" smtClean="0"/>
              <a:t>http://www.oracle.com/technetwork/articles/javase/index-jsp-138252.html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502978" y="2148840"/>
            <a:ext cx="4957429" cy="4528045"/>
            <a:chOff x="1713185" y="1446400"/>
            <a:chExt cx="5924769" cy="54116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85" y="1446400"/>
              <a:ext cx="5924769" cy="54116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 flipH="1" flipV="1">
              <a:off x="4813738" y="5076497"/>
              <a:ext cx="294290" cy="10510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384332" y="4803228"/>
              <a:ext cx="1587062" cy="1996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07684" y="605428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080" y="249382"/>
            <a:ext cx="298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ORACLE Java3D (1.5.1)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89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2889" y="2872920"/>
            <a:ext cx="73325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Double click the installer and follow the instruction. </a:t>
            </a:r>
            <a:r>
              <a:rPr lang="en-US" altLang="ja-JP" dirty="0" smtClean="0"/>
              <a:t>The installer </a:t>
            </a:r>
            <a:r>
              <a:rPr lang="en-US" altLang="ja-JP" dirty="0" err="1" smtClean="0"/>
              <a:t>creats</a:t>
            </a:r>
            <a:r>
              <a:rPr lang="en-US" altLang="ja-JP" dirty="0" smtClean="0"/>
              <a:t> a new folder, Java3D, in a Java folder,</a:t>
            </a:r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	c</a:t>
            </a:r>
            <a:r>
              <a:rPr lang="en-US" altLang="ja-JP" dirty="0"/>
              <a:t>:\Program Files(x86)\Java\Java3D </a:t>
            </a:r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	c:\Program Files\Java\Java3D </a:t>
            </a:r>
          </a:p>
          <a:p>
            <a:endParaRPr lang="en-US" altLang="ja-JP" dirty="0"/>
          </a:p>
          <a:p>
            <a:r>
              <a:rPr lang="en-US" altLang="ja-JP" dirty="0" smtClean="0"/>
              <a:t>In this folder, </a:t>
            </a:r>
            <a:r>
              <a:rPr lang="en-US" altLang="ja-JP" dirty="0"/>
              <a:t>you will find three </a:t>
            </a:r>
            <a:r>
              <a:rPr lang="en-US" altLang="ja-JP" dirty="0" err="1"/>
              <a:t>jarfiles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 smtClean="0"/>
              <a:t>Java3D\1.5.1\lib\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\</a:t>
            </a:r>
          </a:p>
          <a:p>
            <a:pPr lvl="2"/>
            <a:r>
              <a:rPr lang="en-US" altLang="ja-JP" dirty="0" smtClean="0"/>
              <a:t>j3dcore.jar</a:t>
            </a:r>
          </a:p>
          <a:p>
            <a:pPr lvl="2"/>
            <a:r>
              <a:rPr lang="en-US" altLang="ja-JP" dirty="0" smtClean="0"/>
              <a:t>j3dutil.jar</a:t>
            </a:r>
          </a:p>
          <a:p>
            <a:pPr lvl="2"/>
            <a:r>
              <a:rPr lang="en-US" altLang="ja-JP" dirty="0" err="1" smtClean="0"/>
              <a:t>vecmath.jar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these three </a:t>
            </a:r>
            <a:r>
              <a:rPr lang="en-US" altLang="ja-JP" dirty="0" err="1"/>
              <a:t>jarfiles</a:t>
            </a:r>
            <a:r>
              <a:rPr lang="en-US" altLang="ja-JP" dirty="0"/>
              <a:t> to an extension folder of JRE,</a:t>
            </a:r>
          </a:p>
          <a:p>
            <a:pPr lvl="1"/>
            <a:r>
              <a:rPr lang="en-US" altLang="ja-JP" dirty="0" smtClean="0"/>
              <a:t>Java\jre1.x.x_xxx\lib\</a:t>
            </a:r>
            <a:r>
              <a:rPr lang="en-US" altLang="ja-JP" dirty="0" err="1" smtClean="0"/>
              <a:t>ext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3114" y="691789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2023417" y="989678"/>
            <a:ext cx="3356773" cy="1656124"/>
            <a:chOff x="4848543" y="442155"/>
            <a:chExt cx="3859094" cy="176148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524325" y="1894114"/>
              <a:ext cx="1402241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 flipH="1">
              <a:off x="8055373" y="1987626"/>
              <a:ext cx="652264" cy="168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5411572" y="1763461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for 32-bit (x86).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29082" y="289344"/>
            <a:ext cx="503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Now, download the installer,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18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80447"/>
              </p:ext>
            </p:extLst>
          </p:nvPr>
        </p:nvGraphicFramePr>
        <p:xfrm>
          <a:off x="380013" y="209468"/>
          <a:ext cx="843148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695698"/>
                <a:gridCol w="795647"/>
                <a:gridCol w="109253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1.5.1_macosx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ky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 err="1" smtClean="0">
                          <a:solidFill>
                            <a:schemeClr val="tx1"/>
                          </a:solidFill>
                        </a:rPr>
                        <a:t>ky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(El Capitan)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10.11.6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1.8.0_40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kymd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1.5.1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kyvaio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kyvaio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9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2304"/>
              </p:ext>
            </p:extLst>
          </p:nvPr>
        </p:nvGraphicFramePr>
        <p:xfrm>
          <a:off x="380013" y="209468"/>
          <a:ext cx="843148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695698"/>
                <a:gridCol w="795647"/>
                <a:gridCol w="109253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6.7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1.7.0_91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1.5.1(amd64)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beluga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6.7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1.7.0_91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1.6.0-pre12 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beluga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7.3.1611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1.8.0_121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1.5.1(amd64)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angler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7.3.1611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1.8.0_121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1.6.0-pre12 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angler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403760" y="3807515"/>
            <a:ext cx="336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libGL</a:t>
            </a:r>
            <a:r>
              <a:rPr lang="en-US" altLang="ja-JP" sz="1200" dirty="0"/>
              <a:t> error: No matching </a:t>
            </a:r>
            <a:r>
              <a:rPr lang="en-US" altLang="ja-JP" sz="1200" dirty="0" err="1"/>
              <a:t>fbConfigs</a:t>
            </a:r>
            <a:r>
              <a:rPr lang="en-US" altLang="ja-JP" sz="1200" dirty="0"/>
              <a:t> or visuals </a:t>
            </a:r>
            <a:r>
              <a:rPr lang="en-US" altLang="ja-JP" sz="1200" dirty="0" smtClean="0"/>
              <a:t>found</a:t>
            </a:r>
          </a:p>
          <a:p>
            <a:r>
              <a:rPr lang="en-US" altLang="ja-JP" sz="1200" dirty="0" err="1" smtClean="0"/>
              <a:t>libGL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error: failed to load driver: </a:t>
            </a:r>
            <a:r>
              <a:rPr lang="en-US" altLang="ja-JP" sz="1200" dirty="0" err="1"/>
              <a:t>swrast</a:t>
            </a:r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3762" y="3598223"/>
            <a:ext cx="732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Linux</a:t>
            </a:r>
            <a:r>
              <a:rPr lang="ja-JP" altLang="en-US" sz="1200" dirty="0" smtClean="0"/>
              <a:t>サーバは、以下のエラー。ドライバーが足りないか、競合してる？あるいは、</a:t>
            </a:r>
            <a:r>
              <a:rPr lang="en-US" altLang="ja-JP" sz="1200" dirty="0" err="1" smtClean="0"/>
              <a:t>XQuartz</a:t>
            </a:r>
            <a:r>
              <a:rPr lang="ja-JP" altLang="en-US" sz="1200" dirty="0" smtClean="0"/>
              <a:t>越しがダメ？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603867" y="1877475"/>
            <a:ext cx="3830073" cy="2287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305734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650808" y="3765106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9765" y="5006694"/>
            <a:ext cx="40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and follow the instructions.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708662"/>
            <a:ext cx="3812136" cy="3851321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269606" y="1305734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openjdk.java.net</a:t>
            </a:r>
            <a:r>
              <a:rPr lang="en-US" altLang="ja-JP" dirty="0"/>
              <a:t>/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20094" y="3440239"/>
            <a:ext cx="3610098" cy="1508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78735" y="902825"/>
            <a:ext cx="55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Install Java </a:t>
            </a:r>
            <a:r>
              <a:rPr kumimoji="1" lang="en-US" altLang="ja-JP" smtClean="0"/>
              <a:t>of Oracle </a:t>
            </a:r>
            <a:r>
              <a:rPr kumimoji="1" lang="en-US" altLang="ja-JP" dirty="0" smtClean="0"/>
              <a:t>(left), Open JDK (right), or any other.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873" y="5750158"/>
            <a:ext cx="86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Note: Although Java 9 and 10 have been released since 2017/09 and 2018/03, respectively, Java 8 (1.8.x) is still recommended for </a:t>
            </a:r>
            <a:r>
              <a:rPr lang="en-US" altLang="ja-JP" sz="1400" dirty="0" err="1" smtClean="0"/>
              <a:t>JSindo</a:t>
            </a:r>
            <a:r>
              <a:rPr lang="en-US" altLang="ja-JP" sz="1400" dirty="0" smtClean="0"/>
              <a:t>, because it uses Java3D which may or may not be compatible with the newer Java.  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095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Setting up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2615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07954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74530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3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2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3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4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073132" y="4700678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Unarchiver</a:t>
            </a:r>
            <a:endParaRPr lang="en-US" altLang="ja-JP" dirty="0"/>
          </a:p>
          <a:p>
            <a:r>
              <a:rPr kumimoji="1" lang="en-US" altLang="ja-JP" dirty="0" err="1" smtClean="0"/>
              <a:t>MacPaw</a:t>
            </a:r>
            <a:r>
              <a:rPr kumimoji="1" lang="en-US" altLang="ja-JP" dirty="0" smtClean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44" y="4719125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3754466"/>
            <a:ext cx="8017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“7Z Opener” (for Win) or “The </a:t>
            </a:r>
            <a:r>
              <a:rPr lang="en-US" altLang="ja-JP" dirty="0" err="1" smtClean="0"/>
              <a:t>Unarchiver</a:t>
            </a:r>
            <a:r>
              <a:rPr lang="en-US" altLang="ja-JP" dirty="0" smtClean="0"/>
              <a:t>” (for Mac), which are freely available.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5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https://win10labo.info/wp-content/uploads/2018/01/7zopener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4705" r="63242" b="5317"/>
          <a:stretch/>
        </p:blipFill>
        <p:spPr bwMode="auto">
          <a:xfrm>
            <a:off x="1607592" y="4773880"/>
            <a:ext cx="617518" cy="6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270555" y="4700678"/>
            <a:ext cx="13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7Z Opener</a:t>
            </a:r>
            <a:endParaRPr lang="en-US" altLang="ja-JP" dirty="0"/>
          </a:p>
          <a:p>
            <a:r>
              <a:rPr kumimoji="1" lang="en-US" altLang="ja-JP" dirty="0" smtClean="0"/>
              <a:t>Tiny Opener</a:t>
            </a:r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537761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565954"/>
            <a:ext cx="3401381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393" y="3100905"/>
            <a:ext cx="795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indicates your OS and CPU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We will next describe how to install these files in each platform.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18108" y="1566436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0636" y="391566"/>
            <a:ext cx="444006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 smtClean="0"/>
              <a:t>MacOSX</a:t>
            </a:r>
            <a:r>
              <a:rPr kumimoji="1" lang="en-US" altLang="ja-JP" sz="2400" dirty="0" smtClean="0"/>
              <a:t>: </a:t>
            </a:r>
            <a:r>
              <a:rPr lang="en-US" altLang="ja-JP" sz="2400" dirty="0">
                <a:solidFill>
                  <a:srgbClr val="FF0000"/>
                </a:solidFill>
              </a:rPr>
              <a:t>XXX</a:t>
            </a:r>
            <a:r>
              <a:rPr lang="en-US" altLang="ja-JP" sz="2400" dirty="0"/>
              <a:t> = </a:t>
            </a:r>
            <a:r>
              <a:rPr lang="en-US" altLang="ja-JP" sz="2400" dirty="0" err="1" smtClean="0"/>
              <a:t>macosx</a:t>
            </a:r>
            <a:r>
              <a:rPr lang="en-US" altLang="ja-JP" sz="2400" dirty="0" smtClean="0"/>
              <a:t>-universal. 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3143" y="1008451"/>
            <a:ext cx="77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The easiest install for </a:t>
            </a:r>
            <a:r>
              <a:rPr lang="en-US" altLang="ja-JP" dirty="0" err="1" smtClean="0"/>
              <a:t>MaxOSX</a:t>
            </a:r>
            <a:r>
              <a:rPr lang="en-US" altLang="ja-JP" dirty="0" smtClean="0"/>
              <a:t> is to copy </a:t>
            </a:r>
            <a:r>
              <a:rPr lang="en-US" altLang="ja-JP" dirty="0"/>
              <a:t>the jar files to an extension </a:t>
            </a:r>
            <a:r>
              <a:rPr lang="en-US" altLang="ja-JP" dirty="0" smtClean="0"/>
              <a:t>folder. In </a:t>
            </a:r>
            <a:r>
              <a:rPr lang="en-US" altLang="ja-JP" dirty="0" err="1" smtClean="0"/>
              <a:t>MacOSX</a:t>
            </a:r>
            <a:r>
              <a:rPr lang="en-US" altLang="ja-JP" dirty="0" smtClean="0"/>
              <a:t>, it is set to ~/Library/Java/Extensions. Click Go menu of finder with </a:t>
            </a:r>
            <a:r>
              <a:rPr lang="en-US" altLang="ja-JP" u="sng" dirty="0" err="1" smtClean="0"/>
              <a:t>opion</a:t>
            </a:r>
            <a:r>
              <a:rPr lang="en-US" altLang="ja-JP" u="sng" dirty="0" smtClean="0"/>
              <a:t> key pressed</a:t>
            </a:r>
            <a:r>
              <a:rPr lang="en-US" altLang="ja-JP" dirty="0" smtClean="0"/>
              <a:t> (~/Library is hidden) and choose Library</a:t>
            </a:r>
            <a:r>
              <a:rPr lang="en-US" altLang="ja-JP" dirty="0"/>
              <a:t>. Create </a:t>
            </a:r>
            <a:r>
              <a:rPr lang="en-US" altLang="ja-JP" dirty="0" smtClean="0"/>
              <a:t>the </a:t>
            </a:r>
            <a:r>
              <a:rPr lang="en-US" altLang="ja-JP" dirty="0"/>
              <a:t>folder if you don‘t have it </a:t>
            </a:r>
            <a:r>
              <a:rPr lang="en-US" altLang="ja-JP" dirty="0" smtClean="0"/>
              <a:t>yet, then </a:t>
            </a:r>
            <a:r>
              <a:rPr lang="en-US" altLang="ja-JP" dirty="0"/>
              <a:t>copy the jar files in this </a:t>
            </a:r>
            <a:r>
              <a:rPr lang="en-US" altLang="ja-JP" dirty="0" smtClean="0"/>
              <a:t>folder.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99" y="2483707"/>
            <a:ext cx="7344476" cy="32649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409568" y="567175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Library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757818" y="5271301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6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0636" y="332507"/>
            <a:ext cx="649851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Windows: </a:t>
            </a:r>
            <a:r>
              <a:rPr lang="en-US" altLang="ja-JP" sz="2400" dirty="0">
                <a:solidFill>
                  <a:srgbClr val="FF0000"/>
                </a:solidFill>
              </a:rPr>
              <a:t>XXX</a:t>
            </a:r>
            <a:r>
              <a:rPr lang="en-US" altLang="ja-JP" sz="2400" dirty="0"/>
              <a:t> = windows-amd64 or windows-i586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07185" y="5380984"/>
            <a:ext cx="3438762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12287" y="5369108"/>
            <a:ext cx="130035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5006" y="965502"/>
            <a:ext cx="7938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i586 is for 32-bit and amd64 is for </a:t>
            </a:r>
            <a:r>
              <a:rPr lang="en-US" altLang="ja-JP" dirty="0" smtClean="0"/>
              <a:t>64-bit.</a:t>
            </a:r>
            <a:r>
              <a:rPr lang="en-US" altLang="ja-JP" dirty="0"/>
              <a:t> </a:t>
            </a:r>
            <a:r>
              <a:rPr lang="en-US" altLang="ja-JP" dirty="0" smtClean="0"/>
              <a:t>Let’s first check if your Java is 32- or 64-bit. In the DOS prompt, type “java -version” and you will see a message like this: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(It doesn’t explicitly state “32-Bit”, unfortunately.)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Now, we will copy the jar files to an extension folder, which are located in</a:t>
            </a:r>
          </a:p>
          <a:p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</a:t>
            </a:r>
            <a:r>
              <a:rPr lang="en-US" altLang="ja-JP" dirty="0"/>
              <a:t>	c:\Program Files(x86)\</a:t>
            </a:r>
            <a:r>
              <a:rPr lang="en-US" altLang="ja-JP" dirty="0" smtClean="0"/>
              <a:t>Java\</a:t>
            </a:r>
            <a:r>
              <a:rPr lang="en-US" altLang="ja-JP" dirty="0"/>
              <a:t>jre1.x.x_xxx\lib\</a:t>
            </a:r>
            <a:r>
              <a:rPr lang="en-US" altLang="ja-JP" dirty="0" err="1"/>
              <a:t>ext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</a:t>
            </a:r>
            <a:r>
              <a:rPr lang="en-US" altLang="ja-JP" dirty="0"/>
              <a:t>	c:\Program </a:t>
            </a:r>
            <a:r>
              <a:rPr lang="en-US" altLang="ja-JP" dirty="0" smtClean="0"/>
              <a:t>Files\Java\</a:t>
            </a:r>
            <a:r>
              <a:rPr lang="en-US" altLang="ja-JP" dirty="0"/>
              <a:t>jre1.x.x_xxx\lib\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 following jar files in this folder,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06935" y="1715937"/>
            <a:ext cx="604203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java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1.8.0_45”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Java(TM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 SE Runtime Environment (build 1.8.0_45-b14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HotSpot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(TM)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64-Bit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Server VM (build 25.45-b02, mixed mode)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9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0636" y="166252"/>
            <a:ext cx="504734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LINUX: </a:t>
            </a:r>
            <a:r>
              <a:rPr lang="en-US" altLang="ja-JP" sz="2400" dirty="0">
                <a:solidFill>
                  <a:srgbClr val="FF0000"/>
                </a:solidFill>
              </a:rPr>
              <a:t>XXX</a:t>
            </a:r>
            <a:r>
              <a:rPr lang="en-US" altLang="ja-JP" sz="2400" dirty="0"/>
              <a:t> = </a:t>
            </a:r>
            <a:r>
              <a:rPr lang="en-US" altLang="ja-JP" sz="2400" dirty="0" smtClean="0"/>
              <a:t>linux-amd64 </a:t>
            </a:r>
            <a:r>
              <a:rPr lang="en-US" altLang="ja-JP" sz="2400" dirty="0"/>
              <a:t>or </a:t>
            </a:r>
            <a:r>
              <a:rPr lang="en-US" altLang="ja-JP" sz="2400" dirty="0" smtClean="0"/>
              <a:t>linux-i586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9384" y="629392"/>
            <a:ext cx="492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(* CPU = armv6 and armv6hf are for ARM </a:t>
            </a:r>
            <a:r>
              <a:rPr kumimoji="1" lang="en-US" altLang="ja-JP" sz="1200" dirty="0" err="1" smtClean="0"/>
              <a:t>cpus</a:t>
            </a:r>
            <a:r>
              <a:rPr kumimoji="1" lang="en-US" altLang="ja-JP" sz="1200" dirty="0" smtClean="0"/>
              <a:t>, which are used for phones.) 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006" y="882373"/>
            <a:ext cx="80147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i586 is for 32-bit and amd64 is for </a:t>
            </a:r>
            <a:r>
              <a:rPr lang="en-US" altLang="ja-JP" dirty="0" smtClean="0"/>
              <a:t>64-bit. Let’s first check if your Java is 32- or 64-bit. In the terminal, type “java -version” and you will see a message like this: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Now, we add the jar files to an environment variable CLASSPATH. If you are in bash,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where </a:t>
            </a:r>
            <a:r>
              <a:rPr lang="en-US" altLang="ja-JP" dirty="0" smtClean="0">
                <a:solidFill>
                  <a:srgbClr val="FF0000"/>
                </a:solidFill>
              </a:rPr>
              <a:t>xxx</a:t>
            </a:r>
            <a:r>
              <a:rPr lang="en-US" altLang="ja-JP" dirty="0" smtClean="0"/>
              <a:t> = </a:t>
            </a:r>
            <a:r>
              <a:rPr lang="en-US" altLang="ja-JP" dirty="0"/>
              <a:t>amd64 </a:t>
            </a:r>
            <a:r>
              <a:rPr lang="en-US" altLang="ja-JP" dirty="0" smtClean="0"/>
              <a:t>or </a:t>
            </a:r>
            <a:r>
              <a:rPr lang="en-US" altLang="ja-JP" dirty="0"/>
              <a:t>i586 for </a:t>
            </a:r>
            <a:r>
              <a:rPr lang="en-US" altLang="ja-JP" dirty="0" smtClean="0"/>
              <a:t>64-bit or 32-bit, respectively. It would be a good idea to add these lines in your 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so that they take effect upon login.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12714" y="1609058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1.8.0_121”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Runtime Environment (build 1.8.0_121-b13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64-Bit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Server VM (build 25.121-b13, mixed mode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5622" y="3580907"/>
            <a:ext cx="7250703" cy="21236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lib/jogamp-java3d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2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476790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880110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926939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549989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1213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140222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137150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627225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494567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708941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54381" y="6073530"/>
            <a:ext cx="72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Then, copy the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 to the extension folder or add to CLASSPATH as before.</a:t>
            </a:r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0939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</TotalTime>
  <Words>1375</Words>
  <Application>Microsoft Macintosh PowerPoint</Application>
  <PresentationFormat>画面に合わせる (4:3)</PresentationFormat>
  <Paragraphs>288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Install Java</vt:lpstr>
      <vt:lpstr>2. Setting up Java3D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3. Download JAMA</vt:lpstr>
      <vt:lpstr>4. Test JSindo</vt:lpstr>
      <vt:lpstr>PowerPoint プレゼンテーション</vt:lpstr>
      <vt:lpstr>FAQ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203</cp:revision>
  <cp:lastPrinted>2018-04-10T06:17:39Z</cp:lastPrinted>
  <dcterms:created xsi:type="dcterms:W3CDTF">2018-02-18T14:36:46Z</dcterms:created>
  <dcterms:modified xsi:type="dcterms:W3CDTF">2018-04-14T05:10:02Z</dcterms:modified>
</cp:coreProperties>
</file>