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8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5"/>
  </p:normalViewPr>
  <p:slideViewPr>
    <p:cSldViewPr snapToGrid="0" snapToObjects="1">
      <p:cViewPr>
        <p:scale>
          <a:sx n="98" d="100"/>
          <a:sy n="98" d="100"/>
        </p:scale>
        <p:origin x="86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5182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User’s guide of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0648" y="3605048"/>
            <a:ext cx="350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mtClean="0"/>
              <a:t>Theoretical </a:t>
            </a:r>
            <a:r>
              <a:rPr lang="en-US" altLang="ja-JP" dirty="0" smtClean="0"/>
              <a:t>Molecular Science Lab.</a:t>
            </a:r>
          </a:p>
          <a:p>
            <a:pPr algn="ctr"/>
            <a:r>
              <a:rPr kumimoji="1" lang="en-US" altLang="ja-JP" dirty="0" smtClean="0"/>
              <a:t>RIKEN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4745" y="3153103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Kiyoshi Yagi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957262"/>
            <a:ext cx="7615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I want to use </a:t>
            </a:r>
            <a:r>
              <a:rPr kumimoji="1" lang="en-US" altLang="ja-JP" dirty="0" err="1" smtClean="0"/>
              <a:t>JSindo</a:t>
            </a:r>
            <a:r>
              <a:rPr kumimoji="1" lang="en-US" altLang="ja-JP" dirty="0" smtClean="0"/>
              <a:t> from a command line.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 smtClean="0"/>
          </a:p>
          <a:p>
            <a:pPr lvl="1"/>
            <a:r>
              <a:rPr lang="en-US" altLang="ja-JP" dirty="0" smtClean="0"/>
              <a:t>You can use the following command: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Alternatively, you may set an environment valuable, CLASSPATH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in bash, or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in </a:t>
            </a:r>
            <a:r>
              <a:rPr lang="en-US" altLang="ja-JP" dirty="0" err="1" smtClean="0"/>
              <a:t>csh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tcsh</a:t>
            </a:r>
            <a:r>
              <a:rPr lang="en-US" altLang="ja-JP" dirty="0" smtClean="0"/>
              <a:t>. Then, it is simple to start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How can I change the color?</a:t>
            </a:r>
          </a:p>
          <a:p>
            <a:pPr lvl="1"/>
            <a:r>
              <a:rPr lang="en-US" altLang="ja-JP" dirty="0" smtClean="0"/>
              <a:t>Sorry, you can’t.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 smtClean="0"/>
              <a:t>Commons.math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945" y="1946603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/path/to/JSindo-4.0_xxxxxx.jar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945" y="2760990"/>
            <a:ext cx="594906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945" y="3575377"/>
            <a:ext cx="594906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setenv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CLASSPATH 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945" y="4389770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Download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166836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1019504" y="1548570"/>
            <a:ext cx="7136524" cy="426163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3016470" y="5027495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776248" y="4438916"/>
            <a:ext cx="2575035" cy="5780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07931" y="6257208"/>
            <a:ext cx="48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follow the instruction to install 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Setting up Java3D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40676" y="1324126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914400"/>
            <a:ext cx="188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2.1. Windows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92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093081" y="195943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4663440" y="547830"/>
            <a:ext cx="4229490" cy="1518951"/>
            <a:chOff x="3321914" y="442155"/>
            <a:chExt cx="4904812" cy="176148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4" name="直線矢印コネクタ 3"/>
            <p:cNvCxnSpPr/>
            <p:nvPr/>
          </p:nvCxnSpPr>
          <p:spPr>
            <a:xfrm>
              <a:off x="5644057" y="447998"/>
              <a:ext cx="0" cy="41015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321914" y="708548"/>
              <a:ext cx="3116078" cy="1270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730833" y="532948"/>
            <a:ext cx="443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Choose one and download the installer.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is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is for 32-bit (x86).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2679" y="3327102"/>
            <a:ext cx="8117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Double click the installer and follow the instruction. It will create a folder,</a:t>
            </a:r>
          </a:p>
          <a:p>
            <a:pPr lvl="1"/>
            <a:r>
              <a:rPr lang="en-US" altLang="ja-JP" dirty="0" smtClean="0"/>
              <a:t>c:\Program Files\Java\Java3D (for 64-bit)</a:t>
            </a:r>
          </a:p>
          <a:p>
            <a:r>
              <a:rPr lang="en-US" altLang="ja-JP" dirty="0" smtClean="0"/>
              <a:t>or </a:t>
            </a:r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/>
              <a:t>:\Program </a:t>
            </a:r>
            <a:r>
              <a:rPr lang="en-US" altLang="ja-JP" dirty="0" smtClean="0"/>
              <a:t>Files(x86)\Java\Java3D (for 32-bit)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In this folder, you will find three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\j3dcore.jar, j3dutil.jar, </a:t>
            </a:r>
            <a:r>
              <a:rPr lang="en-US" altLang="ja-JP" dirty="0" err="1" smtClean="0"/>
              <a:t>vecmath.jar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Copy these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to an extension folder of JRE,</a:t>
            </a:r>
            <a:endParaRPr lang="en-US" altLang="ja-JP" dirty="0"/>
          </a:p>
          <a:p>
            <a:pPr lvl="1"/>
            <a:r>
              <a:rPr lang="en-US" altLang="ja-JP" dirty="0"/>
              <a:t>c:\Program </a:t>
            </a:r>
            <a:r>
              <a:rPr lang="en-US" altLang="ja-JP" dirty="0" smtClean="0"/>
              <a:t>Files\Java\jre1.x.x_xxx\lib\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 (for 64-bit)</a:t>
            </a:r>
          </a:p>
          <a:p>
            <a:r>
              <a:rPr lang="en-US" altLang="ja-JP" dirty="0" smtClean="0"/>
              <a:t>or </a:t>
            </a:r>
          </a:p>
          <a:p>
            <a:pPr lvl="1"/>
            <a:r>
              <a:rPr lang="en-US" altLang="ja-JP" dirty="0"/>
              <a:t>c:\Program </a:t>
            </a:r>
            <a:r>
              <a:rPr lang="en-US" altLang="ja-JP" dirty="0" smtClean="0"/>
              <a:t>Files(x86)\Java\jre1.x.x_xxx\lib\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 (for 32-bit)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40971" y="1477712"/>
            <a:ext cx="7380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 are unsure, check the following folders,</a:t>
            </a:r>
          </a:p>
          <a:p>
            <a:pPr lvl="1"/>
            <a:r>
              <a:rPr lang="en-US" altLang="ja-JP" dirty="0"/>
              <a:t>c:\Program Files\Java</a:t>
            </a:r>
          </a:p>
          <a:p>
            <a:pPr lvl="1"/>
            <a:r>
              <a:rPr lang="en-US" altLang="ja-JP" dirty="0"/>
              <a:t>c:\Program Files(x86)\Java</a:t>
            </a:r>
          </a:p>
          <a:p>
            <a:r>
              <a:rPr lang="en-US" altLang="ja-JP" dirty="0" smtClean="0"/>
              <a:t>and </a:t>
            </a:r>
            <a:r>
              <a:rPr lang="en-US" altLang="ja-JP" dirty="0"/>
              <a:t>look for ”</a:t>
            </a:r>
            <a:r>
              <a:rPr lang="en-US" altLang="ja-JP" dirty="0" err="1"/>
              <a:t>jrex.x.x_xxx</a:t>
            </a:r>
            <a:r>
              <a:rPr lang="en-US" altLang="ja-JP" dirty="0" smtClean="0"/>
              <a:t>”. If you find it in the former, your Java is 64-bit.  If you find it in the latter, it’s 32-bit. If you find in both or multiple </a:t>
            </a:r>
            <a:r>
              <a:rPr lang="en-US" altLang="ja-JP" dirty="0" err="1" smtClean="0"/>
              <a:t>jre</a:t>
            </a:r>
            <a:r>
              <a:rPr lang="en-US" altLang="ja-JP" dirty="0" smtClean="0"/>
              <a:t> folders, please check which one is the default.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437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4395001" y="1531983"/>
            <a:ext cx="3365969" cy="5136979"/>
            <a:chOff x="4395001" y="1295125"/>
            <a:chExt cx="3521169" cy="5373838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81561" y="670661"/>
            <a:ext cx="85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Unfortunately, Java3D of ORACLE doesn’t work for Max OSX. Instead, we use Java3D wrapper of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1483070"/>
            <a:ext cx="3224666" cy="2796046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V="1">
            <a:off x="1235676" y="2452762"/>
            <a:ext cx="3090139" cy="50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58046" y="2879416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29459" y="2525094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43697" y="2086810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3781168" y="6236146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426055" y="5652039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040923" y="2616035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00050" y="194310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2.2. Mac OSX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4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3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2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3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4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20041" y="407128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53" y="408973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3635712"/>
            <a:ext cx="801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 just downloaded.</a:t>
            </a:r>
            <a:r>
              <a:rPr lang="en-US" altLang="ja-JP" dirty="0" smtClean="0"/>
              <a:t> 7z files can be unarchived using, for example,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”. It’s a free program.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5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70176" y="5182778"/>
            <a:ext cx="47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jar files to </a:t>
            </a:r>
            <a:r>
              <a:rPr lang="en-US" altLang="ja-JP" dirty="0" smtClean="0"/>
              <a:t>an </a:t>
            </a:r>
            <a:r>
              <a:rPr lang="en-US" altLang="ja-JP" dirty="0"/>
              <a:t>extension</a:t>
            </a:r>
            <a:r>
              <a:rPr kumimoji="1" lang="en-US" altLang="ja-JP" dirty="0" smtClean="0"/>
              <a:t> folder: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86551" y="5618490"/>
            <a:ext cx="613501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-all-platforms/jar/*jar /Library/Java/Extensions/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jogamp-java3d/*jar /Library/Java/Extensions/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4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476790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880110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926939"/>
            <a:ext cx="6377940" cy="25079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895978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467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48621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48313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973214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840556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6054930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4381" y="6419519"/>
            <a:ext cx="548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 to the extension folder as before.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09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Setting up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JSindo-4.0_xxxxxx.jar.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Check that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copied to the right extension folder.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11F94-8D56-4D47-A04B-71B7096E7B17}" type="slidenum">
              <a:rPr kumimoji="0" lang="ja-JP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400"/>
          </a:p>
        </p:txBody>
      </p:sp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will create a “Normal modes” panel.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placed in the right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you see this panel,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Enjoy! 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0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722</Words>
  <Application>Microsoft Macintosh PowerPoint</Application>
  <PresentationFormat>画面に合わせる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</vt:lpstr>
      <vt:lpstr>ＭＳ Ｐゴシック</vt:lpstr>
      <vt:lpstr>Times New Roman</vt:lpstr>
      <vt:lpstr>メイリオ</vt:lpstr>
      <vt:lpstr>ホワイト</vt:lpstr>
      <vt:lpstr>PowerPoint プレゼンテーション</vt:lpstr>
      <vt:lpstr>1. Download Java</vt:lpstr>
      <vt:lpstr>2. Setting up Java3D</vt:lpstr>
      <vt:lpstr>PowerPoint プレゼンテーション</vt:lpstr>
      <vt:lpstr>PowerPoint プレゼンテーション</vt:lpstr>
      <vt:lpstr>PowerPoint プレゼンテーション</vt:lpstr>
      <vt:lpstr>3. Download JAMA</vt:lpstr>
      <vt:lpstr>4. Setting up JSindo</vt:lpstr>
      <vt:lpstr>PowerPoint プレゼンテーション</vt:lpstr>
      <vt:lpstr>FAQ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86</cp:revision>
  <dcterms:created xsi:type="dcterms:W3CDTF">2018-02-18T14:36:46Z</dcterms:created>
  <dcterms:modified xsi:type="dcterms:W3CDTF">2018-02-20T03:14:42Z</dcterms:modified>
</cp:coreProperties>
</file>