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10" r:id="rId3"/>
    <p:sldId id="320" r:id="rId4"/>
    <p:sldId id="312" r:id="rId5"/>
    <p:sldId id="319" r:id="rId6"/>
    <p:sldId id="314" r:id="rId7"/>
    <p:sldId id="324" r:id="rId8"/>
    <p:sldId id="302" r:id="rId9"/>
    <p:sldId id="303" r:id="rId10"/>
    <p:sldId id="317" r:id="rId11"/>
    <p:sldId id="322" r:id="rId12"/>
    <p:sldId id="31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76F05-C2EC-43C9-914C-F8CAAC606E56}" v="2" dt="2022-03-11T05:40:1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/>
    <p:restoredTop sz="94645"/>
  </p:normalViewPr>
  <p:slideViewPr>
    <p:cSldViewPr snapToGrid="0" snapToObjects="1">
      <p:cViewPr varScale="1">
        <p:scale>
          <a:sx n="127" d="100"/>
          <a:sy n="127" d="100"/>
        </p:scale>
        <p:origin x="1264" y="176"/>
      </p:cViewPr>
      <p:guideLst>
        <p:guide orient="horz" pos="2160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i Kiyoshi" userId="f6b1657d85e9396d" providerId="LiveId" clId="{A5139823-7145-9A45-89C0-595A8F1B0D21}"/>
    <pc:docChg chg="undo redo custSel addSld delSld modSld sldOrd">
      <pc:chgData name="Yagi Kiyoshi" userId="f6b1657d85e9396d" providerId="LiveId" clId="{A5139823-7145-9A45-89C0-595A8F1B0D21}" dt="2022-03-11T15:54:26.042" v="2076"/>
      <pc:docMkLst>
        <pc:docMk/>
      </pc:docMkLst>
      <pc:sldChg chg="modSp mod">
        <pc:chgData name="Yagi Kiyoshi" userId="f6b1657d85e9396d" providerId="LiveId" clId="{A5139823-7145-9A45-89C0-595A8F1B0D21}" dt="2022-03-11T15:52:21.330" v="1995" actId="1076"/>
        <pc:sldMkLst>
          <pc:docMk/>
          <pc:sldMk cId="506715033" sldId="302"/>
        </pc:sldMkLst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7" creationId="{2E01A14F-2E17-C64D-B8B2-107E6B17E404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9" creationId="{08E32A05-B25B-BD4F-A192-F7305F9DC19F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1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4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6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7" creationId="{00000000-0000-0000-0000-000000000000}"/>
          </ac:spMkLst>
        </pc:spChg>
        <pc:grpChg chg="mod">
          <ac:chgData name="Yagi Kiyoshi" userId="f6b1657d85e9396d" providerId="LiveId" clId="{A5139823-7145-9A45-89C0-595A8F1B0D21}" dt="2022-03-11T15:52:21.330" v="1995" actId="1076"/>
          <ac:grpSpMkLst>
            <pc:docMk/>
            <pc:sldMk cId="506715033" sldId="302"/>
            <ac:grpSpMk id="16" creationId="{00000000-0000-0000-0000-000000000000}"/>
          </ac:grpSpMkLst>
        </pc:grp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18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3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8" creationId="{00000000-0000-0000-0000-000000000000}"/>
          </ac:picMkLst>
        </pc:pic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0" creationId="{00000000-0000-0000-0000-000000000000}"/>
          </ac:cxnSpMkLst>
        </pc:cxn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5" creationId="{00000000-0000-0000-0000-000000000000}"/>
          </ac:cxnSpMkLst>
        </pc:cxnChg>
      </pc:sldChg>
      <pc:sldChg chg="addSp delSp modSp mod">
        <pc:chgData name="Yagi Kiyoshi" userId="f6b1657d85e9396d" providerId="LiveId" clId="{A5139823-7145-9A45-89C0-595A8F1B0D21}" dt="2022-03-11T05:45:52.567" v="42" actId="20577"/>
        <pc:sldMkLst>
          <pc:docMk/>
          <pc:sldMk cId="3398820967" sldId="310"/>
        </pc:sldMkLst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4" creationId="{FD3E48A8-2283-A641-901D-DF82FCFF2E6E}"/>
          </ac:spMkLst>
        </pc:spChg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7" creationId="{1B0B7537-4668-BF4F-B736-80BF75B3A4E5}"/>
          </ac:spMkLst>
        </pc:spChg>
        <pc:spChg chg="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8" creationId="{6AC0D087-12AD-BA45-A769-16979B68729C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8" creationId="{973FCFB2-AE64-6940-A939-4622224A7214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9" creationId="{E148A12D-3067-E641-9E41-6D934659A0EB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0" creationId="{92F6F07B-0E62-0F42-8C2A-376C2D079921}"/>
          </ac:spMkLst>
        </pc:spChg>
        <pc:spChg chg="add mod">
          <ac:chgData name="Yagi Kiyoshi" userId="f6b1657d85e9396d" providerId="LiveId" clId="{A5139823-7145-9A45-89C0-595A8F1B0D21}" dt="2022-03-11T05:45:52.567" v="42" actId="20577"/>
          <ac:spMkLst>
            <pc:docMk/>
            <pc:sldMk cId="3398820967" sldId="310"/>
            <ac:spMk id="10" creationId="{E27B7703-740C-5548-8B1D-4C35E202F294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1" creationId="{050B8039-CB4A-E746-A14F-299D876AA9F1}"/>
          </ac:spMkLst>
        </pc:spChg>
        <pc:spChg chg="mod">
          <ac:chgData name="Yagi Kiyoshi" userId="f6b1657d85e9396d" providerId="LiveId" clId="{A5139823-7145-9A45-89C0-595A8F1B0D21}" dt="2022-03-11T05:45:20.598" v="22" actId="1076"/>
          <ac:spMkLst>
            <pc:docMk/>
            <pc:sldMk cId="3398820967" sldId="310"/>
            <ac:spMk id="12" creationId="{57B494F0-65F8-0D4F-AC09-0CFFE453650C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3" creationId="{C332E73B-268E-CD4F-9BAB-E9CBF96250A1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4" creationId="{D2356ADF-74B0-3044-908E-2214E7D18004}"/>
          </ac:spMkLst>
        </pc:spChg>
        <pc:picChg chg="mod">
          <ac:chgData name="Yagi Kiyoshi" userId="f6b1657d85e9396d" providerId="LiveId" clId="{A5139823-7145-9A45-89C0-595A8F1B0D21}" dt="2022-03-11T05:45:23.849" v="23" actId="167"/>
          <ac:picMkLst>
            <pc:docMk/>
            <pc:sldMk cId="3398820967" sldId="310"/>
            <ac:picMk id="7" creationId="{1DF4DCAA-D4D6-4A19-A6ED-810C8483C6EF}"/>
          </ac:picMkLst>
        </pc:picChg>
      </pc:sldChg>
      <pc:sldChg chg="addSp delSp modSp mod">
        <pc:chgData name="Yagi Kiyoshi" userId="f6b1657d85e9396d" providerId="LiveId" clId="{A5139823-7145-9A45-89C0-595A8F1B0D21}" dt="2022-03-11T06:18:57.826" v="98" actId="14100"/>
        <pc:sldMkLst>
          <pc:docMk/>
          <pc:sldMk cId="494772937" sldId="312"/>
        </pc:sldMkLst>
        <pc:spChg chg="mod">
          <ac:chgData name="Yagi Kiyoshi" userId="f6b1657d85e9396d" providerId="LiveId" clId="{A5139823-7145-9A45-89C0-595A8F1B0D21}" dt="2022-03-11T06:18:56.550" v="94" actId="1076"/>
          <ac:spMkLst>
            <pc:docMk/>
            <pc:sldMk cId="494772937" sldId="312"/>
            <ac:spMk id="6" creationId="{85DE717B-56FD-2949-9215-304D50663FE9}"/>
          </ac:spMkLst>
        </pc:spChg>
        <pc:spChg chg="mod">
          <ac:chgData name="Yagi Kiyoshi" userId="f6b1657d85e9396d" providerId="LiveId" clId="{A5139823-7145-9A45-89C0-595A8F1B0D21}" dt="2022-03-11T06:18:57.175" v="96" actId="1076"/>
          <ac:spMkLst>
            <pc:docMk/>
            <pc:sldMk cId="494772937" sldId="312"/>
            <ac:spMk id="10" creationId="{1E8352CA-5193-2A46-9E11-32FEAFAC2BC6}"/>
          </ac:spMkLst>
        </pc:spChg>
        <pc:spChg chg="add del mod">
          <ac:chgData name="Yagi Kiyoshi" userId="f6b1657d85e9396d" providerId="LiveId" clId="{A5139823-7145-9A45-89C0-595A8F1B0D21}" dt="2022-03-11T06:18:55.211" v="93"/>
          <ac:spMkLst>
            <pc:docMk/>
            <pc:sldMk cId="494772937" sldId="312"/>
            <ac:spMk id="12" creationId="{1D541109-CB22-A546-B5FA-4D4EEC02FAB6}"/>
          </ac:spMkLst>
        </pc:spChg>
        <pc:spChg chg="mod">
          <ac:chgData name="Yagi Kiyoshi" userId="f6b1657d85e9396d" providerId="LiveId" clId="{A5139823-7145-9A45-89C0-595A8F1B0D21}" dt="2022-03-11T06:18:57.436" v="97" actId="1076"/>
          <ac:spMkLst>
            <pc:docMk/>
            <pc:sldMk cId="494772937" sldId="312"/>
            <ac:spMk id="20" creationId="{EB24C098-BDE8-2C49-80CA-C70BF4BCAD16}"/>
          </ac:spMkLst>
        </pc:spChg>
        <pc:grpChg chg="mod">
          <ac:chgData name="Yagi Kiyoshi" userId="f6b1657d85e9396d" providerId="LiveId" clId="{A5139823-7145-9A45-89C0-595A8F1B0D21}" dt="2022-03-11T06:18:57.826" v="98" actId="14100"/>
          <ac:grpSpMkLst>
            <pc:docMk/>
            <pc:sldMk cId="494772937" sldId="312"/>
            <ac:grpSpMk id="7" creationId="{5DDF797E-F77D-FA4E-9C1F-58DF5AADCA23}"/>
          </ac:grpSpMkLst>
        </pc:grpChg>
      </pc:sldChg>
      <pc:sldChg chg="addSp delSp modSp del mod ord">
        <pc:chgData name="Yagi Kiyoshi" userId="f6b1657d85e9396d" providerId="LiveId" clId="{A5139823-7145-9A45-89C0-595A8F1B0D21}" dt="2022-03-11T08:16:27.907" v="1261" actId="2696"/>
        <pc:sldMkLst>
          <pc:docMk/>
          <pc:sldMk cId="1943102305" sldId="313"/>
        </pc:sldMkLst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9" creationId="{90F2F57D-8520-B94D-877A-6E05D664DDEC}"/>
          </ac:spMkLst>
        </pc:spChg>
        <pc:spChg chg="add mod">
          <ac:chgData name="Yagi Kiyoshi" userId="f6b1657d85e9396d" providerId="LiveId" clId="{A5139823-7145-9A45-89C0-595A8F1B0D21}" dt="2022-03-11T06:28:00.069" v="593" actId="1076"/>
          <ac:spMkLst>
            <pc:docMk/>
            <pc:sldMk cId="1943102305" sldId="313"/>
            <ac:spMk id="10" creationId="{2149C5BA-D4F1-7B42-9636-7151E7A5F57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1" creationId="{25230C92-36F3-EE4F-A114-FE8B9FAB358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2" creationId="{762EAADF-0297-4F46-9C2D-E65D05CA7351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3" creationId="{08977200-F654-F949-8DFC-9C288D923978}"/>
          </ac:spMkLst>
        </pc:spChg>
        <pc:spChg chg="del">
          <ac:chgData name="Yagi Kiyoshi" userId="f6b1657d85e9396d" providerId="LiveId" clId="{A5139823-7145-9A45-89C0-595A8F1B0D21}" dt="2022-03-11T06:20:25.712" v="112" actId="478"/>
          <ac:spMkLst>
            <pc:docMk/>
            <pc:sldMk cId="1943102305" sldId="313"/>
            <ac:spMk id="14" creationId="{4F32F619-5F67-284B-A04B-8394F3455EE4}"/>
          </ac:spMkLst>
        </pc:spChg>
        <pc:spChg chg="mod">
          <ac:chgData name="Yagi Kiyoshi" userId="f6b1657d85e9396d" providerId="LiveId" clId="{A5139823-7145-9A45-89C0-595A8F1B0D21}" dt="2022-03-11T06:23:48.215" v="249" actId="1076"/>
          <ac:spMkLst>
            <pc:docMk/>
            <pc:sldMk cId="1943102305" sldId="313"/>
            <ac:spMk id="15" creationId="{8B6D1AF3-E261-2B4E-9F9B-F55023FFBB77}"/>
          </ac:spMkLst>
        </pc:spChg>
        <pc:spChg chg="add mod">
          <ac:chgData name="Yagi Kiyoshi" userId="f6b1657d85e9396d" providerId="LiveId" clId="{A5139823-7145-9A45-89C0-595A8F1B0D21}" dt="2022-03-11T08:09:40.555" v="1150" actId="20577"/>
          <ac:spMkLst>
            <pc:docMk/>
            <pc:sldMk cId="1943102305" sldId="313"/>
            <ac:spMk id="16" creationId="{5F28B1F9-7B64-1F44-82BB-C61764944E79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7" creationId="{EF67B23B-F5A1-854E-B7CF-29D8E810B531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8" creationId="{561B5992-858C-FF4F-80E9-DB16A8CE63AD}"/>
          </ac:spMkLst>
        </pc:spChg>
      </pc:sldChg>
      <pc:sldChg chg="addSp delSp modSp add del mod">
        <pc:chgData name="Yagi Kiyoshi" userId="f6b1657d85e9396d" providerId="LiveId" clId="{A5139823-7145-9A45-89C0-595A8F1B0D21}" dt="2022-03-11T08:25:15.876" v="1440" actId="2696"/>
        <pc:sldMkLst>
          <pc:docMk/>
          <pc:sldMk cId="3658142497" sldId="313"/>
        </pc:sldMkLst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8" creationId="{2D78C987-C62A-3547-8186-E97C46B8BF3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9" creationId="{37CCBE06-9CFE-2746-9192-D7CB1771F294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0" creationId="{2149C5BA-D4F1-7B42-9636-7151E7A5F57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1" creationId="{F6BD356E-93A6-654B-9B24-7D3185B42BF4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2" creationId="{75A36549-4E7D-8A49-85EF-7F573D0437A4}"/>
          </ac:spMkLst>
        </pc:spChg>
        <pc:spChg chg="add 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3" creationId="{9AF4B288-1EE3-624E-BA46-7A8234CBE1A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5" creationId="{8B6D1AF3-E261-2B4E-9F9B-F55023FFBB7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6" creationId="{5F28B1F9-7B64-1F44-82BB-C61764944E79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7" creationId="{EF67B23B-F5A1-854E-B7CF-29D8E810B531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8" creationId="{561B5992-858C-FF4F-80E9-DB16A8CE63AD}"/>
          </ac:spMkLst>
        </pc:spChg>
      </pc:sldChg>
      <pc:sldChg chg="addSp delSp modSp mod">
        <pc:chgData name="Yagi Kiyoshi" userId="f6b1657d85e9396d" providerId="LiveId" clId="{A5139823-7145-9A45-89C0-595A8F1B0D21}" dt="2022-03-11T15:12:49.676" v="1961" actId="20577"/>
        <pc:sldMkLst>
          <pc:docMk/>
          <pc:sldMk cId="2938998792" sldId="314"/>
        </pc:sldMkLst>
        <pc:spChg chg="del">
          <ac:chgData name="Yagi Kiyoshi" userId="f6b1657d85e9396d" providerId="LiveId" clId="{A5139823-7145-9A45-89C0-595A8F1B0D21}" dt="2022-03-11T07:58:16.609" v="1008" actId="478"/>
          <ac:spMkLst>
            <pc:docMk/>
            <pc:sldMk cId="2938998792" sldId="314"/>
            <ac:spMk id="4" creationId="{23333424-0B22-A140-BF37-C1EC49FEE89E}"/>
          </ac:spMkLst>
        </pc:spChg>
        <pc:spChg chg="add del mod">
          <ac:chgData name="Yagi Kiyoshi" userId="f6b1657d85e9396d" providerId="LiveId" clId="{A5139823-7145-9A45-89C0-595A8F1B0D21}" dt="2022-03-11T07:59:01.338" v="1086" actId="478"/>
          <ac:spMkLst>
            <pc:docMk/>
            <pc:sldMk cId="2938998792" sldId="314"/>
            <ac:spMk id="5" creationId="{945E1176-A6EE-E94A-88E5-E76B48D21285}"/>
          </ac:spMkLst>
        </pc:spChg>
        <pc:spChg chg="mod">
          <ac:chgData name="Yagi Kiyoshi" userId="f6b1657d85e9396d" providerId="LiveId" clId="{A5139823-7145-9A45-89C0-595A8F1B0D21}" dt="2022-03-11T08:09:28.993" v="1149" actId="1076"/>
          <ac:spMkLst>
            <pc:docMk/>
            <pc:sldMk cId="2938998792" sldId="314"/>
            <ac:spMk id="6" creationId="{D2E88D90-3962-674C-9FBB-39EE5750E98E}"/>
          </ac:spMkLst>
        </pc:spChg>
        <pc:spChg chg="add 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7" creationId="{648135CC-782A-ED4F-920E-0BA18752DF88}"/>
          </ac:spMkLst>
        </pc:spChg>
        <pc:spChg chg="add del mod">
          <ac:chgData name="Yagi Kiyoshi" userId="f6b1657d85e9396d" providerId="LiveId" clId="{A5139823-7145-9A45-89C0-595A8F1B0D21}" dt="2022-03-11T07:58:10.133" v="1007"/>
          <ac:spMkLst>
            <pc:docMk/>
            <pc:sldMk cId="2938998792" sldId="314"/>
            <ac:spMk id="8" creationId="{0BC14E47-62B2-7B4D-B673-B2C7A70C7031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9" creationId="{0977CEBB-F117-4F48-843F-399E6EC0456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2" creationId="{7F398D72-381C-EC46-BB31-D81BA8EC9203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3" creationId="{67BF87FF-794B-2841-ABD1-2791961C72DC}"/>
          </ac:spMkLst>
        </pc:spChg>
        <pc:spChg chg="mod">
          <ac:chgData name="Yagi Kiyoshi" userId="f6b1657d85e9396d" providerId="LiveId" clId="{A5139823-7145-9A45-89C0-595A8F1B0D21}" dt="2022-03-11T08:22:43.339" v="1435" actId="20577"/>
          <ac:spMkLst>
            <pc:docMk/>
            <pc:sldMk cId="2938998792" sldId="314"/>
            <ac:spMk id="14" creationId="{4EE24B37-76F7-284A-A651-2C9E6AD4550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5" creationId="{0B958BB3-5C4C-8F4F-A737-CF67B96AF59D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6" creationId="{E78078ED-2C0D-DB49-9D66-576BC8232655}"/>
          </ac:spMkLst>
        </pc:spChg>
        <pc:spChg chg="mod">
          <ac:chgData name="Yagi Kiyoshi" userId="f6b1657d85e9396d" providerId="LiveId" clId="{A5139823-7145-9A45-89C0-595A8F1B0D21}" dt="2022-03-11T08:10:28.554" v="1157" actId="20577"/>
          <ac:spMkLst>
            <pc:docMk/>
            <pc:sldMk cId="2938998792" sldId="314"/>
            <ac:spMk id="17" creationId="{4E4DE779-5653-9C47-9043-D18B828CFABE}"/>
          </ac:spMkLst>
        </pc:spChg>
        <pc:spChg chg="del">
          <ac:chgData name="Yagi Kiyoshi" userId="f6b1657d85e9396d" providerId="LiveId" clId="{A5139823-7145-9A45-89C0-595A8F1B0D21}" dt="2022-03-11T07:55:42.487" v="916" actId="478"/>
          <ac:spMkLst>
            <pc:docMk/>
            <pc:sldMk cId="2938998792" sldId="314"/>
            <ac:spMk id="18" creationId="{3F7AC009-C24A-DB4E-928B-B4AA0C57FF1D}"/>
          </ac:spMkLst>
        </pc:spChg>
        <pc:spChg chg="mod">
          <ac:chgData name="Yagi Kiyoshi" userId="f6b1657d85e9396d" providerId="LiveId" clId="{A5139823-7145-9A45-89C0-595A8F1B0D21}" dt="2022-03-11T15:12:49.676" v="1961" actId="20577"/>
          <ac:spMkLst>
            <pc:docMk/>
            <pc:sldMk cId="2938998792" sldId="314"/>
            <ac:spMk id="19" creationId="{812F21B2-1468-E64F-A997-B30A723DBD6F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20" creationId="{E1226EB6-3612-C447-A076-5C1149B14A2E}"/>
          </ac:spMkLst>
        </pc:spChg>
        <pc:spChg chg="add mod">
          <ac:chgData name="Yagi Kiyoshi" userId="f6b1657d85e9396d" providerId="LiveId" clId="{A5139823-7145-9A45-89C0-595A8F1B0D21}" dt="2022-03-11T07:58:16.968" v="1009"/>
          <ac:spMkLst>
            <pc:docMk/>
            <pc:sldMk cId="2938998792" sldId="314"/>
            <ac:spMk id="21" creationId="{F9E170EA-E2AB-9C46-9495-8CDAF0782FF6}"/>
          </ac:spMkLst>
        </pc:spChg>
        <pc:spChg chg="add mod">
          <ac:chgData name="Yagi Kiyoshi" userId="f6b1657d85e9396d" providerId="LiveId" clId="{A5139823-7145-9A45-89C0-595A8F1B0D21}" dt="2022-03-11T08:15:07.133" v="1239" actId="20577"/>
          <ac:spMkLst>
            <pc:docMk/>
            <pc:sldMk cId="2938998792" sldId="314"/>
            <ac:spMk id="22" creationId="{C1D1F035-A68C-D946-9959-81BDFC774577}"/>
          </ac:spMkLst>
        </pc:spChg>
      </pc:sldChg>
      <pc:sldChg chg="del">
        <pc:chgData name="Yagi Kiyoshi" userId="f6b1657d85e9396d" providerId="LiveId" clId="{A5139823-7145-9A45-89C0-595A8F1B0D21}" dt="2022-03-11T08:05:35.741" v="1140" actId="2696"/>
        <pc:sldMkLst>
          <pc:docMk/>
          <pc:sldMk cId="925125907" sldId="316"/>
        </pc:sldMkLst>
      </pc:sldChg>
      <pc:sldChg chg="addSp delSp modSp mod">
        <pc:chgData name="Yagi Kiyoshi" userId="f6b1657d85e9396d" providerId="LiveId" clId="{A5139823-7145-9A45-89C0-595A8F1B0D21}" dt="2022-03-11T15:54:26.042" v="2076"/>
        <pc:sldMkLst>
          <pc:docMk/>
          <pc:sldMk cId="2728632114" sldId="317"/>
        </pc:sldMkLst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4" creationId="{49A78601-4B14-4F4C-B967-7ED5CE63D125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5" creationId="{D7A00FA5-E66C-4E44-9176-0C948D6096B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6" creationId="{6840AB8B-8F6B-4E40-8AA9-B7BB02D3E910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7" creationId="{727CD787-E6EB-1744-A849-F35B06ECCCE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8" creationId="{34FB8E3F-CA0E-0E44-A197-FFC3C7114B76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9" creationId="{65C91A99-0887-9546-90C8-56E35B5D7118}"/>
          </ac:spMkLst>
        </pc:spChg>
        <pc:spChg chg="del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0" creationId="{EE417689-499D-7C41-8F10-C011A0ABDCEA}"/>
          </ac:spMkLst>
        </pc:spChg>
        <pc:spChg chg="del mod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1" creationId="{AB852691-18FE-7146-A9AF-3031F6F61034}"/>
          </ac:spMkLst>
        </pc:spChg>
        <pc:spChg chg="add mod">
          <ac:chgData name="Yagi Kiyoshi" userId="f6b1657d85e9396d" providerId="LiveId" clId="{A5139823-7145-9A45-89C0-595A8F1B0D21}" dt="2022-03-11T08:29:02.489" v="1588" actId="20577"/>
          <ac:spMkLst>
            <pc:docMk/>
            <pc:sldMk cId="2728632114" sldId="317"/>
            <ac:spMk id="12" creationId="{00B3DFA6-ADD2-FC42-871F-6090BF7315AA}"/>
          </ac:spMkLst>
        </pc:spChg>
        <pc:spChg chg="add mod">
          <ac:chgData name="Yagi Kiyoshi" userId="f6b1657d85e9396d" providerId="LiveId" clId="{A5139823-7145-9A45-89C0-595A8F1B0D21}" dt="2022-03-11T08:31:04.097" v="1659" actId="20577"/>
          <ac:spMkLst>
            <pc:docMk/>
            <pc:sldMk cId="2728632114" sldId="317"/>
            <ac:spMk id="13" creationId="{DDA67C56-3F6B-F946-86C1-BA78860B5828}"/>
          </ac:spMkLst>
        </pc:spChg>
        <pc:spChg chg="add mod">
          <ac:chgData name="Yagi Kiyoshi" userId="f6b1657d85e9396d" providerId="LiveId" clId="{A5139823-7145-9A45-89C0-595A8F1B0D21}" dt="2022-03-11T15:54:13.342" v="2073" actId="20577"/>
          <ac:spMkLst>
            <pc:docMk/>
            <pc:sldMk cId="2728632114" sldId="317"/>
            <ac:spMk id="15" creationId="{DA7F0BBB-BB8E-C843-BFE1-A00BE4EFD7AF}"/>
          </ac:spMkLst>
        </pc:spChg>
        <pc:spChg chg="add mod">
          <ac:chgData name="Yagi Kiyoshi" userId="f6b1657d85e9396d" providerId="LiveId" clId="{A5139823-7145-9A45-89C0-595A8F1B0D21}" dt="2022-03-11T15:54:26.042" v="2076"/>
          <ac:spMkLst>
            <pc:docMk/>
            <pc:sldMk cId="2728632114" sldId="317"/>
            <ac:spMk id="16" creationId="{D9599322-4A8F-2F48-91C1-3AFC44792C87}"/>
          </ac:spMkLst>
        </pc:spChg>
        <pc:graphicFrameChg chg="add mod modGraphic">
          <ac:chgData name="Yagi Kiyoshi" userId="f6b1657d85e9396d" providerId="LiveId" clId="{A5139823-7145-9A45-89C0-595A8F1B0D21}" dt="2022-03-11T15:53:36.499" v="2000" actId="20577"/>
          <ac:graphicFrameMkLst>
            <pc:docMk/>
            <pc:sldMk cId="2728632114" sldId="317"/>
            <ac:graphicFrameMk id="14" creationId="{6A4B6DC5-B4AD-3C4A-80DE-E6F97D8EA4BA}"/>
          </ac:graphicFrameMkLst>
        </pc:graphicFrameChg>
      </pc:sldChg>
      <pc:sldChg chg="addSp modSp mod">
        <pc:chgData name="Yagi Kiyoshi" userId="f6b1657d85e9396d" providerId="LiveId" clId="{A5139823-7145-9A45-89C0-595A8F1B0D21}" dt="2022-03-11T08:27:52.031" v="1509" actId="1037"/>
        <pc:sldMkLst>
          <pc:docMk/>
          <pc:sldMk cId="1385226886" sldId="318"/>
        </pc:sldMkLst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6" creationId="{FF17AB64-804F-1147-BFF1-210EA93A7DE9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7" creationId="{D8E82FE3-4144-1A4E-B6E6-330475278BA1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8" creationId="{A85766D2-C529-3F4A-9C85-6B4218343ABC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9" creationId="{40A722F0-868B-E145-A98E-63BCD19E632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0" creationId="{D0D4945A-F657-004F-B85A-8492F2F38CC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1" creationId="{3DB1F6F0-36E4-CE45-9299-21B42283AB3A}"/>
          </ac:spMkLst>
        </pc:spChg>
        <pc:spChg chg="add mod">
          <ac:chgData name="Yagi Kiyoshi" userId="f6b1657d85e9396d" providerId="LiveId" clId="{A5139823-7145-9A45-89C0-595A8F1B0D21}" dt="2022-03-11T08:27:52.031" v="1509" actId="1037"/>
          <ac:spMkLst>
            <pc:docMk/>
            <pc:sldMk cId="1385226886" sldId="318"/>
            <ac:spMk id="12" creationId="{2993EE66-2462-8444-9F9D-2FCFAC988D2B}"/>
          </ac:spMkLst>
        </pc:spChg>
        <pc:spChg chg="add mod">
          <ac:chgData name="Yagi Kiyoshi" userId="f6b1657d85e9396d" providerId="LiveId" clId="{A5139823-7145-9A45-89C0-595A8F1B0D21}" dt="2022-03-11T08:27:47.762" v="1505" actId="207"/>
          <ac:spMkLst>
            <pc:docMk/>
            <pc:sldMk cId="1385226886" sldId="318"/>
            <ac:spMk id="13" creationId="{EE83E215-E183-364A-9174-38E246813E15}"/>
          </ac:spMkLst>
        </pc:spChg>
      </pc:sldChg>
      <pc:sldChg chg="addSp delSp modSp mod">
        <pc:chgData name="Yagi Kiyoshi" userId="f6b1657d85e9396d" providerId="LiveId" clId="{A5139823-7145-9A45-89C0-595A8F1B0D21}" dt="2022-03-11T15:11:20.715" v="1956" actId="14100"/>
        <pc:sldMkLst>
          <pc:docMk/>
          <pc:sldMk cId="499703293" sldId="319"/>
        </pc:sldMkLst>
        <pc:spChg chg="mod">
          <ac:chgData name="Yagi Kiyoshi" userId="f6b1657d85e9396d" providerId="LiveId" clId="{A5139823-7145-9A45-89C0-595A8F1B0D21}" dt="2022-03-11T06:12:17.957" v="57" actId="1076"/>
          <ac:spMkLst>
            <pc:docMk/>
            <pc:sldMk cId="499703293" sldId="319"/>
            <ac:spMk id="4" creationId="{35AD1CCC-F85B-FE4D-ADA0-D1529E2D2121}"/>
          </ac:spMkLst>
        </pc:spChg>
        <pc:spChg chg="mod">
          <ac:chgData name="Yagi Kiyoshi" userId="f6b1657d85e9396d" providerId="LiveId" clId="{A5139823-7145-9A45-89C0-595A8F1B0D21}" dt="2022-03-11T15:10:18.771" v="1936" actId="1076"/>
          <ac:spMkLst>
            <pc:docMk/>
            <pc:sldMk cId="499703293" sldId="319"/>
            <ac:spMk id="5" creationId="{FDEFFCB6-BD2C-3F4D-BB79-BF35AE71C958}"/>
          </ac:spMkLst>
        </pc:spChg>
        <pc:spChg chg="del mod">
          <ac:chgData name="Yagi Kiyoshi" userId="f6b1657d85e9396d" providerId="LiveId" clId="{A5139823-7145-9A45-89C0-595A8F1B0D21}" dt="2022-03-11T06:16:28.590" v="75" actId="478"/>
          <ac:spMkLst>
            <pc:docMk/>
            <pc:sldMk cId="499703293" sldId="319"/>
            <ac:spMk id="6" creationId="{75A555A9-E041-A447-BE4E-930233A821C2}"/>
          </ac:spMkLst>
        </pc:spChg>
        <pc:spChg chg="add mod">
          <ac:chgData name="Yagi Kiyoshi" userId="f6b1657d85e9396d" providerId="LiveId" clId="{A5139823-7145-9A45-89C0-595A8F1B0D21}" dt="2022-03-11T15:08:34.336" v="1908" actId="1076"/>
          <ac:spMkLst>
            <pc:docMk/>
            <pc:sldMk cId="499703293" sldId="319"/>
            <ac:spMk id="7" creationId="{26573351-E85E-CE46-B1D4-3D63BDA679EA}"/>
          </ac:spMkLst>
        </pc:spChg>
        <pc:spChg chg="add mod">
          <ac:chgData name="Yagi Kiyoshi" userId="f6b1657d85e9396d" providerId="LiveId" clId="{A5139823-7145-9A45-89C0-595A8F1B0D21}" dt="2022-03-11T15:08:39.154" v="1909" actId="1076"/>
          <ac:spMkLst>
            <pc:docMk/>
            <pc:sldMk cId="499703293" sldId="319"/>
            <ac:spMk id="9" creationId="{41519BDB-1AD6-2543-8594-C1065220915C}"/>
          </ac:spMkLst>
        </pc:spChg>
        <pc:spChg chg="add mod">
          <ac:chgData name="Yagi Kiyoshi" userId="f6b1657d85e9396d" providerId="LiveId" clId="{A5139823-7145-9A45-89C0-595A8F1B0D21}" dt="2022-03-11T15:09:35.293" v="1920" actId="20577"/>
          <ac:spMkLst>
            <pc:docMk/>
            <pc:sldMk cId="499703293" sldId="319"/>
            <ac:spMk id="10" creationId="{34131D0B-4C8D-CF42-A2E3-EA31628A06AC}"/>
          </ac:spMkLst>
        </pc:spChg>
        <pc:spChg chg="add mod">
          <ac:chgData name="Yagi Kiyoshi" userId="f6b1657d85e9396d" providerId="LiveId" clId="{A5139823-7145-9A45-89C0-595A8F1B0D21}" dt="2022-03-11T15:08:45.204" v="1910" actId="1076"/>
          <ac:spMkLst>
            <pc:docMk/>
            <pc:sldMk cId="499703293" sldId="319"/>
            <ac:spMk id="11" creationId="{82B5C5C7-71E3-BA4F-B78F-63C1483D8571}"/>
          </ac:spMkLst>
        </pc:spChg>
        <pc:spChg chg="add mod">
          <ac:chgData name="Yagi Kiyoshi" userId="f6b1657d85e9396d" providerId="LiveId" clId="{A5139823-7145-9A45-89C0-595A8F1B0D21}" dt="2022-03-11T15:11:20.715" v="1956" actId="14100"/>
          <ac:spMkLst>
            <pc:docMk/>
            <pc:sldMk cId="499703293" sldId="319"/>
            <ac:spMk id="12" creationId="{D9034322-FB52-1C43-B6BE-F5DA21886CB1}"/>
          </ac:spMkLst>
        </pc:spChg>
        <pc:spChg chg="add mod">
          <ac:chgData name="Yagi Kiyoshi" userId="f6b1657d85e9396d" providerId="LiveId" clId="{A5139823-7145-9A45-89C0-595A8F1B0D21}" dt="2022-03-11T15:10:31.138" v="1941" actId="1076"/>
          <ac:spMkLst>
            <pc:docMk/>
            <pc:sldMk cId="499703293" sldId="319"/>
            <ac:spMk id="13" creationId="{0311892E-5F54-4248-A3E8-00F2BF214A0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4" creationId="{7F615F5B-83BC-854B-B71E-71AC2D8326A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5" creationId="{4155B7D0-476C-3A47-B4E6-F2E327DD496C}"/>
          </ac:spMkLst>
        </pc:spChg>
        <pc:picChg chg="mod">
          <ac:chgData name="Yagi Kiyoshi" userId="f6b1657d85e9396d" providerId="LiveId" clId="{A5139823-7145-9A45-89C0-595A8F1B0D21}" dt="2022-03-11T15:08:55.295" v="1912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delSp modSp new mod modClrScheme chgLayout">
        <pc:chgData name="Yagi Kiyoshi" userId="f6b1657d85e9396d" providerId="LiveId" clId="{A5139823-7145-9A45-89C0-595A8F1B0D21}" dt="2022-03-11T06:44:14.890" v="611" actId="20577"/>
        <pc:sldMkLst>
          <pc:docMk/>
          <pc:sldMk cId="691672662" sldId="320"/>
        </pc:sldMkLst>
        <pc:spChg chg="del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2" creationId="{2CA9FD5F-CC5D-D84D-999D-79C510083828}"/>
          </ac:spMkLst>
        </pc:spChg>
        <pc:spChg chg="mod ord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3" creationId="{336671FF-F2F6-994F-843B-618CA361EB2E}"/>
          </ac:spMkLst>
        </pc:spChg>
        <pc:spChg chg="add del mod">
          <ac:chgData name="Yagi Kiyoshi" userId="f6b1657d85e9396d" providerId="LiveId" clId="{A5139823-7145-9A45-89C0-595A8F1B0D21}" dt="2022-03-11T06:14:26.172" v="66" actId="478"/>
          <ac:spMkLst>
            <pc:docMk/>
            <pc:sldMk cId="691672662" sldId="320"/>
            <ac:spMk id="4" creationId="{6B363554-6C46-E746-B8DA-CDB8F24F6F38}"/>
          </ac:spMkLst>
        </pc:spChg>
        <pc:spChg chg="add mod">
          <ac:chgData name="Yagi Kiyoshi" userId="f6b1657d85e9396d" providerId="LiveId" clId="{A5139823-7145-9A45-89C0-595A8F1B0D21}" dt="2022-03-11T06:22:53.101" v="246" actId="1076"/>
          <ac:spMkLst>
            <pc:docMk/>
            <pc:sldMk cId="691672662" sldId="320"/>
            <ac:spMk id="5" creationId="{67117ED8-0DC7-D044-8106-9C703F55E7CC}"/>
          </ac:spMkLst>
        </pc:spChg>
        <pc:spChg chg="add mod">
          <ac:chgData name="Yagi Kiyoshi" userId="f6b1657d85e9396d" providerId="LiveId" clId="{A5139823-7145-9A45-89C0-595A8F1B0D21}" dt="2022-03-11T06:44:14.890" v="611" actId="20577"/>
          <ac:spMkLst>
            <pc:docMk/>
            <pc:sldMk cId="691672662" sldId="320"/>
            <ac:spMk id="6" creationId="{4A47C6A8-61BF-9544-8DFB-327053B7D75B}"/>
          </ac:spMkLst>
        </pc:spChg>
        <pc:spChg chg="add mod">
          <ac:chgData name="Yagi Kiyoshi" userId="f6b1657d85e9396d" providerId="LiveId" clId="{A5139823-7145-9A45-89C0-595A8F1B0D21}" dt="2022-03-11T06:13:36.332" v="65"/>
          <ac:spMkLst>
            <pc:docMk/>
            <pc:sldMk cId="691672662" sldId="320"/>
            <ac:spMk id="7" creationId="{15B2E20A-080B-0848-84D4-1146D4A69AF3}"/>
          </ac:spMkLst>
        </pc:spChg>
        <pc:spChg chg="add del mod">
          <ac:chgData name="Yagi Kiyoshi" userId="f6b1657d85e9396d" providerId="LiveId" clId="{A5139823-7145-9A45-89C0-595A8F1B0D21}" dt="2022-03-11T06:14:42.668" v="69" actId="478"/>
          <ac:spMkLst>
            <pc:docMk/>
            <pc:sldMk cId="691672662" sldId="320"/>
            <ac:spMk id="8" creationId="{012791CA-5635-A441-80C4-D422632B39B6}"/>
          </ac:spMkLst>
        </pc:spChg>
      </pc:sldChg>
      <pc:sldChg chg="modSp add del mod">
        <pc:chgData name="Yagi Kiyoshi" userId="f6b1657d85e9396d" providerId="LiveId" clId="{A5139823-7145-9A45-89C0-595A8F1B0D21}" dt="2022-03-11T15:13:44.232" v="1963" actId="2696"/>
        <pc:sldMkLst>
          <pc:docMk/>
          <pc:sldMk cId="627411845" sldId="321"/>
        </pc:sldMkLst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5" creationId="{FDEFFCB6-BD2C-3F4D-BB79-BF35AE71C958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7" creationId="{26573351-E85E-CE46-B1D4-3D63BDA679EA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9" creationId="{41519BDB-1AD6-2543-8594-C1065220915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0" creationId="{34131D0B-4C8D-CF42-A2E3-EA31628A06A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1" creationId="{82B5C5C7-71E3-BA4F-B78F-63C1483D8571}"/>
          </ac:spMkLst>
        </pc:spChg>
        <pc:picChg chg="mod">
          <ac:chgData name="Yagi Kiyoshi" userId="f6b1657d85e9396d" providerId="LiveId" clId="{A5139823-7145-9A45-89C0-595A8F1B0D21}" dt="2022-03-11T15:13:24.202" v="1962" actId="1076"/>
          <ac:picMkLst>
            <pc:docMk/>
            <pc:sldMk cId="627411845" sldId="321"/>
            <ac:picMk id="8" creationId="{33D402FA-06A9-C044-89D2-75FADA337EC6}"/>
          </ac:picMkLst>
        </pc:picChg>
      </pc:sldChg>
      <pc:sldChg chg="addSp delSp modSp new del mod">
        <pc:chgData name="Yagi Kiyoshi" userId="f6b1657d85e9396d" providerId="LiveId" clId="{A5139823-7145-9A45-89C0-595A8F1B0D21}" dt="2022-03-11T08:12:08.016" v="1226" actId="2696"/>
        <pc:sldMkLst>
          <pc:docMk/>
          <pc:sldMk cId="130368497" sldId="322"/>
        </pc:sldMkLst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3" creationId="{C43D131B-FD7D-CE4A-B1DB-7586482F50A2}"/>
          </ac:spMkLst>
        </pc:spChg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4" creationId="{7113604C-AEC1-7841-9CCD-51FDD4CD8757}"/>
          </ac:spMkLst>
        </pc:spChg>
      </pc:sldChg>
      <pc:sldChg chg="addSp delSp modSp new mod">
        <pc:chgData name="Yagi Kiyoshi" userId="f6b1657d85e9396d" providerId="LiveId" clId="{A5139823-7145-9A45-89C0-595A8F1B0D21}" dt="2022-03-11T08:36:17.564" v="1905" actId="20577"/>
        <pc:sldMkLst>
          <pc:docMk/>
          <pc:sldMk cId="1697905547" sldId="322"/>
        </pc:sldMkLst>
        <pc:spChg chg="add del mod">
          <ac:chgData name="Yagi Kiyoshi" userId="f6b1657d85e9396d" providerId="LiveId" clId="{A5139823-7145-9A45-89C0-595A8F1B0D21}" dt="2022-03-11T08:26:54.189" v="1471" actId="1076"/>
          <ac:spMkLst>
            <pc:docMk/>
            <pc:sldMk cId="1697905547" sldId="322"/>
            <ac:spMk id="4" creationId="{9E0C1C9C-C337-0045-9774-A1388C179E80}"/>
          </ac:spMkLst>
        </pc:spChg>
        <pc:spChg chg="add del mod">
          <ac:chgData name="Yagi Kiyoshi" userId="f6b1657d85e9396d" providerId="LiveId" clId="{A5139823-7145-9A45-89C0-595A8F1B0D21}" dt="2022-03-11T08:36:17.564" v="1905" actId="20577"/>
          <ac:spMkLst>
            <pc:docMk/>
            <pc:sldMk cId="1697905547" sldId="322"/>
            <ac:spMk id="5" creationId="{4ACE9138-BA90-CD44-9034-98EF8CDAA25C}"/>
          </ac:spMkLst>
        </pc:spChg>
        <pc:spChg chg="add mod">
          <ac:chgData name="Yagi Kiyoshi" userId="f6b1657d85e9396d" providerId="LiveId" clId="{A5139823-7145-9A45-89C0-595A8F1B0D21}" dt="2022-03-11T08:28:27.754" v="1529" actId="20577"/>
          <ac:spMkLst>
            <pc:docMk/>
            <pc:sldMk cId="1697905547" sldId="322"/>
            <ac:spMk id="6" creationId="{16933E36-54A6-AC46-B9E2-62F9DCA3C377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7" creationId="{A0532CA8-B510-D84E-8A61-B62FED76378E}"/>
          </ac:spMkLst>
        </pc:spChg>
        <pc:spChg chg="add mod">
          <ac:chgData name="Yagi Kiyoshi" userId="f6b1657d85e9396d" providerId="LiveId" clId="{A5139823-7145-9A45-89C0-595A8F1B0D21}" dt="2022-03-11T08:35:41.638" v="1873" actId="20577"/>
          <ac:spMkLst>
            <pc:docMk/>
            <pc:sldMk cId="1697905547" sldId="322"/>
            <ac:spMk id="8" creationId="{9DFBF8B0-BBC7-B745-9F8D-80244551A3F0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9" creationId="{E495235D-FC6D-404F-B614-8E7E7713F37F}"/>
          </ac:spMkLst>
        </pc:spChg>
        <pc:spChg chg="add mod">
          <ac:chgData name="Yagi Kiyoshi" userId="f6b1657d85e9396d" providerId="LiveId" clId="{A5139823-7145-9A45-89C0-595A8F1B0D21}" dt="2022-03-11T08:35:39.870" v="1871" actId="20577"/>
          <ac:spMkLst>
            <pc:docMk/>
            <pc:sldMk cId="1697905547" sldId="322"/>
            <ac:spMk id="10" creationId="{9FF96431-BAF7-BA4F-ADE5-D354FB312AED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11" creationId="{CC646717-1A3B-804F-AF32-D7A0266F0E71}"/>
          </ac:spMkLst>
        </pc:spChg>
        <pc:spChg chg="add mod">
          <ac:chgData name="Yagi Kiyoshi" userId="f6b1657d85e9396d" providerId="LiveId" clId="{A5139823-7145-9A45-89C0-595A8F1B0D21}" dt="2022-03-11T08:28:00.566" v="1513" actId="113"/>
          <ac:spMkLst>
            <pc:docMk/>
            <pc:sldMk cId="1697905547" sldId="322"/>
            <ac:spMk id="12" creationId="{9E61D813-BDF4-A548-A39E-62FEDC772DAD}"/>
          </ac:spMkLst>
        </pc:spChg>
        <pc:spChg chg="add mod">
          <ac:chgData name="Yagi Kiyoshi" userId="f6b1657d85e9396d" providerId="LiveId" clId="{A5139823-7145-9A45-89C0-595A8F1B0D21}" dt="2022-03-11T08:28:09.175" v="1517" actId="1036"/>
          <ac:spMkLst>
            <pc:docMk/>
            <pc:sldMk cId="1697905547" sldId="322"/>
            <ac:spMk id="13" creationId="{C4A58C93-35A4-C64D-A3BC-E784A714A123}"/>
          </ac:spMkLst>
        </pc:spChg>
      </pc:sldChg>
      <pc:sldChg chg="add">
        <pc:chgData name="Yagi Kiyoshi" userId="f6b1657d85e9396d" providerId="LiveId" clId="{A5139823-7145-9A45-89C0-595A8F1B0D21}" dt="2022-03-11T15:14:06.897" v="1964"/>
        <pc:sldMkLst>
          <pc:docMk/>
          <pc:sldMk cId="2254011167" sldId="323"/>
        </pc:sldMkLst>
      </pc:sldChg>
    </pc:docChg>
  </pc:docChgLst>
  <pc:docChgLst>
    <pc:chgData name="Yagi Kiyoshi" userId="f6b1657d85e9396d" providerId="LiveId" clId="{22876F05-C2EC-43C9-914C-F8CAAC606E56}"/>
    <pc:docChg chg="custSel modSld">
      <pc:chgData name="Yagi Kiyoshi" userId="f6b1657d85e9396d" providerId="LiveId" clId="{22876F05-C2EC-43C9-914C-F8CAAC606E56}" dt="2022-03-11T05:40:37.102" v="12" actId="1076"/>
      <pc:docMkLst>
        <pc:docMk/>
      </pc:docMkLst>
      <pc:sldChg chg="addSp delSp modSp mod">
        <pc:chgData name="Yagi Kiyoshi" userId="f6b1657d85e9396d" providerId="LiveId" clId="{22876F05-C2EC-43C9-914C-F8CAAC606E56}" dt="2022-03-11T05:40:37.102" v="12" actId="1076"/>
        <pc:sldMkLst>
          <pc:docMk/>
          <pc:sldMk cId="3398820967" sldId="310"/>
        </pc:sldMkLst>
        <pc:picChg chg="add del mod">
          <ac:chgData name="Yagi Kiyoshi" userId="f6b1657d85e9396d" providerId="LiveId" clId="{22876F05-C2EC-43C9-914C-F8CAAC606E56}" dt="2022-03-11T05:39:20.392" v="3" actId="478"/>
          <ac:picMkLst>
            <pc:docMk/>
            <pc:sldMk cId="3398820967" sldId="310"/>
            <ac:picMk id="5" creationId="{8A123628-99E9-47E8-BD0B-3AA113FE696E}"/>
          </ac:picMkLst>
        </pc:picChg>
        <pc:picChg chg="add mod">
          <ac:chgData name="Yagi Kiyoshi" userId="f6b1657d85e9396d" providerId="LiveId" clId="{22876F05-C2EC-43C9-914C-F8CAAC606E56}" dt="2022-03-11T05:40:37.102" v="12" actId="1076"/>
          <ac:picMkLst>
            <pc:docMk/>
            <pc:sldMk cId="3398820967" sldId="310"/>
            <ac:picMk id="7" creationId="{1DF4DCAA-D4D6-4A19-A6ED-810C8483C6EF}"/>
          </ac:picMkLst>
        </pc:picChg>
      </pc:sldChg>
    </pc:docChg>
  </pc:docChgLst>
  <pc:docChgLst>
    <pc:chgData userId="f6b1657d85e9396d" providerId="LiveId" clId="{BC0C3171-02B9-4E86-99D0-56B4C54970F3}"/>
    <pc:docChg chg="undo modSld">
      <pc:chgData name="" userId="f6b1657d85e9396d" providerId="LiveId" clId="{BC0C3171-02B9-4E86-99D0-56B4C54970F3}" dt="2022-03-11T15:06:08.873" v="14" actId="20577"/>
      <pc:docMkLst>
        <pc:docMk/>
      </pc:docMkLst>
      <pc:sldChg chg="modSp">
        <pc:chgData name="" userId="f6b1657d85e9396d" providerId="LiveId" clId="{BC0C3171-02B9-4E86-99D0-56B4C54970F3}" dt="2022-03-11T15:06:08.873" v="14" actId="20577"/>
        <pc:sldMkLst>
          <pc:docMk/>
          <pc:sldMk cId="499703293" sldId="319"/>
        </pc:sldMkLst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5" creationId="{FDEFFCB6-BD2C-3F4D-BB79-BF35AE71C958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7" creationId="{26573351-E85E-CE46-B1D4-3D63BDA679EA}"/>
          </ac:spMkLst>
        </pc:spChg>
        <pc:spChg chg="mod">
          <ac:chgData name="" userId="f6b1657d85e9396d" providerId="LiveId" clId="{BC0C3171-02B9-4E86-99D0-56B4C54970F3}" dt="2022-03-11T15:06:05.466" v="13" actId="20577"/>
          <ac:spMkLst>
            <pc:docMk/>
            <pc:sldMk cId="499703293" sldId="319"/>
            <ac:spMk id="9" creationId="{41519BDB-1AD6-2543-8594-C1065220915C}"/>
          </ac:spMkLst>
        </pc:spChg>
        <pc:spChg chg="mod">
          <ac:chgData name="" userId="f6b1657d85e9396d" providerId="LiveId" clId="{BC0C3171-02B9-4E86-99D0-56B4C54970F3}" dt="2022-03-11T15:06:08.873" v="14" actId="20577"/>
          <ac:spMkLst>
            <pc:docMk/>
            <pc:sldMk cId="499703293" sldId="319"/>
            <ac:spMk id="10" creationId="{34131D0B-4C8D-CF42-A2E3-EA31628A06AC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11" creationId="{82B5C5C7-71E3-BA4F-B78F-63C1483D8571}"/>
          </ac:spMkLst>
        </pc:spChg>
        <pc:picChg chg="mod">
          <ac:chgData name="" userId="f6b1657d85e9396d" providerId="LiveId" clId="{BC0C3171-02B9-4E86-99D0-56B4C54970F3}" dt="2022-03-11T15:02:17.607" v="10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modSp">
        <pc:chgData name="" userId="f6b1657d85e9396d" providerId="LiveId" clId="{BC0C3171-02B9-4E86-99D0-56B4C54970F3}" dt="2022-03-11T15:02:27.002" v="11" actId="1076"/>
        <pc:sldMkLst>
          <pc:docMk/>
          <pc:sldMk cId="691672662" sldId="320"/>
        </pc:sldMkLst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5" creationId="{67117ED8-0DC7-D044-8106-9C703F55E7CC}"/>
          </ac:spMkLst>
        </pc:spChg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6" creationId="{4A47C6A8-61BF-9544-8DFB-327053B7D75B}"/>
          </ac:spMkLst>
        </pc:spChg>
        <pc:spChg chg="mod">
          <ac:chgData name="" userId="f6b1657d85e9396d" providerId="LiveId" clId="{BC0C3171-02B9-4E86-99D0-56B4C54970F3}" dt="2022-03-11T15:00:13.975" v="6" actId="688"/>
          <ac:spMkLst>
            <pc:docMk/>
            <pc:sldMk cId="691672662" sldId="320"/>
            <ac:spMk id="7" creationId="{15B2E20A-080B-0848-84D4-1146D4A69AF3}"/>
          </ac:spMkLst>
        </pc:spChg>
        <pc:picChg chg="add mod">
          <ac:chgData name="" userId="f6b1657d85e9396d" providerId="LiveId" clId="{BC0C3171-02B9-4E86-99D0-56B4C54970F3}" dt="2022-03-11T15:02:27.002" v="11" actId="1076"/>
          <ac:picMkLst>
            <pc:docMk/>
            <pc:sldMk cId="691672662" sldId="320"/>
            <ac:picMk id="2" creationId="{841ADE8A-6941-45A4-966F-665ABD003C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746" y="1584506"/>
            <a:ext cx="4929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2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2022/03/11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96078-08E5-5843-B861-D442AF02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FAQ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E7C1F92-84DB-834D-A6EC-C89469CD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DFA6-ADD2-FC42-871F-6090BF7315AA}"/>
              </a:ext>
            </a:extLst>
          </p:cNvPr>
          <p:cNvSpPr txBox="1"/>
          <p:nvPr/>
        </p:nvSpPr>
        <p:spPr>
          <a:xfrm>
            <a:off x="467096" y="1421597"/>
            <a:ext cx="348781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Which version of Java should I use?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A67C56-3F6B-F946-86C1-BA78860B5828}"/>
              </a:ext>
            </a:extLst>
          </p:cNvPr>
          <p:cNvSpPr txBox="1"/>
          <p:nvPr/>
        </p:nvSpPr>
        <p:spPr>
          <a:xfrm>
            <a:off x="442913" y="112871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ALL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6A4B6DC5-B4AD-3C4A-80DE-E6F97D8E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13309"/>
              </p:ext>
            </p:extLst>
          </p:nvPr>
        </p:nvGraphicFramePr>
        <p:xfrm>
          <a:off x="1409700" y="27971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05993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93523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3277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041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Win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Linux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6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66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7F0BBB-BB8E-C843-BFE1-A00BE4EFD7AF}"/>
              </a:ext>
            </a:extLst>
          </p:cNvPr>
          <p:cNvSpPr txBox="1"/>
          <p:nvPr/>
        </p:nvSpPr>
        <p:spPr>
          <a:xfrm>
            <a:off x="971550" y="2214563"/>
            <a:ext cx="59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Here is a table of available combination as far as I could check.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599322-4A8F-2F48-91C1-3AFC44792C87}"/>
              </a:ext>
            </a:extLst>
          </p:cNvPr>
          <p:cNvSpPr txBox="1"/>
          <p:nvPr/>
        </p:nvSpPr>
        <p:spPr>
          <a:xfrm>
            <a:off x="971550" y="4581128"/>
            <a:ext cx="47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Note that this is far from complete. </a:t>
            </a:r>
          </a:p>
          <a:p>
            <a:r>
              <a:rPr lang="en-US" altLang="ja-JP"/>
              <a:t>The result may also depend on the version of OS.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6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75471-CCED-A340-B5B7-AA844529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14E15F-3DDE-AC49-A569-C239768E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0C1C9C-C337-0045-9774-A1388C179E80}"/>
              </a:ext>
            </a:extLst>
          </p:cNvPr>
          <p:cNvSpPr txBox="1"/>
          <p:nvPr/>
        </p:nvSpPr>
        <p:spPr>
          <a:xfrm>
            <a:off x="458600" y="4617882"/>
            <a:ext cx="752280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</a:t>
            </a:r>
            <a:r>
              <a:rPr kumimoji="1" lang="en-US" altLang="ja-JP" dirty="0"/>
              <a:t>fonts and icons are too tiny.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CE9138-BA90-CD44-9034-98EF8CDAA25C}"/>
              </a:ext>
            </a:extLst>
          </p:cNvPr>
          <p:cNvSpPr txBox="1"/>
          <p:nvPr/>
        </p:nvSpPr>
        <p:spPr>
          <a:xfrm>
            <a:off x="861693" y="5052926"/>
            <a:ext cx="761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lang="en-US" altLang="ja-JP" dirty="0"/>
              <a:t>This is a general issue of Java/Swing applications when using Java 8 or older with a high DPI </a:t>
            </a:r>
            <a:r>
              <a:rPr lang="en-US" altLang="ja-JP" dirty="0" err="1"/>
              <a:t>diplay</a:t>
            </a:r>
            <a:r>
              <a:rPr lang="en-US" altLang="ja-JP" dirty="0"/>
              <a:t>. It is fixed after Java 9, so try with a newer version.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933E36-54A6-AC46-B9E2-62F9DCA3C377}"/>
              </a:ext>
            </a:extLst>
          </p:cNvPr>
          <p:cNvSpPr txBox="1"/>
          <p:nvPr/>
        </p:nvSpPr>
        <p:spPr>
          <a:xfrm>
            <a:off x="467096" y="1421597"/>
            <a:ext cx="8081058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stops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"main"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java.awt.HeadlessException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at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java.awt.GraphicsEnvironment.checkHeadless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(GraphicsEnvironment.java:204)</a:t>
            </a: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532CA8-B510-D84E-8A61-B62FED76378E}"/>
              </a:ext>
            </a:extLst>
          </p:cNvPr>
          <p:cNvSpPr txBox="1"/>
          <p:nvPr/>
        </p:nvSpPr>
        <p:spPr>
          <a:xfrm>
            <a:off x="971550" y="2460688"/>
            <a:ext cx="77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Some </a:t>
            </a:r>
            <a:r>
              <a:rPr lang="en-US" altLang="ja-JP" dirty="0" err="1"/>
              <a:t>distrubutions</a:t>
            </a:r>
            <a:r>
              <a:rPr lang="en-US" altLang="ja-JP" dirty="0"/>
              <a:t> have a headless version of Java by default. Try the following command to install OpenJDK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FBF8B0-BBC7-B745-9F8D-80244551A3F0}"/>
              </a:ext>
            </a:extLst>
          </p:cNvPr>
          <p:cNvSpPr txBox="1"/>
          <p:nvPr/>
        </p:nvSpPr>
        <p:spPr>
          <a:xfrm>
            <a:off x="1265387" y="3568708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95235D-FC6D-404F-B614-8E7E7713F37F}"/>
              </a:ext>
            </a:extLst>
          </p:cNvPr>
          <p:cNvSpPr txBox="1"/>
          <p:nvPr/>
        </p:nvSpPr>
        <p:spPr>
          <a:xfrm>
            <a:off x="4824926" y="3513220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96431-BAF7-BA4F-ADE5-D354FB312AED}"/>
              </a:ext>
            </a:extLst>
          </p:cNvPr>
          <p:cNvSpPr txBox="1"/>
          <p:nvPr/>
        </p:nvSpPr>
        <p:spPr>
          <a:xfrm>
            <a:off x="1265387" y="3200218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646717-1A3B-804F-AF32-D7A0266F0E71}"/>
              </a:ext>
            </a:extLst>
          </p:cNvPr>
          <p:cNvSpPr txBox="1"/>
          <p:nvPr/>
        </p:nvSpPr>
        <p:spPr>
          <a:xfrm>
            <a:off x="4824926" y="314473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61D813-BDF4-A548-A39E-62FEDC772DAD}"/>
              </a:ext>
            </a:extLst>
          </p:cNvPr>
          <p:cNvSpPr txBox="1"/>
          <p:nvPr/>
        </p:nvSpPr>
        <p:spPr>
          <a:xfrm>
            <a:off x="442913" y="112871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A58C93-35A4-C64D-A3BC-E784A714A123}"/>
              </a:ext>
            </a:extLst>
          </p:cNvPr>
          <p:cNvSpPr txBox="1"/>
          <p:nvPr/>
        </p:nvSpPr>
        <p:spPr>
          <a:xfrm>
            <a:off x="442913" y="430282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Win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4B9D6-34EC-C445-A577-456D4F73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3B46BA-4DBC-984A-8EAE-03849AF6217A}"/>
              </a:ext>
            </a:extLst>
          </p:cNvPr>
          <p:cNvSpPr txBox="1"/>
          <p:nvPr/>
        </p:nvSpPr>
        <p:spPr>
          <a:xfrm>
            <a:off x="674005" y="1496104"/>
            <a:ext cx="835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error happened to me when I didn’t have the right driver installed for my GPU card (</a:t>
            </a:r>
            <a:r>
              <a:rPr lang="en-US" altLang="ja-JP" dirty="0" err="1"/>
              <a:t>Quadro</a:t>
            </a:r>
            <a:r>
              <a:rPr lang="en-US" altLang="ja-JP" dirty="0"/>
              <a:t> K600). It was solved after installing a NVIDIA driver.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578588-06B8-9B4D-AE5F-76291BC89262}"/>
              </a:ext>
            </a:extLst>
          </p:cNvPr>
          <p:cNvSpPr txBox="1"/>
          <p:nvPr/>
        </p:nvSpPr>
        <p:spPr>
          <a:xfrm>
            <a:off x="526474" y="4120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cannot open </a:t>
            </a:r>
            <a:r>
              <a:rPr lang="en-US" altLang="ja-JP" dirty="0" err="1"/>
              <a:t>minfo</a:t>
            </a:r>
            <a:r>
              <a:rPr lang="en-US" altLang="ja-JP" dirty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java.lang.InternalError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XXX0 profile[1]: GL3bc -&gt;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profileImpl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GL4bc !!! not mapped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7AB64-804F-1147-BFF1-210EA93A7DE9}"/>
              </a:ext>
            </a:extLst>
          </p:cNvPr>
          <p:cNvSpPr txBox="1"/>
          <p:nvPr/>
        </p:nvSpPr>
        <p:spPr>
          <a:xfrm>
            <a:off x="600668" y="2717137"/>
            <a:ext cx="365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How can I switch the version of Java?</a:t>
            </a:r>
            <a:endParaRPr kumimoji="1" lang="ja-JP" altLang="en-US"/>
          </a:p>
        </p:txBody>
      </p:sp>
      <p:sp>
        <p:nvSpPr>
          <p:cNvPr id="7" name="テキスト ボックス 13">
            <a:extLst>
              <a:ext uri="{FF2B5EF4-FFF2-40B4-BE49-F238E27FC236}">
                <a16:creationId xmlns:a16="http://schemas.microsoft.com/office/drawing/2014/main" id="{D8E82FE3-4144-1A4E-B6E6-330475278BA1}"/>
              </a:ext>
            </a:extLst>
          </p:cNvPr>
          <p:cNvSpPr txBox="1"/>
          <p:nvPr/>
        </p:nvSpPr>
        <p:spPr>
          <a:xfrm>
            <a:off x="1204223" y="4437262"/>
            <a:ext cx="76226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JAVA_HOME=/Library/Java/JavaVirtualMachines/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temurin-11.jdk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/Contents/Home/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5766D2-C529-3F4A-9C85-6B4218343ABC}"/>
              </a:ext>
            </a:extLst>
          </p:cNvPr>
          <p:cNvSpPr txBox="1"/>
          <p:nvPr/>
        </p:nvSpPr>
        <p:spPr>
          <a:xfrm>
            <a:off x="865100" y="3937127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 MacOS, OpenJDK is installed to /Library/Java/JavaVirtualMachines, so,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A722F0-868B-E145-A98E-63BCD19E6325}"/>
              </a:ext>
            </a:extLst>
          </p:cNvPr>
          <p:cNvSpPr txBox="1"/>
          <p:nvPr/>
        </p:nvSpPr>
        <p:spPr>
          <a:xfrm>
            <a:off x="1225495" y="5822402"/>
            <a:ext cx="47404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JAVA_HOME=/usr/lib/jvm/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java-11-openjdk-xxx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D4945A-F657-004F-B85A-8492F2F38CC5}"/>
              </a:ext>
            </a:extLst>
          </p:cNvPr>
          <p:cNvSpPr txBox="1"/>
          <p:nvPr/>
        </p:nvSpPr>
        <p:spPr>
          <a:xfrm>
            <a:off x="928688" y="5257798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In Linux, OpenJDK is installed to /usr/lib/jvm, so 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B1F6F0-36E4-CE45-9299-21B42283AB3A}"/>
              </a:ext>
            </a:extLst>
          </p:cNvPr>
          <p:cNvSpPr txBox="1"/>
          <p:nvPr/>
        </p:nvSpPr>
        <p:spPr>
          <a:xfrm>
            <a:off x="865100" y="3310161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version can be specified by setting a variable $JAVA_HOME and a path to it.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93EE66-2462-8444-9F9D-2FCFAC988D2B}"/>
              </a:ext>
            </a:extLst>
          </p:cNvPr>
          <p:cNvSpPr txBox="1"/>
          <p:nvPr/>
        </p:nvSpPr>
        <p:spPr>
          <a:xfrm>
            <a:off x="542924" y="15716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83E215-E183-364A-9174-38E246813E15}"/>
              </a:ext>
            </a:extLst>
          </p:cNvPr>
          <p:cNvSpPr txBox="1"/>
          <p:nvPr/>
        </p:nvSpPr>
        <p:spPr>
          <a:xfrm>
            <a:off x="600076" y="239117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MacOS, 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F4DCAA-D4D6-4A19-A6ED-810C8483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88" y="1831837"/>
            <a:ext cx="4037918" cy="314101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46B7F40-E8D3-F744-96F4-AAF1F10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Windows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174FBA-148C-AF45-99C2-C4268A3F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94F0-65F8-0D4F-AC09-0CFFE453650C}"/>
              </a:ext>
            </a:extLst>
          </p:cNvPr>
          <p:cNvSpPr txBox="1"/>
          <p:nvPr/>
        </p:nvSpPr>
        <p:spPr>
          <a:xfrm>
            <a:off x="2123551" y="3815024"/>
            <a:ext cx="204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Choose Temurin 11.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32E73B-268E-CD4F-9BAB-E9CBF96250A1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356ADF-74B0-3044-908E-2214E7D18004}"/>
              </a:ext>
            </a:extLst>
          </p:cNvPr>
          <p:cNvSpPr txBox="1"/>
          <p:nvPr/>
        </p:nvSpPr>
        <p:spPr>
          <a:xfrm>
            <a:off x="2934118" y="1366576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3FCFB2-AE64-6940-A939-4622224A7214}"/>
              </a:ext>
            </a:extLst>
          </p:cNvPr>
          <p:cNvSpPr/>
          <p:nvPr/>
        </p:nvSpPr>
        <p:spPr>
          <a:xfrm>
            <a:off x="3985191" y="4329225"/>
            <a:ext cx="1270098" cy="37340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48A12D-3067-E641-9E41-6D934659A0EB}"/>
              </a:ext>
            </a:extLst>
          </p:cNvPr>
          <p:cNvSpPr txBox="1"/>
          <p:nvPr/>
        </p:nvSpPr>
        <p:spPr>
          <a:xfrm>
            <a:off x="2030020" y="4338537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to download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7B7703-740C-5548-8B1D-4C35E202F294}"/>
              </a:ext>
            </a:extLst>
          </p:cNvPr>
          <p:cNvSpPr txBox="1"/>
          <p:nvPr/>
        </p:nvSpPr>
        <p:spPr>
          <a:xfrm>
            <a:off x="1587639" y="5235191"/>
            <a:ext cx="669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Execute (double click) the downloaded file, and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33988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6671FF-F2F6-994F-843B-618CA361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117ED8-0DC7-D044-8106-9C703F55E7CC}"/>
              </a:ext>
            </a:extLst>
          </p:cNvPr>
          <p:cNvSpPr txBox="1"/>
          <p:nvPr/>
        </p:nvSpPr>
        <p:spPr>
          <a:xfrm>
            <a:off x="905619" y="1239732"/>
            <a:ext cx="761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and then double click a jar file,</a:t>
            </a:r>
          </a:p>
          <a:p>
            <a:pPr lvl="1"/>
            <a:r>
              <a:rPr lang="en-US" altLang="ja-JP" dirty="0"/>
              <a:t>sindo-4.0_xxxx/JSindo/jar/JSindo-4.0_fat.jar </a:t>
            </a:r>
          </a:p>
          <a:p>
            <a:endParaRPr lang="en-US" altLang="ja-JP" dirty="0"/>
          </a:p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7C6A8-61BF-9544-8DFB-327053B7D75B}"/>
              </a:ext>
            </a:extLst>
          </p:cNvPr>
          <p:cNvSpPr txBox="1"/>
          <p:nvPr/>
        </p:nvSpPr>
        <p:spPr>
          <a:xfrm>
            <a:off x="901214" y="4155157"/>
            <a:ext cx="72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can copy this file to any place (e.g., Desktop), so that you can easily start up the program.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B2E20A-080B-0848-84D4-1146D4A69AF3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1ADE8A-6941-45A4-966F-665ABD00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5" y="2499691"/>
            <a:ext cx="3889616" cy="14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0BA3B-D01F-434E-B1CD-DDAF4105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MacOS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29B453-2789-E24D-A476-54E883CB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C6EDAB-3F44-EB4C-95EE-76383F01DE14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9A77FD-302D-9C4E-8F9A-5FF87A7A44B4}"/>
              </a:ext>
            </a:extLst>
          </p:cNvPr>
          <p:cNvSpPr txBox="1"/>
          <p:nvPr/>
        </p:nvSpPr>
        <p:spPr>
          <a:xfrm>
            <a:off x="2934118" y="1366576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DF797E-F77D-FA4E-9C1F-58DF5AADCA23}"/>
              </a:ext>
            </a:extLst>
          </p:cNvPr>
          <p:cNvGrpSpPr/>
          <p:nvPr/>
        </p:nvGrpSpPr>
        <p:grpSpPr>
          <a:xfrm>
            <a:off x="2030020" y="1657978"/>
            <a:ext cx="4604495" cy="3572189"/>
            <a:chOff x="4341140" y="110532"/>
            <a:chExt cx="4604495" cy="357218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B205B31-D3BC-584C-8BC4-DF67A0BC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2762" y="110532"/>
              <a:ext cx="4032873" cy="3572189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8352CA-5193-2A46-9E11-32FEAFAC2BC6}"/>
                </a:ext>
              </a:extLst>
            </p:cNvPr>
            <p:cNvSpPr txBox="1"/>
            <p:nvPr/>
          </p:nvSpPr>
          <p:spPr>
            <a:xfrm>
              <a:off x="4716027" y="2257531"/>
              <a:ext cx="19037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Any version is OK. 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4227B72-E0A5-2C47-B0C7-A457CA349C45}"/>
                </a:ext>
              </a:extLst>
            </p:cNvPr>
            <p:cNvSpPr/>
            <p:nvPr/>
          </p:nvSpPr>
          <p:spPr>
            <a:xfrm>
              <a:off x="6296311" y="2781779"/>
              <a:ext cx="1270098" cy="373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B24C098-BDE8-2C49-80CA-C70BF4BCAD16}"/>
                </a:ext>
              </a:extLst>
            </p:cNvPr>
            <p:cNvSpPr txBox="1"/>
            <p:nvPr/>
          </p:nvSpPr>
          <p:spPr>
            <a:xfrm>
              <a:off x="4341140" y="2791091"/>
              <a:ext cx="18550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download</a:t>
              </a:r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DE717B-56FD-2949-9215-304D50663FE9}"/>
              </a:ext>
            </a:extLst>
          </p:cNvPr>
          <p:cNvSpPr txBox="1"/>
          <p:nvPr/>
        </p:nvSpPr>
        <p:spPr>
          <a:xfrm>
            <a:off x="1587639" y="5235191"/>
            <a:ext cx="680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Execute (double click) the downloaded file, and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4947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4791D2C6-9A15-504B-8B58-3DC86AC8D0AF}"/>
              </a:ext>
            </a:extLst>
          </p:cNvPr>
          <p:cNvSpPr txBox="1"/>
          <p:nvPr/>
        </p:nvSpPr>
        <p:spPr>
          <a:xfrm>
            <a:off x="1204223" y="5085184"/>
            <a:ext cx="76226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  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C9F2A6C-6186-1C49-BB94-75264F3F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Linux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48FDA7-FFF5-B945-B382-67B364F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E88D90-3962-674C-9FBB-39EE5750E98E}"/>
              </a:ext>
            </a:extLst>
          </p:cNvPr>
          <p:cNvSpPr txBox="1"/>
          <p:nvPr/>
        </p:nvSpPr>
        <p:spPr>
          <a:xfrm>
            <a:off x="1524837" y="4097059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398D72-381C-EC46-BB31-D81BA8EC9203}"/>
              </a:ext>
            </a:extLst>
          </p:cNvPr>
          <p:cNvSpPr txBox="1"/>
          <p:nvPr/>
        </p:nvSpPr>
        <p:spPr>
          <a:xfrm>
            <a:off x="1282645" y="2273526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F87FF-794B-2841-ABD1-2791961C72DC}"/>
              </a:ext>
            </a:extLst>
          </p:cNvPr>
          <p:cNvSpPr txBox="1"/>
          <p:nvPr/>
        </p:nvSpPr>
        <p:spPr>
          <a:xfrm>
            <a:off x="4842184" y="221803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E24B37-76F7-284A-A651-2C9E6AD45505}"/>
              </a:ext>
            </a:extLst>
          </p:cNvPr>
          <p:cNvSpPr txBox="1"/>
          <p:nvPr/>
        </p:nvSpPr>
        <p:spPr>
          <a:xfrm>
            <a:off x="1282645" y="1905036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58BB3-5C4C-8F4F-A737-CF67B96AF59D}"/>
              </a:ext>
            </a:extLst>
          </p:cNvPr>
          <p:cNvSpPr txBox="1"/>
          <p:nvPr/>
        </p:nvSpPr>
        <p:spPr>
          <a:xfrm>
            <a:off x="4842184" y="1849549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8078ED-2C0D-DB49-9D66-576BC8232655}"/>
              </a:ext>
            </a:extLst>
          </p:cNvPr>
          <p:cNvSpPr txBox="1"/>
          <p:nvPr/>
        </p:nvSpPr>
        <p:spPr>
          <a:xfrm>
            <a:off x="1161408" y="2723471"/>
            <a:ext cx="786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The newer version, Java 17, is also available through package tools, but currently JSindo doesn’t work with Java 17.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4DE779-5653-9C47-9043-D18B828CFABE}"/>
              </a:ext>
            </a:extLst>
          </p:cNvPr>
          <p:cNvSpPr txBox="1"/>
          <p:nvPr/>
        </p:nvSpPr>
        <p:spPr>
          <a:xfrm>
            <a:off x="1147120" y="3634572"/>
            <a:ext cx="49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Alternatively, you may obtain OpenJDK from here,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2F21B2-1468-E64F-A997-B30A723DBD6F}"/>
              </a:ext>
            </a:extLst>
          </p:cNvPr>
          <p:cNvSpPr txBox="1"/>
          <p:nvPr/>
        </p:nvSpPr>
        <p:spPr>
          <a:xfrm>
            <a:off x="1189982" y="4627826"/>
            <a:ext cx="71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This site provides a tarball. Extract the tarball and set the environment variables: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135CC-782A-ED4F-920E-0BA18752DF88}"/>
              </a:ext>
            </a:extLst>
          </p:cNvPr>
          <p:cNvSpPr txBox="1"/>
          <p:nvPr/>
        </p:nvSpPr>
        <p:spPr>
          <a:xfrm>
            <a:off x="1114426" y="1443037"/>
            <a:ext cx="523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Install Java 8 or Java 11 using the following command: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E170EA-E2AB-9C46-9495-8CDAF0782FF6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D1F035-A68C-D946-9959-81BDFC774577}"/>
              </a:ext>
            </a:extLst>
          </p:cNvPr>
          <p:cNvSpPr txBox="1"/>
          <p:nvPr/>
        </p:nvSpPr>
        <p:spPr>
          <a:xfrm>
            <a:off x="1325507" y="5550941"/>
            <a:ext cx="399660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JAVA_HOME=/path/to/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jdk-11.0.14.1+1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</p:spTree>
    <p:extLst>
      <p:ext uri="{BB962C8B-B14F-4D97-AF65-F5344CB8AC3E}">
        <p14:creationId xmlns:p14="http://schemas.microsoft.com/office/powerpoint/2010/main" val="293899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4791D2C6-9A15-504B-8B58-3DC86AC8D0AF}"/>
              </a:ext>
            </a:extLst>
          </p:cNvPr>
          <p:cNvSpPr txBox="1"/>
          <p:nvPr/>
        </p:nvSpPr>
        <p:spPr>
          <a:xfrm>
            <a:off x="1204223" y="5085184"/>
            <a:ext cx="76226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  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Verify</a:t>
            </a:r>
            <a:r>
              <a:rPr kumimoji="1" lang="en-US" altLang="ja-JP" dirty="0"/>
              <a:t> </a:t>
            </a:r>
            <a:r>
              <a:rPr lang="en-US" altLang="ja-JP" dirty="0"/>
              <a:t>installation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182138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01A14F-2E17-C64D-B8B2-107E6B17E404}"/>
              </a:ext>
            </a:extLst>
          </p:cNvPr>
          <p:cNvSpPr txBox="1"/>
          <p:nvPr/>
        </p:nvSpPr>
        <p:spPr>
          <a:xfrm>
            <a:off x="322815" y="3115436"/>
            <a:ext cx="5077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test the program. Sample files are included in </a:t>
            </a:r>
          </a:p>
          <a:p>
            <a:pPr lvl="1"/>
            <a:r>
              <a:rPr lang="en-US" altLang="ja-JP" dirty="0"/>
              <a:t>doc-4.0_xxxxxx/</a:t>
            </a:r>
            <a:r>
              <a:rPr lang="en-US" altLang="ja-JP" dirty="0" err="1"/>
              <a:t>JSindo</a:t>
            </a:r>
            <a:r>
              <a:rPr lang="en-US" altLang="ja-JP" dirty="0"/>
              <a:t>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E32A05-B25B-BD4F-A192-F7305F9DC19F}"/>
              </a:ext>
            </a:extLst>
          </p:cNvPr>
          <p:cNvSpPr txBox="1"/>
          <p:nvPr/>
        </p:nvSpPr>
        <p:spPr>
          <a:xfrm>
            <a:off x="362682" y="1846327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doc-4.0_xxxx.zip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Then,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</TotalTime>
  <Words>1122</Words>
  <Application>Microsoft Macintosh PowerPoint</Application>
  <PresentationFormat>画面に合わせる (4:3)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Windows</vt:lpstr>
      <vt:lpstr>PowerPoint プレゼンテーション</vt:lpstr>
      <vt:lpstr>MacOS</vt:lpstr>
      <vt:lpstr>PowerPoint プレゼンテーション</vt:lpstr>
      <vt:lpstr>Linux</vt:lpstr>
      <vt:lpstr>PowerPoint プレゼンテーション</vt:lpstr>
      <vt:lpstr>Verify installation</vt:lpstr>
      <vt:lpstr>PowerPoint プレゼンテーション</vt:lpstr>
      <vt:lpstr>FAQ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382</cp:revision>
  <cp:lastPrinted>2022-03-16T16:20:01Z</cp:lastPrinted>
  <dcterms:created xsi:type="dcterms:W3CDTF">2018-02-18T14:36:46Z</dcterms:created>
  <dcterms:modified xsi:type="dcterms:W3CDTF">2022-03-16T16:20:29Z</dcterms:modified>
</cp:coreProperties>
</file>