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6"/>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2" r:id="rId47"/>
    <p:sldId id="274" r:id="rId48"/>
    <p:sldId id="338" r:id="rId49"/>
    <p:sldId id="280" r:id="rId50"/>
    <p:sldId id="275" r:id="rId51"/>
    <p:sldId id="277" r:id="rId52"/>
    <p:sldId id="278" r:id="rId53"/>
    <p:sldId id="282" r:id="rId54"/>
    <p:sldId id="279"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7"/>
    <p:restoredTop sz="94645"/>
  </p:normalViewPr>
  <p:slideViewPr>
    <p:cSldViewPr snapToGrid="0" snapToObjects="1">
      <p:cViewPr>
        <p:scale>
          <a:sx n="100" d="100"/>
          <a:sy n="100" d="100"/>
        </p:scale>
        <p:origin x="1416" y="760"/>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2019/11/13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46</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2019/11/13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2019/11/13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2019/11/13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2019/11/13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2019/11/13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2019/11/13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2019/11/12</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19196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2450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2713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8" name="テキスト ボックス 7">
            <a:extLst>
              <a:ext uri="{FF2B5EF4-FFF2-40B4-BE49-F238E27FC236}">
                <a16:creationId xmlns:a16="http://schemas.microsoft.com/office/drawing/2014/main" id="{FA503598-1525-BE44-9C83-93001A56A151}"/>
              </a:ext>
            </a:extLst>
          </p:cNvPr>
          <p:cNvSpPr txBox="1"/>
          <p:nvPr/>
        </p:nvSpPr>
        <p:spPr>
          <a:xfrm>
            <a:off x="757238" y="4587548"/>
            <a:ext cx="7523162" cy="1754326"/>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Note that, for this reason, you have to move the PES data and the “</a:t>
            </a:r>
            <a:r>
              <a:rPr lang="en-US" altLang="ja-JP" dirty="0" err="1"/>
              <a:t>minfo.files</a:t>
            </a:r>
            <a:r>
              <a:rPr lang="en-US" altLang="ja-JP" dirty="0"/>
              <a:t>” directory to start a fresh new job.</a:t>
            </a:r>
            <a:endParaRPr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822325"/>
            <a:ext cx="2744469" cy="369332"/>
          </a:xfrm>
          <a:prstGeom prst="rect">
            <a:avLst/>
          </a:prstGeom>
          <a:noFill/>
        </p:spPr>
        <p:txBody>
          <a:bodyPr wrap="none" rtlCol="0">
            <a:spAutoFit/>
          </a:bodyPr>
          <a:lstStyle/>
          <a:p>
            <a:r>
              <a:rPr lang="en-US" altLang="ja-JP" dirty="0"/>
              <a:t>4.1. How to terminate jobs.</a:t>
            </a:r>
            <a:endParaRPr kumimoji="1" lang="ja-JP" altLang="en-US"/>
          </a:p>
        </p:txBody>
      </p:sp>
      <p:sp>
        <p:nvSpPr>
          <p:cNvPr id="10" name="テキスト ボックス 9">
            <a:extLst>
              <a:ext uri="{FF2B5EF4-FFF2-40B4-BE49-F238E27FC236}">
                <a16:creationId xmlns:a16="http://schemas.microsoft.com/office/drawing/2014/main" id="{5BB2942E-21A1-3E4B-9CB8-2ED38CCEC265}"/>
              </a:ext>
            </a:extLst>
          </p:cNvPr>
          <p:cNvSpPr txBox="1"/>
          <p:nvPr/>
        </p:nvSpPr>
        <p:spPr>
          <a:xfrm>
            <a:off x="754063" y="4221212"/>
            <a:ext cx="2717090" cy="369332"/>
          </a:xfrm>
          <a:prstGeom prst="rect">
            <a:avLst/>
          </a:prstGeom>
          <a:noFill/>
        </p:spPr>
        <p:txBody>
          <a:bodyPr wrap="none" rtlCol="0">
            <a:spAutoFit/>
          </a:bodyPr>
          <a:lstStyle/>
          <a:p>
            <a:r>
              <a:rPr lang="en-US" altLang="ja-JP" dirty="0"/>
              <a:t>4.2. How to restart the job.</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2523768"/>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4569777"/>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9C10D37-BF6B-CE40-9CCA-446B3C8FBA8E}"/>
                  </a:ext>
                </a:extLst>
              </p:cNvPr>
              <p:cNvSpPr txBox="1"/>
              <p:nvPr/>
            </p:nvSpPr>
            <p:spPr>
              <a:xfrm>
                <a:off x="2705100" y="5499100"/>
                <a:ext cx="224677"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ea typeface="Cambria Math" panose="02040503050406030204" pitchFamily="18" charset="0"/>
                            </a:rPr>
                            <m:t>𝜔</m:t>
                          </m:r>
                        </m:num>
                        <m:den>
                          <m:r>
                            <a:rPr kumimoji="1" lang="en-US" altLang="ja-JP" i="1" smtClean="0">
                              <a:latin typeface="Cambria Math" panose="02040503050406030204" pitchFamily="18" charset="0"/>
                              <a:ea typeface="Cambria Math" panose="02040503050406030204" pitchFamily="18" charset="0"/>
                            </a:rPr>
                            <m:t>ℏ</m:t>
                          </m:r>
                        </m:den>
                      </m:f>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29C10D37-BF6B-CE40-9CCA-446B3C8FBA8E}"/>
                  </a:ext>
                </a:extLst>
              </p:cNvPr>
              <p:cNvSpPr txBox="1">
                <a:spLocks noRot="1" noChangeAspect="1" noMove="1" noResize="1" noEditPoints="1" noAdjustHandles="1" noChangeArrowheads="1" noChangeShapeType="1" noTextEdit="1"/>
              </p:cNvSpPr>
              <p:nvPr/>
            </p:nvSpPr>
            <p:spPr>
              <a:xfrm>
                <a:off x="2705100" y="5499100"/>
                <a:ext cx="224677" cy="474361"/>
              </a:xfrm>
              <a:prstGeom prst="rect">
                <a:avLst/>
              </a:prstGeom>
              <a:blipFill>
                <a:blip r:embed="rId2"/>
                <a:stretch>
                  <a:fillRect l="-15789" r="-10526" b="-157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2432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dirty="0" err="1"/>
              <a:t>mcsstrength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10200</TotalTime>
  <Words>7803</Words>
  <Application>Microsoft Macintosh PowerPoint</Application>
  <PresentationFormat>画面に合わせる (4:3)</PresentationFormat>
  <Paragraphs>915</Paragraphs>
  <Slides>54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54</vt:i4>
      </vt:variant>
    </vt:vector>
  </HeadingPairs>
  <TitlesOfParts>
    <vt:vector size="62" baseType="lpstr">
      <vt:lpstr>ＭＳ Ｐゴシック</vt:lpstr>
      <vt:lpstr>メイリオ</vt:lpstr>
      <vt:lpstr>Yu Gothic</vt:lpstr>
      <vt:lpstr>Arial</vt:lpstr>
      <vt:lpstr>Calibri</vt:lpstr>
      <vt:lpstr>Cambria Math</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857</cp:revision>
  <cp:lastPrinted>2018-04-14T04:52:50Z</cp:lastPrinted>
  <dcterms:created xsi:type="dcterms:W3CDTF">2018-02-18T14:36:46Z</dcterms:created>
  <dcterms:modified xsi:type="dcterms:W3CDTF">2019-11-13T03:31:47Z</dcterms:modified>
</cp:coreProperties>
</file>