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323" r:id="rId3"/>
    <p:sldId id="314" r:id="rId4"/>
    <p:sldId id="312" r:id="rId5"/>
    <p:sldId id="313" r:id="rId6"/>
    <p:sldId id="315" r:id="rId7"/>
    <p:sldId id="317" r:id="rId8"/>
    <p:sldId id="318" r:id="rId9"/>
    <p:sldId id="319" r:id="rId10"/>
    <p:sldId id="320" r:id="rId11"/>
    <p:sldId id="321" r:id="rId12"/>
    <p:sldId id="322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76"/>
    <p:restoredTop sz="94645"/>
  </p:normalViewPr>
  <p:slideViewPr>
    <p:cSldViewPr snapToGrid="0" snapToObjects="1">
      <p:cViewPr>
        <p:scale>
          <a:sx n="81" d="100"/>
          <a:sy n="81" d="100"/>
        </p:scale>
        <p:origin x="2432" y="3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348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FAQ: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2018/06/18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832889" y="2872920"/>
            <a:ext cx="73325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Double click the installer and follow the instruction. </a:t>
            </a:r>
            <a:r>
              <a:rPr lang="en-US" altLang="ja-JP" dirty="0" smtClean="0"/>
              <a:t>The installer </a:t>
            </a:r>
            <a:r>
              <a:rPr lang="en-US" altLang="ja-JP" dirty="0" err="1" smtClean="0"/>
              <a:t>creats</a:t>
            </a:r>
            <a:r>
              <a:rPr lang="en-US" altLang="ja-JP" dirty="0" smtClean="0"/>
              <a:t> a new folder, Java3D, in a Java folder,</a:t>
            </a:r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32-bit 	c</a:t>
            </a:r>
            <a:r>
              <a:rPr lang="en-US" altLang="ja-JP" dirty="0"/>
              <a:t>:\Program Files(x86)\Java\Java3D </a:t>
            </a:r>
            <a:endParaRPr lang="en-US" altLang="ja-JP" dirty="0" smtClean="0"/>
          </a:p>
          <a:p>
            <a:pPr lvl="1">
              <a:tabLst>
                <a:tab pos="1406525" algn="l"/>
              </a:tabLst>
            </a:pPr>
            <a:r>
              <a:rPr lang="en-US" altLang="ja-JP" dirty="0" smtClean="0"/>
              <a:t>64-bit	c:\Program Files\Java\Java3D </a:t>
            </a:r>
          </a:p>
          <a:p>
            <a:endParaRPr lang="en-US" altLang="ja-JP" dirty="0"/>
          </a:p>
          <a:p>
            <a:r>
              <a:rPr lang="en-US" altLang="ja-JP" dirty="0" smtClean="0"/>
              <a:t>In this folder, </a:t>
            </a:r>
            <a:r>
              <a:rPr lang="en-US" altLang="ja-JP" dirty="0"/>
              <a:t>you will find three </a:t>
            </a:r>
            <a:r>
              <a:rPr lang="en-US" altLang="ja-JP" dirty="0" err="1"/>
              <a:t>jarfiles</a:t>
            </a:r>
            <a:r>
              <a:rPr lang="en-US" altLang="ja-JP" dirty="0"/>
              <a:t>,</a:t>
            </a:r>
          </a:p>
          <a:p>
            <a:pPr lvl="1"/>
            <a:r>
              <a:rPr lang="en-US" altLang="ja-JP" dirty="0" smtClean="0"/>
              <a:t>Java3D\1.5.1\lib\</a:t>
            </a:r>
            <a:r>
              <a:rPr lang="en-US" altLang="ja-JP" dirty="0" err="1" smtClean="0"/>
              <a:t>ext</a:t>
            </a:r>
            <a:r>
              <a:rPr lang="en-US" altLang="ja-JP" dirty="0" smtClean="0"/>
              <a:t>\</a:t>
            </a:r>
          </a:p>
          <a:p>
            <a:pPr lvl="2"/>
            <a:r>
              <a:rPr lang="en-US" altLang="ja-JP" dirty="0" smtClean="0"/>
              <a:t>j3dcore.jar</a:t>
            </a:r>
          </a:p>
          <a:p>
            <a:pPr lvl="2"/>
            <a:r>
              <a:rPr lang="en-US" altLang="ja-JP" dirty="0" smtClean="0"/>
              <a:t>j3dutil.jar</a:t>
            </a:r>
          </a:p>
          <a:p>
            <a:pPr lvl="2"/>
            <a:r>
              <a:rPr lang="en-US" altLang="ja-JP" dirty="0" err="1" smtClean="0"/>
              <a:t>vecmath.jar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Copy these three </a:t>
            </a:r>
            <a:r>
              <a:rPr lang="en-US" altLang="ja-JP" dirty="0" err="1"/>
              <a:t>jarfiles</a:t>
            </a:r>
            <a:r>
              <a:rPr lang="en-US" altLang="ja-JP" dirty="0"/>
              <a:t> to an extension folder of JRE,</a:t>
            </a:r>
          </a:p>
          <a:p>
            <a:pPr lvl="1"/>
            <a:r>
              <a:rPr lang="en-US" altLang="ja-JP" dirty="0" smtClean="0"/>
              <a:t>Java\jre1.x.x_xxx\lib\</a:t>
            </a:r>
            <a:r>
              <a:rPr lang="en-US" altLang="ja-JP" dirty="0" err="1" smtClean="0"/>
              <a:t>ext</a:t>
            </a:r>
            <a:endParaRPr lang="en-US" altLang="ja-JP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083114" y="691789"/>
            <a:ext cx="1291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accept </a:t>
            </a:r>
            <a:endParaRPr kumimoji="1" lang="ja-JP" altLang="en-US" dirty="0"/>
          </a:p>
        </p:txBody>
      </p:sp>
      <p:grpSp>
        <p:nvGrpSpPr>
          <p:cNvPr id="4" name="図形グループ 3"/>
          <p:cNvGrpSpPr/>
          <p:nvPr/>
        </p:nvGrpSpPr>
        <p:grpSpPr>
          <a:xfrm>
            <a:off x="2023417" y="989678"/>
            <a:ext cx="3356773" cy="1656124"/>
            <a:chOff x="4848543" y="442155"/>
            <a:chExt cx="3859094" cy="1761481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8543" y="442155"/>
              <a:ext cx="3378183" cy="1761481"/>
            </a:xfrm>
            <a:prstGeom prst="rect">
              <a:avLst/>
            </a:prstGeom>
          </p:spPr>
        </p:pic>
        <p:cxnSp>
          <p:nvCxnSpPr>
            <p:cNvPr id="6" name="直線矢印コネクタ 5"/>
            <p:cNvCxnSpPr/>
            <p:nvPr/>
          </p:nvCxnSpPr>
          <p:spPr>
            <a:xfrm>
              <a:off x="5644058" y="507474"/>
              <a:ext cx="0" cy="3506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正方形/長方形 6"/>
            <p:cNvSpPr/>
            <p:nvPr/>
          </p:nvSpPr>
          <p:spPr>
            <a:xfrm>
              <a:off x="6524325" y="1894114"/>
              <a:ext cx="1402241" cy="219243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矢印コネクタ 7"/>
            <p:cNvCxnSpPr/>
            <p:nvPr/>
          </p:nvCxnSpPr>
          <p:spPr>
            <a:xfrm flipH="1">
              <a:off x="8055373" y="1987626"/>
              <a:ext cx="652264" cy="1683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/>
          <p:cNvSpPr txBox="1"/>
          <p:nvPr/>
        </p:nvSpPr>
        <p:spPr>
          <a:xfrm>
            <a:off x="5411572" y="1763461"/>
            <a:ext cx="2535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to download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amd64 for 64-bit.</a:t>
            </a:r>
          </a:p>
          <a:p>
            <a:pPr marL="285750" indent="-285750">
              <a:buFont typeface="Arial" charset="0"/>
              <a:buChar char="•"/>
            </a:pPr>
            <a:r>
              <a:rPr kumimoji="1" lang="en-US" altLang="ja-JP" dirty="0" smtClean="0"/>
              <a:t>i586 for 32-bit (x86).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29082" y="289344"/>
            <a:ext cx="50325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Now, download the installer,</a:t>
            </a:r>
          </a:p>
        </p:txBody>
      </p: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81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/>
          </p:nvPr>
        </p:nvGraphicFramePr>
        <p:xfrm>
          <a:off x="380013" y="209468"/>
          <a:ext cx="8431480" cy="622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045862"/>
                <a:gridCol w="787079"/>
                <a:gridCol w="1750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MacOSX</a:t>
                      </a:r>
                      <a:r>
                        <a:rPr lang="en-US" sz="1400" dirty="0">
                          <a:effectLst/>
                        </a:rPr>
                        <a:t>(Mountain Lion)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10.8.5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Oracle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1.8.0_161-b12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JogAmp2.3.2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Mori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MacBook </a:t>
                      </a:r>
                      <a:r>
                        <a:rPr lang="en-US" sz="1400" dirty="0" smtClean="0">
                          <a:effectLst/>
                        </a:rPr>
                        <a:t>Pro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1.5.1_macosx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Yagi, MacBook Pro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(13 inch, mid2014)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10.10.5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1.8.0_45 64-bit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Yagi, MacBook Pro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(13 inch, mid2014)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(El Capitan)</a:t>
                      </a:r>
                    </a:p>
                    <a:p>
                      <a:pPr algn="ctr"/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10.11.6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1.8.0_40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yamada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MacOSX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(High Sierra)</a:t>
                      </a:r>
                    </a:p>
                    <a:p>
                      <a:pPr algn="ctr"/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mac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 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(Yosemite)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Mizukami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MacBook Pro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(15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inch, 2014 late)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Mac OSX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(High Sierra)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Mizukami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iMac 5k, 2014 late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GPU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(Radeon R9)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MacOSX</a:t>
                      </a:r>
                      <a:r>
                        <a:rPr lang="en-US" sz="1400" dirty="0">
                          <a:effectLst/>
                        </a:rPr>
                        <a:t>(High Sierra)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10.13.4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FR" sz="1400" dirty="0">
                          <a:effectLst/>
                        </a:rPr>
                        <a:t>Oracle </a:t>
                      </a:r>
                      <a:br>
                        <a:rPr lang="fr-FR" sz="1400" dirty="0">
                          <a:effectLst/>
                        </a:rPr>
                      </a:br>
                      <a:r>
                        <a:rPr lang="fr-FR" sz="1400" dirty="0">
                          <a:effectLst/>
                        </a:rPr>
                        <a:t>9.0.4.0.11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JogAmp2.3.2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NO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Matsunaga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MacBook </a:t>
                      </a:r>
                      <a:r>
                        <a:rPr lang="en-US" sz="1400" dirty="0">
                          <a:effectLst/>
                        </a:rPr>
                        <a:t>Pro (15 inch, 2016)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001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340065"/>
              </p:ext>
            </p:extLst>
          </p:nvPr>
        </p:nvGraphicFramePr>
        <p:xfrm>
          <a:off x="380013" y="209468"/>
          <a:ext cx="843148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930"/>
                <a:gridCol w="1745673"/>
                <a:gridCol w="2283543"/>
                <a:gridCol w="851338"/>
                <a:gridCol w="144899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OS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Java3D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Note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1.5.1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 PC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1.8.0_161 32-bit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Windows10 Pro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Oracle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1.8.0_172 32/64-bit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JogAmp2.3.2</a:t>
                      </a:r>
                      <a:endParaRPr kumimoji="1" lang="ja-JP" altLang="en-US" sz="1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1.6.0-pre12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(i586)</a:t>
                      </a:r>
                      <a:endParaRPr kumimoji="1" lang="en-US" altLang="ja-JP" sz="14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smtClean="0">
                          <a:solidFill>
                            <a:schemeClr val="tx1"/>
                          </a:solidFill>
                        </a:rPr>
                        <a:t>OK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yagi</a:t>
                      </a:r>
                      <a:r>
                        <a:rPr kumimoji="1" lang="en-US" altLang="ja-JP" sz="1400" baseline="0" dirty="0" smtClean="0">
                          <a:solidFill>
                            <a:schemeClr val="tx1"/>
                          </a:solidFill>
                        </a:rPr>
                        <a:t> PC </a:t>
                      </a:r>
                      <a:r>
                        <a:rPr kumimoji="1" lang="en-US" altLang="ja-JP" sz="1400" dirty="0" err="1" smtClean="0">
                          <a:solidFill>
                            <a:schemeClr val="tx1"/>
                          </a:solidFill>
                        </a:rPr>
                        <a:t>vaio</a:t>
                      </a:r>
                      <a:endParaRPr kumimoji="1" lang="ja-JP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Windows10 Pro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Oracle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1.8.0_171-b11 (32-bit)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err="1">
                          <a:effectLst/>
                        </a:rPr>
                        <a:t>jogamp</a:t>
                      </a:r>
                      <a:r>
                        <a:rPr lang="en-US" sz="1400" dirty="0">
                          <a:effectLst/>
                        </a:rPr>
                        <a:t> v2.3.2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1.6.0-final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 smtClean="0">
                          <a:effectLst/>
                        </a:rPr>
                        <a:t>(i586</a:t>
                      </a:r>
                      <a:r>
                        <a:rPr lang="en-US" sz="1400" dirty="0">
                          <a:effectLst/>
                        </a:rPr>
                        <a:t>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altLang="ja-JP" sz="1400" dirty="0" smtClean="0">
                          <a:effectLst/>
                        </a:rPr>
                        <a:t>OK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Matsuoka </a:t>
                      </a:r>
                      <a:r>
                        <a:rPr lang="en-US" sz="1400" dirty="0" err="1">
                          <a:effectLst/>
                        </a:rPr>
                        <a:t>notePC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Windows10 Pro 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for Workstations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Oracle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1.8.0_171-b12 (32-bit)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jogamp v2.3.2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java3d/1.6.0-final</a:t>
                      </a:r>
                      <a:br>
                        <a:rPr lang="en-US" sz="1400">
                          <a:effectLst/>
                        </a:rPr>
                      </a:br>
                      <a:r>
                        <a:rPr lang="en-US" sz="1400">
                          <a:effectLst/>
                        </a:rPr>
                        <a:t>(windows i586)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Win workstation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Fedora release 26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Oracle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1.8.0_51-b16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nl-NL" sz="1400" dirty="0" err="1">
                          <a:effectLst/>
                        </a:rPr>
                        <a:t>Jogamp</a:t>
                      </a:r>
                      <a:r>
                        <a:rPr lang="nl-NL" sz="1400" dirty="0">
                          <a:effectLst/>
                        </a:rPr>
                        <a:t> 2.3.2 (amd64)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OK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Kobayashi </a:t>
                      </a:r>
                      <a:r>
                        <a:rPr lang="en-US" sz="1400" dirty="0">
                          <a:effectLst/>
                        </a:rPr>
                        <a:t>PC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66548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 smtClean="0">
                          <a:effectLst/>
                        </a:rPr>
                        <a:t>Fedora release 28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Open</a:t>
                      </a:r>
                      <a:r>
                        <a:rPr lang="en-US" sz="1400" baseline="0" dirty="0" smtClean="0">
                          <a:effectLst/>
                        </a:rPr>
                        <a:t> JDK</a:t>
                      </a:r>
                    </a:p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altLang="ja-JP" sz="1400" dirty="0" err="1" smtClean="0">
                          <a:effectLst/>
                        </a:rPr>
                        <a:t>Jogamp</a:t>
                      </a:r>
                      <a:r>
                        <a:rPr lang="nl-NL" altLang="ja-JP" sz="1400" dirty="0" smtClean="0">
                          <a:effectLst/>
                        </a:rPr>
                        <a:t> 2.3.2 (amd64)</a:t>
                      </a: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OK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Yagi Workstation</a:t>
                      </a:r>
                    </a:p>
                    <a:p>
                      <a:pPr algn="ctr" rtl="0" fontAlgn="b"/>
                      <a:r>
                        <a:rPr lang="en-US" sz="1400" dirty="0" smtClean="0">
                          <a:effectLst/>
                        </a:rPr>
                        <a:t>(HP</a:t>
                      </a:r>
                      <a:r>
                        <a:rPr lang="en-US" sz="1400" baseline="0" dirty="0" smtClean="0">
                          <a:effectLst/>
                        </a:rPr>
                        <a:t> Z)</a:t>
                      </a:r>
                      <a:endParaRPr lang="en-US" sz="1400" dirty="0">
                        <a:effectLst/>
                      </a:endParaRPr>
                    </a:p>
                  </a:txBody>
                  <a:tcPr marL="19050" marR="19050" marT="12700" marB="127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50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General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096" y="1033155"/>
            <a:ext cx="7514310" cy="553998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</a:t>
            </a:r>
            <a:r>
              <a:rPr lang="en-US" altLang="ja-JP" dirty="0"/>
              <a:t>can not get </a:t>
            </a:r>
            <a:r>
              <a:rPr lang="en-US" altLang="ja-JP" dirty="0" err="1"/>
              <a:t>JSindo</a:t>
            </a:r>
            <a:r>
              <a:rPr lang="en-US" altLang="ja-JP" dirty="0"/>
              <a:t> start up with the following error</a:t>
            </a:r>
            <a:r>
              <a:rPr lang="en-US" altLang="ja-JP" dirty="0" smtClean="0"/>
              <a:t>: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Could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not find or load main class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6477" y="1642754"/>
            <a:ext cx="772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probably don’t have JSindo-4.0.jar in the right folder. Review the jar folder.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45451" y="4076615"/>
            <a:ext cx="7496766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java.lang.NoClassDefFoundError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com/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/GL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92982" y="5062429"/>
            <a:ext cx="7976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probably downloaded an older version of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smtClean="0"/>
              <a:t>Read the install manual again and </a:t>
            </a:r>
            <a:r>
              <a:rPr lang="en-US" altLang="ja-JP" dirty="0" smtClean="0"/>
              <a:t>get </a:t>
            </a:r>
            <a:r>
              <a:rPr lang="en-US" altLang="ja-JP" dirty="0" smtClean="0"/>
              <a:t>the right version. Alternatively, the direct link (as of 2018.6.13) is,</a:t>
            </a:r>
          </a:p>
          <a:p>
            <a:endParaRPr lang="en-US" altLang="ja-JP" dirty="0"/>
          </a:p>
          <a:p>
            <a:r>
              <a:rPr lang="en-US" altLang="ja-JP" dirty="0"/>
              <a:t>http://</a:t>
            </a:r>
            <a:r>
              <a:rPr lang="en-US" altLang="ja-JP" dirty="0" err="1" smtClean="0"/>
              <a:t>jogamp.org</a:t>
            </a:r>
            <a:r>
              <a:rPr lang="en-US" altLang="ja-JP" dirty="0" smtClean="0"/>
              <a:t>/deployment/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-current/archive/jogamp-all-platforms.7z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58600" y="2258176"/>
            <a:ext cx="7522805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Fonts and Icons are too tiny.</a:t>
            </a:r>
            <a:endParaRPr lang="en-US" altLang="ja-JP" dirty="0" smtClean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85921" y="2693220"/>
            <a:ext cx="7615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113" lvl="1"/>
            <a:r>
              <a:rPr lang="en-US" altLang="ja-JP" dirty="0" smtClean="0"/>
              <a:t>Although we are aware of this problem that happens with </a:t>
            </a:r>
            <a:r>
              <a:rPr lang="en-US" altLang="ja-JP" dirty="0"/>
              <a:t>a high DPI </a:t>
            </a:r>
            <a:r>
              <a:rPr lang="en-US" altLang="ja-JP" dirty="0" err="1" smtClean="0"/>
              <a:t>diplay</a:t>
            </a:r>
            <a:r>
              <a:rPr lang="en-US" altLang="ja-JP" dirty="0" smtClean="0"/>
              <a:t>, we don’t know the solution at this moment. This seems to be a general issue of Java/Swing applications, which some people says it is fixed in JRE9. However, JRE9 is currently incompatible with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/Java3D. </a:t>
            </a:r>
          </a:p>
        </p:txBody>
      </p:sp>
    </p:spTree>
    <p:extLst>
      <p:ext uri="{BB962C8B-B14F-4D97-AF65-F5344CB8AC3E}">
        <p14:creationId xmlns:p14="http://schemas.microsoft.com/office/powerpoint/2010/main" val="45417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LINUX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57200" y="1321846"/>
            <a:ext cx="4565737" cy="36933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How do I make the start up command shorter?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491026" y="4399914"/>
            <a:ext cx="3810659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/jar/*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java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74004" y="3988065"/>
            <a:ext cx="440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Alternately, you may want to set CLASSPATH, 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74005" y="1781234"/>
            <a:ext cx="835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recommend </a:t>
            </a:r>
            <a:r>
              <a:rPr lang="en-US" altLang="ja-JP" dirty="0"/>
              <a:t>to create an alias. Edit your ~/.</a:t>
            </a:r>
            <a:r>
              <a:rPr lang="en-US" altLang="ja-JP" dirty="0" err="1"/>
              <a:t>bashrc</a:t>
            </a:r>
            <a:r>
              <a:rPr lang="en-US" altLang="ja-JP" dirty="0"/>
              <a:t> and add the following two lines</a:t>
            </a:r>
            <a:r>
              <a:rPr lang="en-US" altLang="ja-JP" dirty="0" smtClean="0"/>
              <a:t>,</a:t>
            </a:r>
            <a:endParaRPr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501150" y="2216951"/>
            <a:ext cx="4461478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vi ~/.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501150" y="3353024"/>
            <a:ext cx="111440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. .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basrc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674005" y="2915328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After source, you can invoke the program by typing “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” in the command.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712519" y="4931946"/>
            <a:ext cx="806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Note, however, that the use of CLASSPATH </a:t>
            </a:r>
            <a:r>
              <a:rPr lang="en-US" altLang="ja-JP" dirty="0" smtClean="0"/>
              <a:t>is discouraged</a:t>
            </a:r>
            <a:r>
              <a:rPr lang="en-US" altLang="ja-JP" dirty="0"/>
              <a:t>, because it can easily mess things up (the library version, for example).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2305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6474" y="42732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java.lang.NoClassDefFoundError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/media/j3d/Bounds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704603" y="5266840"/>
            <a:ext cx="7952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You probably don’t have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in the jar folder. Review the jar folder.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7096" y="1050122"/>
            <a:ext cx="8081058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I can not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 with the following error: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Exception in thread "main"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java.awt.HeadlessException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at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java.awt.GraphicsEnvironment.checkHeadless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(GraphicsEnvironment.java:204)</a:t>
            </a:r>
          </a:p>
          <a:p>
            <a:pPr lvl="2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6477" y="2089213"/>
            <a:ext cx="7726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Some </a:t>
            </a:r>
            <a:r>
              <a:rPr lang="en-US" altLang="ja-JP" dirty="0" err="1" smtClean="0"/>
              <a:t>distrubutions</a:t>
            </a:r>
            <a:r>
              <a:rPr lang="en-US" altLang="ja-JP" dirty="0" smtClean="0"/>
              <a:t> have a headless version of Java by default. Try the following command to install a standard Java: 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265387" y="319723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apt-get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install openjdk-8-jre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824926" y="3141745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lang="en-US" altLang="ja-JP" dirty="0" smtClean="0"/>
              <a:t>, Ubuntu)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65387" y="282874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yum install java-1.8.0-openjdk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824926" y="2773256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59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74005" y="1496104"/>
            <a:ext cx="8359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This error happened to me when I didn’t have the right driver installed for my GPU card (</a:t>
            </a:r>
            <a:r>
              <a:rPr lang="en-US" altLang="ja-JP" dirty="0" err="1" smtClean="0"/>
              <a:t>Quadro</a:t>
            </a:r>
            <a:r>
              <a:rPr lang="en-US" altLang="ja-JP" dirty="0" smtClean="0"/>
              <a:t> K600). It was solved after installing a </a:t>
            </a:r>
            <a:r>
              <a:rPr lang="en-US" altLang="ja-JP" dirty="0" err="1" smtClean="0"/>
              <a:t>nVidia</a:t>
            </a:r>
            <a:r>
              <a:rPr lang="en-US" altLang="ja-JP" dirty="0" smtClean="0"/>
              <a:t> driver. The following website was useful for me to install a driver in my Fedora Core,</a:t>
            </a:r>
          </a:p>
          <a:p>
            <a:endParaRPr lang="en-US" altLang="ja-JP" dirty="0"/>
          </a:p>
          <a:p>
            <a:r>
              <a:rPr lang="en-US" altLang="ja-JP" dirty="0"/>
              <a:t>https://</a:t>
            </a:r>
            <a:r>
              <a:rPr lang="en-US" altLang="ja-JP" dirty="0" err="1" smtClean="0"/>
              <a:t>www.if</a:t>
            </a:r>
            <a:r>
              <a:rPr lang="en-US" altLang="ja-JP" dirty="0" smtClean="0"/>
              <a:t>-not-true-then-</a:t>
            </a:r>
            <a:r>
              <a:rPr lang="en-US" altLang="ja-JP" dirty="0" err="1" smtClean="0"/>
              <a:t>false.com</a:t>
            </a:r>
            <a:r>
              <a:rPr lang="en-US" altLang="ja-JP" dirty="0" smtClean="0"/>
              <a:t>/2015/fedora-</a:t>
            </a:r>
            <a:r>
              <a:rPr lang="en-US" altLang="ja-JP" dirty="0" err="1" smtClean="0"/>
              <a:t>nvidia</a:t>
            </a:r>
            <a:r>
              <a:rPr lang="en-US" altLang="ja-JP" dirty="0" smtClean="0"/>
              <a:t>-guide</a:t>
            </a:r>
          </a:p>
          <a:p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26474" y="412071"/>
            <a:ext cx="7358742" cy="9233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 get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start up, but cannot open </a:t>
            </a:r>
            <a:r>
              <a:rPr lang="en-US" altLang="ja-JP" dirty="0" err="1" smtClean="0"/>
              <a:t>minfo</a:t>
            </a:r>
            <a:r>
              <a:rPr lang="en-US" altLang="ja-JP" dirty="0" smtClean="0"/>
              <a:t> file with the following error: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Exception in thread "AWT-EventQueue-0"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java.lang.InternalError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: XXX0 profile[1]: GL3bc -&gt;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profileImpl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GL4bc !!! not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mapped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Mac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4" name="テキスト ボックス 7"/>
          <p:cNvSpPr txBox="1"/>
          <p:nvPr/>
        </p:nvSpPr>
        <p:spPr>
          <a:xfrm>
            <a:off x="383213" y="1650208"/>
            <a:ext cx="8151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Create </a:t>
            </a:r>
            <a:r>
              <a:rPr lang="en-US" altLang="ja-JP" dirty="0"/>
              <a:t>a new folder (${HOME}/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/jar </a:t>
            </a:r>
            <a:r>
              <a:rPr lang="en-US" altLang="ja-JP" dirty="0"/>
              <a:t>in the example below), and copy all jar files in there, </a:t>
            </a:r>
          </a:p>
        </p:txBody>
      </p:sp>
      <p:sp>
        <p:nvSpPr>
          <p:cNvPr id="15" name="テキスト ボックス 3"/>
          <p:cNvSpPr txBox="1"/>
          <p:nvPr/>
        </p:nvSpPr>
        <p:spPr>
          <a:xfrm>
            <a:off x="300118" y="1149483"/>
            <a:ext cx="4472315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Is it possible NOT to use the extension folder?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0976" y="2421425"/>
            <a:ext cx="8490989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-p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jarfiles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/jogamp-java3d/j3dutils.jar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/jogamp-java3d/j3dcore.jar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81384" y="5966478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8674" y="5456725"/>
            <a:ext cx="50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Then, 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655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12" name="テキスト ボックス 3"/>
          <p:cNvSpPr txBox="1"/>
          <p:nvPr/>
        </p:nvSpPr>
        <p:spPr>
          <a:xfrm>
            <a:off x="300117" y="564495"/>
            <a:ext cx="7062446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Is it possible to retain the </a:t>
            </a:r>
            <a:r>
              <a:rPr lang="en-US" altLang="ja-JP" dirty="0" smtClean="0"/>
              <a:t>installed</a:t>
            </a:r>
            <a:r>
              <a:rPr kumimoji="1" lang="en-US" altLang="ja-JP" dirty="0" smtClean="0"/>
              <a:t> Java, and use Java8 only for </a:t>
            </a:r>
            <a:r>
              <a:rPr kumimoji="1" lang="en-US" altLang="ja-JP" dirty="0" err="1" smtClean="0"/>
              <a:t>JSindo</a:t>
            </a:r>
            <a:r>
              <a:rPr kumimoji="1" lang="en-US" altLang="ja-JP" dirty="0" smtClean="0"/>
              <a:t>? </a:t>
            </a:r>
            <a:endParaRPr kumimoji="1" lang="ja-JP" altLang="en-US" dirty="0"/>
          </a:p>
        </p:txBody>
      </p:sp>
      <p:sp>
        <p:nvSpPr>
          <p:cNvPr id="13" name="テキスト ボックス 7"/>
          <p:cNvSpPr txBox="1"/>
          <p:nvPr/>
        </p:nvSpPr>
        <p:spPr>
          <a:xfrm>
            <a:off x="568745" y="1157985"/>
            <a:ext cx="801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Probably, yes. You need to invoke java8 directly from a command line.  (See FAQ #1)</a:t>
            </a:r>
          </a:p>
          <a:p>
            <a:endParaRPr lang="en-US" altLang="ja-JP" dirty="0"/>
          </a:p>
          <a:p>
            <a:r>
              <a:rPr lang="en-US" altLang="ja-JP" dirty="0" smtClean="0"/>
              <a:t>I could run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with Java8 executable by the following command:</a:t>
            </a:r>
          </a:p>
        </p:txBody>
      </p:sp>
      <p:sp>
        <p:nvSpPr>
          <p:cNvPr id="15" name="テキスト ボックス 13"/>
          <p:cNvSpPr txBox="1"/>
          <p:nvPr/>
        </p:nvSpPr>
        <p:spPr>
          <a:xfrm>
            <a:off x="992625" y="2210004"/>
            <a:ext cx="743665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/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Library/Java/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JavaVirtualMachines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/jdk1.8.0_172.jdk/Contents/Home/bin/java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\</a:t>
            </a:r>
          </a:p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                                         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6349" y="2928730"/>
            <a:ext cx="83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 that the folder name may be different, and check </a:t>
            </a:r>
            <a:r>
              <a:rPr lang="en-US" dirty="0" err="1" smtClean="0"/>
              <a:t>carefuly</a:t>
            </a:r>
            <a:r>
              <a:rPr lang="en-US" dirty="0" smtClean="0"/>
              <a:t> the location of the Java8 executable.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185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Windows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620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940676" y="932241"/>
            <a:ext cx="7709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Search </a:t>
            </a:r>
            <a:r>
              <a:rPr lang="en-US" altLang="ja-JP" dirty="0"/>
              <a:t>for “java3d” in the </a:t>
            </a:r>
            <a:r>
              <a:rPr lang="en-US" altLang="ja-JP" dirty="0" smtClean="0"/>
              <a:t>web to find Java3D API of ORACLE,</a:t>
            </a:r>
            <a:endParaRPr lang="ja-JP" altLang="en-US" dirty="0"/>
          </a:p>
          <a:p>
            <a:r>
              <a:rPr lang="ja-JP" altLang="en-US" dirty="0" smtClean="0"/>
              <a:t>http://www.oracle.com/technetwork/articles/javase/index-jsp-138252.html</a:t>
            </a:r>
            <a:endParaRPr lang="en-US" altLang="ja-JP" dirty="0" smtClean="0"/>
          </a:p>
        </p:txBody>
      </p:sp>
      <p:grpSp>
        <p:nvGrpSpPr>
          <p:cNvPr id="12" name="図形グループ 11"/>
          <p:cNvGrpSpPr/>
          <p:nvPr/>
        </p:nvGrpSpPr>
        <p:grpSpPr>
          <a:xfrm>
            <a:off x="1502978" y="2148840"/>
            <a:ext cx="4957429" cy="4528045"/>
            <a:chOff x="1713185" y="1446400"/>
            <a:chExt cx="5924769" cy="5411600"/>
          </a:xfrm>
        </p:grpSpPr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3185" y="1446400"/>
              <a:ext cx="5924769" cy="5411600"/>
            </a:xfrm>
            <a:prstGeom prst="rect">
              <a:avLst/>
            </a:prstGeom>
          </p:spPr>
        </p:pic>
        <p:cxnSp>
          <p:nvCxnSpPr>
            <p:cNvPr id="5" name="直線矢印コネクタ 4"/>
            <p:cNvCxnSpPr/>
            <p:nvPr/>
          </p:nvCxnSpPr>
          <p:spPr>
            <a:xfrm flipH="1" flipV="1">
              <a:off x="4813738" y="5076497"/>
              <a:ext cx="294290" cy="105103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正方形/長方形 5"/>
            <p:cNvSpPr/>
            <p:nvPr/>
          </p:nvSpPr>
          <p:spPr>
            <a:xfrm>
              <a:off x="3384332" y="4803228"/>
              <a:ext cx="1587062" cy="199697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4207684" y="605428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0080" y="249382"/>
            <a:ext cx="298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ORACLE Java3D (1.5.1)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3268481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1902</TotalTime>
  <Words>1005</Words>
  <Application>Microsoft Macintosh PowerPoint</Application>
  <PresentationFormat>画面に合わせる (4:3)</PresentationFormat>
  <Paragraphs>225</Paragraphs>
  <Slides>12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General</vt:lpstr>
      <vt:lpstr>LINUX</vt:lpstr>
      <vt:lpstr>PowerPoint プレゼンテーション</vt:lpstr>
      <vt:lpstr>PowerPoint プレゼンテーション</vt:lpstr>
      <vt:lpstr>Mac</vt:lpstr>
      <vt:lpstr>PowerPoint プレゼンテーション</vt:lpstr>
      <vt:lpstr>Windows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348</cp:revision>
  <cp:lastPrinted>2018-06-04T07:14:57Z</cp:lastPrinted>
  <dcterms:created xsi:type="dcterms:W3CDTF">2018-02-18T14:36:46Z</dcterms:created>
  <dcterms:modified xsi:type="dcterms:W3CDTF">2018-06-13T07:23:02Z</dcterms:modified>
</cp:coreProperties>
</file>