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03" r:id="rId3"/>
    <p:sldId id="304" r:id="rId4"/>
    <p:sldId id="305" r:id="rId5"/>
    <p:sldId id="271" r:id="rId6"/>
    <p:sldId id="289" r:id="rId7"/>
    <p:sldId id="294" r:id="rId8"/>
    <p:sldId id="297" r:id="rId9"/>
    <p:sldId id="296" r:id="rId10"/>
    <p:sldId id="300" r:id="rId11"/>
    <p:sldId id="30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1"/>
    <p:restoredTop sz="94645"/>
  </p:normalViewPr>
  <p:slideViewPr>
    <p:cSldViewPr snapToGrid="0" snapToObjects="1">
      <p:cViewPr>
        <p:scale>
          <a:sx n="110" d="100"/>
          <a:sy n="110" d="100"/>
        </p:scale>
        <p:origin x="1048" y="32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 smtClean="0"/>
              <a:t>for Windows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2018/06/01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Download and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750209"/>
            <a:ext cx="5077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JSindo-4.0.jar.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 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 </a:t>
            </a:r>
            <a:r>
              <a:rPr lang="en-US" altLang="ja-JP" dirty="0"/>
              <a:t>included in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. Double click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 to unzip the file.</a:t>
            </a:r>
          </a:p>
          <a:p>
            <a:endParaRPr lang="en-US" altLang="ja-JP" dirty="0"/>
          </a:p>
          <a:p>
            <a:r>
              <a:rPr lang="en-US" altLang="ja-JP" dirty="0" smtClean="0"/>
              <a:t>In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control panel, click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/>
              <a:t>/Java3D 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(xxx = amd64 or i586) are located in the folder.</a:t>
            </a:r>
          </a:p>
        </p:txBody>
      </p:sp>
      <p:grpSp>
        <p:nvGrpSpPr>
          <p:cNvPr id="7" name="図形グループ 6"/>
          <p:cNvGrpSpPr/>
          <p:nvPr/>
        </p:nvGrpSpPr>
        <p:grpSpPr>
          <a:xfrm>
            <a:off x="5625296" y="1739640"/>
            <a:ext cx="3023046" cy="4452816"/>
            <a:chOff x="5393913" y="986805"/>
            <a:chExt cx="3404900" cy="5015271"/>
          </a:xfrm>
        </p:grpSpPr>
        <p:pic>
          <p:nvPicPr>
            <p:cNvPr id="3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矢印コネクタ 11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Open</a:t>
              </a:r>
              <a:endParaRPr kumimoji="1" lang="ja-JP" altLang="en-US" dirty="0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正方形/長方形 14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click to choose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489" y="941149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Download JSindo-4.x.jar and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 (or </a:t>
            </a:r>
            <a:r>
              <a:rPr lang="en-US" altLang="ja-JP" dirty="0" err="1" smtClean="0"/>
              <a:t>sample.tar.gz</a:t>
            </a:r>
            <a:r>
              <a:rPr lang="en-US" altLang="ja-JP" dirty="0" smtClean="0"/>
              <a:t>)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 smtClean="0"/>
              <a:t>www.riken.jp</a:t>
            </a:r>
            <a:r>
              <a:rPr lang="en-US" altLang="ja-JP" dirty="0" smtClean="0"/>
              <a:t>/TMS2012/</a:t>
            </a:r>
            <a:r>
              <a:rPr lang="en-US" altLang="ja-JP" dirty="0" err="1" smtClean="0"/>
              <a:t>tms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/research/software/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index.html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068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Make sure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copied to the extension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Congratulations!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8135" y="954744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STEP1</a:t>
            </a:r>
            <a:r>
              <a:rPr kumimoji="1" lang="en-US" altLang="ja-JP" dirty="0" smtClean="0"/>
              <a:t>: Let’s check if your </a:t>
            </a:r>
            <a:r>
              <a:rPr lang="en-US" altLang="ja-JP" dirty="0" smtClean="0"/>
              <a:t>PC</a:t>
            </a:r>
            <a:r>
              <a:rPr kumimoji="1" lang="en-US" altLang="ja-JP" dirty="0" smtClean="0"/>
              <a:t> has Java installed or not, and </a:t>
            </a:r>
            <a:r>
              <a:rPr lang="en-US" altLang="ja-JP" dirty="0" smtClean="0"/>
              <a:t>the version of Java if you have. </a:t>
            </a:r>
            <a:endParaRPr kumimoji="1" lang="ja-JP" altLang="en-US" dirty="0"/>
          </a:p>
        </p:txBody>
      </p:sp>
      <p:sp>
        <p:nvSpPr>
          <p:cNvPr id="20" name="テキスト ボックス 18"/>
          <p:cNvSpPr txBox="1"/>
          <p:nvPr/>
        </p:nvSpPr>
        <p:spPr>
          <a:xfrm>
            <a:off x="736270" y="1985273"/>
            <a:ext cx="4499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/>
              <a:t>Open the “Windows Settings”, click “Apps”, and search for “java” in Apps &amp; features.</a:t>
            </a:r>
          </a:p>
          <a:p>
            <a:pPr algn="just"/>
            <a:endParaRPr lang="en-US" altLang="ja-JP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 smtClean="0"/>
              <a:t>If you don’t find anything, it means you don’t have java in your PC.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STEP2</a:t>
            </a:r>
            <a:r>
              <a:rPr lang="en-US" altLang="ja-JP" dirty="0" smtClean="0"/>
              <a:t> to install.</a:t>
            </a:r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dirty="0"/>
              <a:t>If your Java is Version </a:t>
            </a:r>
            <a:r>
              <a:rPr lang="en-US" dirty="0" smtClean="0"/>
              <a:t>8, </a:t>
            </a:r>
            <a:r>
              <a:rPr lang="en-US" dirty="0"/>
              <a:t>then you can skip the </a:t>
            </a:r>
            <a:r>
              <a:rPr lang="en-US" dirty="0" smtClean="0"/>
              <a:t>installation </a:t>
            </a:r>
            <a:r>
              <a:rPr lang="en-US" dirty="0"/>
              <a:t>and go to Chap. 2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2385" y="5239395"/>
            <a:ext cx="22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Version </a:t>
            </a:r>
            <a:r>
              <a:rPr lang="en-US" dirty="0" smtClean="0"/>
              <a:t>8 </a:t>
            </a:r>
            <a:r>
              <a:rPr lang="en-US" smtClean="0"/>
              <a:t>Update 172!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383" y="1599083"/>
            <a:ext cx="2618908" cy="2044872"/>
          </a:xfrm>
          <a:prstGeom prst="rect">
            <a:avLst/>
          </a:prstGeom>
        </p:spPr>
      </p:pic>
      <p:pic>
        <p:nvPicPr>
          <p:cNvPr id="10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471" y="4072944"/>
            <a:ext cx="2610824" cy="20385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58409" y="2546766"/>
            <a:ext cx="493200" cy="493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 flipH="1">
            <a:off x="6096521" y="3039966"/>
            <a:ext cx="8488" cy="996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7857" y="5079874"/>
            <a:ext cx="808892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59579" y="4570294"/>
            <a:ext cx="13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“java”.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510525" y="4850649"/>
            <a:ext cx="229370" cy="19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67856" y="5338139"/>
            <a:ext cx="1278621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5737685" y="5416711"/>
            <a:ext cx="851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286" y="4815714"/>
            <a:ext cx="42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Unfortunately, your Java is Version 10.0.1…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191" y="2222281"/>
            <a:ext cx="3192706" cy="2492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7511" y="4047776"/>
            <a:ext cx="338484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856" y="3564915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 to uninstall.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49802" y="3845270"/>
            <a:ext cx="229370" cy="19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442451" y="368709"/>
            <a:ext cx="797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 (version 9 and later),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</a:t>
            </a:r>
            <a:r>
              <a:rPr lang="en-US" altLang="ja-JP" dirty="0" smtClean="0"/>
              <a:t>In this case, uninstall Java and re-install version 8.</a:t>
            </a:r>
            <a:endParaRPr lang="ja-JP" altLang="en-US" dirty="0"/>
          </a:p>
          <a:p>
            <a:endParaRPr lang="en-US" dirty="0" smtClean="0"/>
          </a:p>
          <a:p>
            <a:r>
              <a:rPr lang="en-US" altLang="ja-JP" dirty="0"/>
              <a:t>To uninstall java, click the program and then click a “uninstall”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382" y="4647043"/>
            <a:ext cx="1219200" cy="955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331" y="1799696"/>
            <a:ext cx="3752378" cy="1994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23682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</a:t>
            </a:r>
            <a:r>
              <a:rPr lang="en-US" altLang="ja-JP" dirty="0" smtClean="0"/>
              <a:t>Google and </a:t>
            </a:r>
            <a:r>
              <a:rPr lang="en-US" altLang="ja-JP" dirty="0" err="1" smtClean="0"/>
              <a:t>goto</a:t>
            </a:r>
            <a:r>
              <a:rPr lang="en-US" altLang="ja-JP" dirty="0"/>
              <a:t> </a:t>
            </a:r>
            <a:r>
              <a:rPr lang="en-US" altLang="ja-JP" dirty="0" smtClean="0"/>
              <a:t>the following website.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8" y="1810606"/>
            <a:ext cx="3711152" cy="4342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3458" y="253928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STEP2</a:t>
            </a:r>
            <a:r>
              <a:rPr lang="en-US" dirty="0" smtClean="0"/>
              <a:t>: Install Java8.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5970" y="5744753"/>
            <a:ext cx="545690" cy="3244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809370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46190" y="3219441"/>
            <a:ext cx="1964053" cy="1617045"/>
            <a:chOff x="1357162" y="3378467"/>
            <a:chExt cx="1964053" cy="1617045"/>
          </a:xfrm>
        </p:grpSpPr>
        <p:sp>
          <p:nvSpPr>
            <p:cNvPr id="17" name="Rectangle 16"/>
            <p:cNvSpPr/>
            <p:nvPr/>
          </p:nvSpPr>
          <p:spPr>
            <a:xfrm>
              <a:off x="1357162" y="3378467"/>
              <a:ext cx="1963554" cy="16170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64493" y="3387544"/>
              <a:ext cx="1956722" cy="16013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59755" y="3387544"/>
              <a:ext cx="1956722" cy="1606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815514" y="3857161"/>
            <a:ext cx="10550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this!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3141" y="5141861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 SE 8u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18581" y="4971028"/>
            <a:ext cx="228600" cy="19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62590" y="3554612"/>
            <a:ext cx="3635372" cy="121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7352" y="2176160"/>
            <a:ext cx="1304296" cy="18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78459" y="1710094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36294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35758" y="3848384"/>
            <a:ext cx="303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download “i586” (32-bit) or “x64” (64-bit). 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228996" y="4864162"/>
            <a:ext cx="86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8292" y="4560276"/>
            <a:ext cx="2918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click, follow the instruction, and you’re done.</a:t>
            </a:r>
          </a:p>
          <a:p>
            <a:endParaRPr lang="en-US" dirty="0" smtClean="0"/>
          </a:p>
          <a:p>
            <a:r>
              <a:rPr lang="en-US" dirty="0" smtClean="0"/>
              <a:t>You may do </a:t>
            </a:r>
            <a:r>
              <a:rPr lang="en-US" dirty="0" smtClean="0">
                <a:solidFill>
                  <a:srgbClr val="00B0F0"/>
                </a:solidFill>
              </a:rPr>
              <a:t>STEP1</a:t>
            </a:r>
            <a:r>
              <a:rPr lang="en-US" dirty="0" smtClean="0"/>
              <a:t> to double check you’ve got the right version installed.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2103" y="1004368"/>
            <a:ext cx="549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http://</a:t>
            </a:r>
            <a:r>
              <a:rPr lang="en-US" altLang="ja-JP" sz="1400" dirty="0" err="1" smtClean="0"/>
              <a:t>www.oracle.com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technetwork</a:t>
            </a:r>
            <a:r>
              <a:rPr lang="en-US" altLang="ja-JP" sz="1400" dirty="0" smtClean="0"/>
              <a:t>/java/</a:t>
            </a:r>
            <a:r>
              <a:rPr lang="en-US" altLang="ja-JP" sz="1400" dirty="0" err="1" smtClean="0"/>
              <a:t>javase</a:t>
            </a:r>
            <a:r>
              <a:rPr lang="en-US" altLang="ja-JP" sz="1400" dirty="0" smtClean="0"/>
              <a:t>/downloads/</a:t>
            </a:r>
            <a:r>
              <a:rPr lang="en-US" altLang="ja-JP" sz="1400" dirty="0" err="1" smtClean="0"/>
              <a:t>index.html</a:t>
            </a:r>
            <a:endParaRPr lang="en-US" altLang="ja-JP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033670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2111" y="3717697"/>
            <a:ext cx="0" cy="928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3"/>
          <p:cNvSpPr/>
          <p:nvPr/>
        </p:nvSpPr>
        <p:spPr>
          <a:xfrm>
            <a:off x="4662590" y="3336898"/>
            <a:ext cx="3635372" cy="121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448" y="1615108"/>
            <a:ext cx="3354808" cy="201173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970808" y="2580522"/>
            <a:ext cx="1196729" cy="1859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859" y="3853719"/>
            <a:ext cx="3334558" cy="289836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4954215" y="6530882"/>
            <a:ext cx="1196729" cy="18598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2385" y="926152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473" y="2079535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044" y="745301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1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15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2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28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35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98623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3655614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“7Z Opener”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46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7592" y="4613243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540041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7Z Opener</a:t>
            </a:r>
            <a:endParaRPr lang="en-US" altLang="ja-JP" dirty="0"/>
          </a:p>
          <a:p>
            <a:r>
              <a:rPr kumimoji="1" lang="en-US" altLang="ja-JP" dirty="0" smtClean="0"/>
              <a:t>Tiny Opener</a:t>
            </a:r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1180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4715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870" y="3246782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i586 (32-bit) or amd64 (</a:t>
            </a:r>
            <a:r>
              <a:rPr kumimoji="1" lang="en-US" altLang="ja-JP" smtClean="0"/>
              <a:t>64-bit).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</a:t>
            </a:r>
            <a:r>
              <a:rPr kumimoji="1" lang="en-US" altLang="ja-JP" smtClean="0"/>
              <a:t>matrix multiplications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en-US" altLang="ja-JP" smtClean="0"/>
              <a:t>Copy </a:t>
            </a:r>
            <a:r>
              <a:rPr kumimoji="1" lang="en-US" altLang="ja-JP" dirty="0" smtClean="0"/>
              <a:t>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6220424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4907" y="3965536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2653" y="5053591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Check whether your java is 32-bit or 64-bit</a:t>
            </a:r>
            <a:r>
              <a:rPr lang="en-US" altLang="ja-JP" dirty="0"/>
              <a:t>. </a:t>
            </a:r>
            <a:r>
              <a:rPr lang="en-US" altLang="ja-JP" dirty="0" smtClean="0"/>
              <a:t>In </a:t>
            </a:r>
            <a:r>
              <a:rPr lang="en-US" altLang="ja-JP" dirty="0"/>
              <a:t>Apps &amp; </a:t>
            </a:r>
            <a:r>
              <a:rPr lang="en-US" altLang="ja-JP" dirty="0" smtClean="0"/>
              <a:t>features (see Chap. 1), you will find “Java8 Update xxx </a:t>
            </a:r>
            <a:r>
              <a:rPr lang="en-US" altLang="ja-JP" dirty="0" smtClean="0">
                <a:solidFill>
                  <a:srgbClr val="FF0000"/>
                </a:solidFill>
              </a:rPr>
              <a:t>(64-bit)</a:t>
            </a:r>
            <a:r>
              <a:rPr lang="en-US" altLang="ja-JP" dirty="0" smtClean="0"/>
              <a:t>” for 64-bit, and just </a:t>
            </a:r>
            <a:r>
              <a:rPr lang="en-US" altLang="ja-JP" dirty="0"/>
              <a:t>“Java8 Update </a:t>
            </a:r>
            <a:r>
              <a:rPr lang="en-US" altLang="ja-JP" dirty="0" smtClean="0"/>
              <a:t>xxx” for 32-bit. [It doesn’t explicitly write 32-bit.]</a:t>
            </a:r>
          </a:p>
          <a:p>
            <a:endParaRPr lang="en-US" altLang="ja-JP" dirty="0"/>
          </a:p>
          <a:p>
            <a:r>
              <a:rPr lang="en-US" altLang="ja-JP" dirty="0"/>
              <a:t>Now, we will copy the jar files to an extension folder, which is located at</a:t>
            </a:r>
          </a:p>
          <a:p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/>
              <a:t>32-bit: c:\Program Files (x86)\Java\jre1.8.x_xxx\lib\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/>
              <a:t>64-bit: c:\Program Files\Java\jre1.8.x_xxx\lib\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Copy the following jar files in this folder</a:t>
            </a:r>
            <a:r>
              <a:rPr lang="en-US" altLang="ja-JP" dirty="0" smtClean="0"/>
              <a:t>,</a:t>
            </a:r>
          </a:p>
          <a:p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42653" y="5819710"/>
            <a:ext cx="148630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Jama-1.0.3.jar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27" y="3546112"/>
            <a:ext cx="3117631" cy="244379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28870" y="6212051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i586 (32-bit) or amd64 (</a:t>
            </a:r>
            <a:r>
              <a:rPr kumimoji="1" lang="en-US" altLang="ja-JP" smtClean="0"/>
              <a:t>64-bit).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789</Words>
  <Application>Microsoft Macintosh PowerPoint</Application>
  <PresentationFormat>画面に合わせる (4:3)</PresentationFormat>
  <Paragraphs>121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PowerPoint プレゼンテーション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Copy jar files</vt:lpstr>
      <vt:lpstr>5. Download and test JSindo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312</cp:revision>
  <cp:lastPrinted>2018-04-10T06:17:39Z</cp:lastPrinted>
  <dcterms:created xsi:type="dcterms:W3CDTF">2018-02-18T14:36:46Z</dcterms:created>
  <dcterms:modified xsi:type="dcterms:W3CDTF">2018-06-13T07:04:34Z</dcterms:modified>
</cp:coreProperties>
</file>