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03" r:id="rId3"/>
    <p:sldId id="304" r:id="rId4"/>
    <p:sldId id="305" r:id="rId5"/>
    <p:sldId id="306" r:id="rId6"/>
    <p:sldId id="289" r:id="rId7"/>
    <p:sldId id="294" r:id="rId8"/>
    <p:sldId id="297" r:id="rId9"/>
    <p:sldId id="296" r:id="rId10"/>
    <p:sldId id="300" r:id="rId11"/>
    <p:sldId id="301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645"/>
  </p:normalViewPr>
  <p:slideViewPr>
    <p:cSldViewPr snapToGrid="0" snapToObjects="1">
      <p:cViewPr varScale="1">
        <p:scale>
          <a:sx n="89" d="100"/>
          <a:sy n="89" d="100"/>
        </p:scale>
        <p:origin x="1080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799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for Windows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5. Download and test </a:t>
            </a:r>
            <a:r>
              <a:rPr kumimoji="1" lang="en-US" altLang="ja-JP" dirty="0" err="1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750209"/>
            <a:ext cx="50778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Double click to unzip the file. Then, find sindo-4.0/jar/JSindo-4.0.jar. Double click the jar file, and you should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If you don’t see the panel, review the installation of Java. </a:t>
            </a:r>
          </a:p>
          <a:p>
            <a:endParaRPr lang="en-US" altLang="ja-JP" dirty="0"/>
          </a:p>
          <a:p>
            <a:r>
              <a:rPr lang="en-US" altLang="ja-JP" dirty="0"/>
              <a:t>Let’s test the program. Sample files are included in sindo-4.0/doc/</a:t>
            </a:r>
            <a:r>
              <a:rPr lang="en-US" altLang="ja-JP" dirty="0" err="1"/>
              <a:t>JSindo</a:t>
            </a:r>
            <a:r>
              <a:rPr lang="en-US" altLang="ja-JP" dirty="0"/>
              <a:t>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If you see formaldehyde, you’re done with the first step!</a:t>
            </a:r>
          </a:p>
          <a:p>
            <a:endParaRPr lang="en-US" altLang="ja-JP" dirty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/>
              <a:t>/ Java3D 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(xxx = amd64 or i586) are located in the folder.</a:t>
            </a:r>
          </a:p>
        </p:txBody>
      </p:sp>
      <p:grpSp>
        <p:nvGrpSpPr>
          <p:cNvPr id="7" name="図形グループ 6"/>
          <p:cNvGrpSpPr/>
          <p:nvPr/>
        </p:nvGrpSpPr>
        <p:grpSpPr>
          <a:xfrm>
            <a:off x="5625296" y="1739640"/>
            <a:ext cx="3023046" cy="4452816"/>
            <a:chOff x="5393913" y="986805"/>
            <a:chExt cx="3404900" cy="5015271"/>
          </a:xfrm>
        </p:grpSpPr>
        <p:pic>
          <p:nvPicPr>
            <p:cNvPr id="3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矢印コネクタ 11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テキスト ボックス 12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5" name="正方形/長方形 14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直線矢印コネクタ 16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sindo-4.0.zip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7068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Finally,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If you don’t see this panel, JAMA isn’t working. Make sure the </a:t>
            </a:r>
            <a:r>
              <a:rPr lang="en-US" altLang="ja-JP" dirty="0" err="1"/>
              <a:t>jarfile</a:t>
            </a:r>
            <a:r>
              <a:rPr lang="en-US" altLang="ja-JP" dirty="0"/>
              <a:t> of JAMA is copied to the extension folder.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898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STEP1</a:t>
            </a:r>
            <a:r>
              <a:rPr kumimoji="1" lang="en-US" altLang="ja-JP" dirty="0"/>
              <a:t>: Let’s check if your </a:t>
            </a:r>
            <a:r>
              <a:rPr lang="en-US" altLang="ja-JP" dirty="0"/>
              <a:t>PC</a:t>
            </a:r>
            <a:r>
              <a:rPr kumimoji="1" lang="en-US" altLang="ja-JP" dirty="0"/>
              <a:t> has Java installed or not, and </a:t>
            </a:r>
            <a:r>
              <a:rPr lang="en-US" altLang="ja-JP" dirty="0"/>
              <a:t>the version of Java 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0" y="1985273"/>
            <a:ext cx="44994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/>
              <a:t>Open the “Windows Settings”, click “Apps”, and search for “java” in Apps &amp; features.</a:t>
            </a:r>
          </a:p>
          <a:p>
            <a:pPr algn="just"/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/>
              <a:t>If you don’t find anything, it means you don’t have java in your PC. </a:t>
            </a:r>
            <a:r>
              <a:rPr lang="en-US" altLang="ja-JP" dirty="0" err="1"/>
              <a:t>Goto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STEP2</a:t>
            </a:r>
            <a:r>
              <a:rPr lang="en-US" altLang="ja-JP" dirty="0"/>
              <a:t> to install.</a:t>
            </a:r>
          </a:p>
          <a:p>
            <a:pPr marL="285750" indent="-285750" algn="just">
              <a:buFont typeface="Arial" charset="0"/>
              <a:buChar char="•"/>
            </a:pPr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dirty="0"/>
              <a:t>If your Java is Version 8, then you can skip the installation and go to Chap. 2.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482385" y="5239395"/>
            <a:ext cx="22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Version </a:t>
            </a:r>
            <a:r>
              <a:rPr lang="en-US" dirty="0"/>
              <a:t>8 </a:t>
            </a:r>
            <a:r>
              <a:rPr lang="en-US"/>
              <a:t>Update 172!</a:t>
            </a:r>
            <a:endParaRPr 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06383" y="1599083"/>
            <a:ext cx="2618908" cy="2044872"/>
          </a:xfrm>
          <a:prstGeom prst="rect">
            <a:avLst/>
          </a:prstGeom>
        </p:spPr>
      </p:pic>
      <p:pic>
        <p:nvPicPr>
          <p:cNvPr id="10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0471" y="4072944"/>
            <a:ext cx="2610824" cy="20385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58409" y="2546766"/>
            <a:ext cx="493200" cy="493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3" idx="4"/>
          </p:cNvCxnSpPr>
          <p:nvPr/>
        </p:nvCxnSpPr>
        <p:spPr>
          <a:xfrm flipH="1">
            <a:off x="6096521" y="3039966"/>
            <a:ext cx="8488" cy="996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67857" y="5079874"/>
            <a:ext cx="808892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59579" y="4570294"/>
            <a:ext cx="135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“java”.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510525" y="4850649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667856" y="5338139"/>
            <a:ext cx="1278621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5737685" y="5416711"/>
            <a:ext cx="851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4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169286" y="4815714"/>
            <a:ext cx="4217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Unfortunately, your Java is Version 10.0.1…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5191" y="2222281"/>
            <a:ext cx="3192706" cy="249290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7511" y="4047776"/>
            <a:ext cx="338484" cy="1758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898856" y="3564915"/>
            <a:ext cx="2229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here to uninstall.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749802" y="3845270"/>
            <a:ext cx="229370" cy="198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7"/>
          <p:cNvSpPr txBox="1"/>
          <p:nvPr/>
        </p:nvSpPr>
        <p:spPr>
          <a:xfrm>
            <a:off x="442451" y="368709"/>
            <a:ext cx="79788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In this case, uninstall Java and re-install version 8.</a:t>
            </a:r>
            <a:endParaRPr lang="ja-JP" altLang="en-US" dirty="0"/>
          </a:p>
          <a:p>
            <a:endParaRPr lang="en-US" dirty="0"/>
          </a:p>
          <a:p>
            <a:r>
              <a:rPr lang="en-US" altLang="ja-JP" dirty="0"/>
              <a:t>To uninstall java, click the program and then click a “uninstall” button.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34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1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382" y="4647043"/>
            <a:ext cx="1219200" cy="9556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6331" y="1799696"/>
            <a:ext cx="3752378" cy="199464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Google and </a:t>
            </a:r>
            <a:r>
              <a:rPr lang="en-US" altLang="ja-JP" dirty="0" err="1"/>
              <a:t>goto</a:t>
            </a:r>
            <a:r>
              <a:rPr lang="en-US" altLang="ja-JP" dirty="0"/>
              <a:t> the following website.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418" y="1810606"/>
            <a:ext cx="3711152" cy="43424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STEP2</a:t>
            </a:r>
            <a:r>
              <a:rPr lang="en-US" dirty="0"/>
              <a:t>: Install Java8.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805970" y="5744753"/>
            <a:ext cx="545690" cy="3244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809370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1346190" y="3219441"/>
            <a:ext cx="1964053" cy="1617045"/>
            <a:chOff x="1357162" y="3378467"/>
            <a:chExt cx="1964053" cy="1617045"/>
          </a:xfrm>
        </p:grpSpPr>
        <p:sp>
          <p:nvSpPr>
            <p:cNvPr id="17" name="Rectangle 16"/>
            <p:cNvSpPr/>
            <p:nvPr/>
          </p:nvSpPr>
          <p:spPr>
            <a:xfrm>
              <a:off x="1357162" y="3378467"/>
              <a:ext cx="1963554" cy="161704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1364493" y="3387544"/>
              <a:ext cx="1956722" cy="16013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1359755" y="3387544"/>
              <a:ext cx="1956722" cy="16061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815514" y="3857161"/>
            <a:ext cx="10550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this!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03141" y="5141861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Java SE 8u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1118581" y="4971028"/>
            <a:ext cx="228600" cy="1949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662590" y="3554612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317352" y="2176160"/>
            <a:ext cx="1304296" cy="1803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5578459" y="1710094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362940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5758" y="3848384"/>
            <a:ext cx="303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download “i586” (32-bit) or “x64” (64-bit). 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228996" y="4864162"/>
            <a:ext cx="867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8292" y="4560276"/>
            <a:ext cx="29189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Double click, follow the instruction, and you’re done.</a:t>
            </a:r>
          </a:p>
          <a:p>
            <a:endParaRPr lang="en-US" dirty="0"/>
          </a:p>
          <a:p>
            <a:r>
              <a:rPr lang="en-US" dirty="0"/>
              <a:t>You may do </a:t>
            </a:r>
            <a:r>
              <a:rPr lang="en-US" dirty="0">
                <a:solidFill>
                  <a:srgbClr val="00B0F0"/>
                </a:solidFill>
              </a:rPr>
              <a:t>STEP1</a:t>
            </a:r>
            <a:r>
              <a:rPr lang="en-US" dirty="0"/>
              <a:t> to double check you’ve got the right version installed.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54978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http://</a:t>
            </a:r>
            <a:r>
              <a:rPr lang="en-US" altLang="ja-JP" sz="1400" dirty="0" err="1"/>
              <a:t>www.oracle.com</a:t>
            </a:r>
            <a:r>
              <a:rPr lang="en-US" altLang="ja-JP" sz="1400" dirty="0"/>
              <a:t>/</a:t>
            </a:r>
            <a:r>
              <a:rPr lang="en-US" altLang="ja-JP" sz="1400" dirty="0" err="1"/>
              <a:t>technetwork</a:t>
            </a:r>
            <a:r>
              <a:rPr lang="en-US" altLang="ja-JP" sz="1400" dirty="0"/>
              <a:t>/java/</a:t>
            </a:r>
            <a:r>
              <a:rPr lang="en-US" altLang="ja-JP" sz="1400" dirty="0" err="1"/>
              <a:t>javase</a:t>
            </a:r>
            <a:r>
              <a:rPr lang="en-US" altLang="ja-JP" sz="1400" dirty="0"/>
              <a:t>/downloads/</a:t>
            </a:r>
            <a:r>
              <a:rPr lang="en-US" altLang="ja-JP" sz="1400" dirty="0" err="1"/>
              <a:t>index.html</a:t>
            </a:r>
            <a:endParaRPr lang="en-US" altLang="ja-JP" sz="14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717697"/>
            <a:ext cx="0" cy="9280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3"/>
          <p:cNvSpPr/>
          <p:nvPr/>
        </p:nvSpPr>
        <p:spPr>
          <a:xfrm>
            <a:off x="4662590" y="3336898"/>
            <a:ext cx="3635372" cy="12172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uses Java3D for visualization. A stable version, 1.6.0, is available from </a:t>
            </a:r>
            <a:r>
              <a:rPr lang="en-US" altLang="ja-JP" dirty="0" err="1"/>
              <a:t>JogAmp</a:t>
            </a:r>
            <a:r>
              <a:rPr lang="en-US" altLang="ja-JP" dirty="0"/>
              <a:t>. </a:t>
            </a:r>
            <a:r>
              <a:rPr lang="en-US" altLang="ja-JP" dirty="0" err="1"/>
              <a:t>Goto</a:t>
            </a:r>
            <a:r>
              <a:rPr lang="en-US" altLang="ja-JP" dirty="0"/>
              <a:t> http://</a:t>
            </a:r>
            <a:r>
              <a:rPr lang="en-US" altLang="ja-JP" dirty="0" err="1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</a:t>
            </a:r>
          </a:p>
          <a:p>
            <a:r>
              <a:rPr lang="en-US" altLang="ja-JP" dirty="0"/>
              <a:t>jogamp-all-platforms.7z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64D9ED3-A4B2-8945-9475-3FFD0A427E35}"/>
              </a:ext>
            </a:extLst>
          </p:cNvPr>
          <p:cNvSpPr txBox="1"/>
          <p:nvPr/>
        </p:nvSpPr>
        <p:spPr>
          <a:xfrm>
            <a:off x="1816227" y="5910029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 back to the main page, then go to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40F3FEE-C1D6-C644-B9EF-D3232375E242}"/>
              </a:ext>
            </a:extLst>
          </p:cNvPr>
          <p:cNvSpPr/>
          <p:nvPr/>
        </p:nvSpPr>
        <p:spPr>
          <a:xfrm>
            <a:off x="2407507" y="2027753"/>
            <a:ext cx="283141" cy="2109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46D07A-D814-C542-8F9D-283B93E72E90}"/>
              </a:ext>
            </a:extLst>
          </p:cNvPr>
          <p:cNvCxnSpPr>
            <a:cxnSpLocks/>
          </p:cNvCxnSpPr>
          <p:nvPr/>
        </p:nvCxnSpPr>
        <p:spPr>
          <a:xfrm flipV="1">
            <a:off x="2483768" y="2280746"/>
            <a:ext cx="0" cy="34368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2385" y="926152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9473" y="2079535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0044" y="745301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751691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36428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379815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193292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751828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</a:t>
            </a:r>
            <a:r>
              <a:rPr kumimoji="1" lang="en-US" altLang="ja-JP"/>
              <a:t>here and </a:t>
            </a:r>
            <a:r>
              <a:rPr kumimoji="1" lang="en-US" altLang="ja-JP" dirty="0"/>
              <a:t>download</a:t>
            </a:r>
          </a:p>
          <a:p>
            <a:r>
              <a:rPr lang="en-US" altLang="ja-JP" dirty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05935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160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3655614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Unarchive the two files you’ve just downloaded.</a:t>
            </a:r>
            <a:r>
              <a:rPr lang="en-US" altLang="ja-JP" dirty="0"/>
              <a:t> 7z files can be unarchived using, for example, “7Z Opener”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34946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31874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pic>
        <p:nvPicPr>
          <p:cNvPr id="1026" name="Picture 2" descr="https://win10labo.info/wp-content/uploads/2018/01/7zopener.jpg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07592" y="4613243"/>
            <a:ext cx="617518" cy="60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/>
          <p:cNvSpPr txBox="1"/>
          <p:nvPr/>
        </p:nvSpPr>
        <p:spPr>
          <a:xfrm>
            <a:off x="2270555" y="4540041"/>
            <a:ext cx="1331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/>
              <a:t>7Z Opener</a:t>
            </a:r>
            <a:endParaRPr lang="en-US" altLang="ja-JP" dirty="0"/>
          </a:p>
          <a:p>
            <a:r>
              <a:rPr kumimoji="1" lang="en-US" altLang="ja-JP" dirty="0"/>
              <a:t>Tiny Opener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35A7EA-BEFF-E345-BFDF-6D86CEBD96CA}"/>
              </a:ext>
            </a:extLst>
          </p:cNvPr>
          <p:cNvSpPr txBox="1"/>
          <p:nvPr/>
        </p:nvSpPr>
        <p:spPr>
          <a:xfrm>
            <a:off x="529293" y="290580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Scroll down the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555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will find jar files </a:t>
            </a:r>
            <a:r>
              <a:rPr lang="en-US" altLang="ja-JP" dirty="0"/>
              <a:t>in </a:t>
            </a:r>
            <a:r>
              <a:rPr lang="en-US" altLang="ja-JP" dirty="0" err="1"/>
              <a:t>jogamp</a:t>
            </a:r>
            <a:r>
              <a:rPr lang="en-US" altLang="ja-JP" dirty="0"/>
              <a:t>-all-platforms/jar and in jogamp-java3d. The following jar files are needed for </a:t>
            </a:r>
            <a:r>
              <a:rPr lang="en-US" altLang="ja-JP" dirty="0" err="1"/>
              <a:t>JSindo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1180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54715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8870" y="3246782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where </a:t>
            </a:r>
            <a:r>
              <a:rPr kumimoji="1" lang="en-US" altLang="ja-JP" dirty="0">
                <a:solidFill>
                  <a:srgbClr val="FF0000"/>
                </a:solidFill>
              </a:rPr>
              <a:t>xxx</a:t>
            </a:r>
            <a:r>
              <a:rPr kumimoji="1" lang="en-US" altLang="ja-JP" dirty="0"/>
              <a:t> = i586 (32-bit) or amd64 (</a:t>
            </a:r>
            <a:r>
              <a:rPr kumimoji="1" lang="en-US" altLang="ja-JP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4826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JAMA is  a linear algebra library for JAVA. We use it for </a:t>
            </a:r>
            <a:r>
              <a:rPr kumimoji="1" lang="en-US" altLang="ja-JP"/>
              <a:t>matrix multiplications</a:t>
            </a:r>
            <a:r>
              <a:rPr kumimoji="1" lang="en-US" altLang="ja-JP" dirty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 a </a:t>
            </a:r>
            <a:r>
              <a:rPr kumimoji="1" lang="en-US" altLang="ja-JP" dirty="0" err="1"/>
              <a:t>jarfile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244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4. </a:t>
            </a:r>
            <a:r>
              <a:rPr kumimoji="1" lang="en-US" altLang="ja-JP"/>
              <a:t>Copy </a:t>
            </a:r>
            <a:r>
              <a:rPr kumimoji="1" lang="en-US" altLang="ja-JP" dirty="0"/>
              <a:t>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6457950" y="6220424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34907" y="3965536"/>
            <a:ext cx="3438762" cy="101566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-natives-windows-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-all-natives-windows-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2653" y="5053591"/>
            <a:ext cx="1300356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35006" y="965502"/>
            <a:ext cx="793897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Check whether your java is 32-bit or 64-bit. In Apps &amp; features (see Chap. 1), you will find “Java8 Update xxx </a:t>
            </a:r>
            <a:r>
              <a:rPr lang="en-US" altLang="ja-JP" dirty="0">
                <a:solidFill>
                  <a:srgbClr val="FF0000"/>
                </a:solidFill>
              </a:rPr>
              <a:t>(64-bit)</a:t>
            </a:r>
            <a:r>
              <a:rPr lang="en-US" altLang="ja-JP" dirty="0"/>
              <a:t>” for 64-bit, and just “Java8 Update xxx” for 32-bit. [It doesn’t explicitly write 32-bit.]</a:t>
            </a:r>
          </a:p>
          <a:p>
            <a:endParaRPr lang="en-US" altLang="ja-JP" dirty="0"/>
          </a:p>
          <a:p>
            <a:r>
              <a:rPr lang="en-US" altLang="ja-JP" dirty="0"/>
              <a:t>Now, we will copy the jar files to an extension folder, which is located at</a:t>
            </a:r>
          </a:p>
          <a:p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32-bit: c:\Program Files (x86)\Java\jre1.8.x_xxx\lib\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pPr lvl="1">
              <a:tabLst>
                <a:tab pos="1406525" algn="l"/>
              </a:tabLst>
            </a:pPr>
            <a:r>
              <a:rPr lang="en-US" altLang="ja-JP" dirty="0"/>
              <a:t>64-bit: c:\Program Files\Java\jre1.8.x_xxx\lib\</a:t>
            </a:r>
            <a:r>
              <a:rPr lang="en-US" altLang="ja-JP" dirty="0" err="1"/>
              <a:t>ext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Copy the following jar files in this folder,</a:t>
            </a:r>
          </a:p>
          <a:p>
            <a:endParaRPr lang="en-US" altLang="ja-JP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142653" y="5819710"/>
            <a:ext cx="1486304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Jama-1.0.3.jar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27" y="3546112"/>
            <a:ext cx="3117631" cy="2443792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728870" y="6212051"/>
            <a:ext cx="427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where </a:t>
            </a:r>
            <a:r>
              <a:rPr kumimoji="1" lang="en-US" altLang="ja-JP" dirty="0">
                <a:solidFill>
                  <a:srgbClr val="FF0000"/>
                </a:solidFill>
              </a:rPr>
              <a:t>xxx</a:t>
            </a:r>
            <a:r>
              <a:rPr kumimoji="1" lang="en-US" altLang="ja-JP" dirty="0"/>
              <a:t> = i586 (32-bit) or amd64 (</a:t>
            </a:r>
            <a:r>
              <a:rPr kumimoji="1" lang="en-US" altLang="ja-JP"/>
              <a:t>64-bit).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1693623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1731</TotalTime>
  <Words>936</Words>
  <Application>Microsoft Macintosh PowerPoint</Application>
  <PresentationFormat>画面に合わせる (4:3)</PresentationFormat>
  <Paragraphs>121</Paragraphs>
  <Slides>11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321</cp:revision>
  <cp:lastPrinted>2018-04-10T06:17:39Z</cp:lastPrinted>
  <dcterms:created xsi:type="dcterms:W3CDTF">2018-02-18T14:36:46Z</dcterms:created>
  <dcterms:modified xsi:type="dcterms:W3CDTF">2019-05-03T05:03:15Z</dcterms:modified>
</cp:coreProperties>
</file>