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91" r:id="rId3"/>
    <p:sldId id="292" r:id="rId4"/>
    <p:sldId id="293" r:id="rId5"/>
    <p:sldId id="274" r:id="rId6"/>
    <p:sldId id="299" r:id="rId7"/>
    <p:sldId id="276" r:id="rId8"/>
    <p:sldId id="304" r:id="rId9"/>
    <p:sldId id="306" r:id="rId10"/>
    <p:sldId id="305" r:id="rId11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279"/>
    <p:restoredTop sz="94645"/>
  </p:normalViewPr>
  <p:slideViewPr>
    <p:cSldViewPr snapToGrid="0" snapToObjects="1">
      <p:cViewPr>
        <p:scale>
          <a:sx n="78" d="100"/>
          <a:sy n="78" d="100"/>
        </p:scale>
        <p:origin x="1152" y="424"/>
      </p:cViewPr>
      <p:guideLst>
        <p:guide orient="horz" pos="2160"/>
        <p:guide pos="20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0F0136-69B4-D44B-9FED-4928016A3512}" type="datetimeFigureOut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9D3D55-BD5C-034D-AC25-55F6153EBC0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3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6563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3D55-BD5C-034D-AC25-55F6153EBC0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42020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smtClean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A2EAE-8A19-6140-AB90-FBA793328AFC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3;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2F6CD-D8C5-EA47-935C-33C61990A9A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32CAB7-B1D1-C842-BB27-1789136EF08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06A1-BF80-4F40-AD73-3A1303D72015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1370A8-86D7-DE4D-BAB6-D17D5C3BEC5A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DFF1A-26F6-734D-81A6-596D27E77CDE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D6ED2-2E77-3346-9932-196F8E0DDE9D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D62E53-0DE6-954C-A642-97CC889F03F2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76B436-8A19-1A40-8CF4-6DE75F461D19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3;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F977A8-A6EB-6544-A402-5123A38A5E0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smtClean="0"/>
              <a:t>プレースホルダーまでドラッグするかアイコンをクリックして図を追加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smtClean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63A33F-D5AB-5D4B-9CED-7FFE32473911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10207"/>
            <a:ext cx="7886700" cy="7132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smtClean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019503"/>
            <a:ext cx="7886700" cy="51574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smtClean="0"/>
              <a:t>マスター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1301-D078-CF4D-9B69-E985276E2D1F}" type="datetime1">
              <a:rPr kumimoji="1" lang="ja-JP" altLang="en-US" smtClean="0"/>
              <a:t>2018/5/22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34BB6B-1E1A-9541-9560-488905BF54F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9652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2060169" y="1584506"/>
            <a:ext cx="4930645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 smtClean="0"/>
              <a:t>How to Install </a:t>
            </a:r>
            <a:r>
              <a:rPr kumimoji="1" lang="en-US" altLang="ja-JP" sz="4400" dirty="0" err="1" smtClean="0"/>
              <a:t>JSindo</a:t>
            </a:r>
            <a:endParaRPr kumimoji="1" lang="en-US" altLang="ja-JP" sz="4400" dirty="0" smtClean="0"/>
          </a:p>
          <a:p>
            <a:pPr algn="ctr"/>
            <a:r>
              <a:rPr lang="en-US" altLang="ja-JP" sz="4400" dirty="0"/>
              <a:t> </a:t>
            </a:r>
            <a:r>
              <a:rPr lang="en-US" altLang="ja-JP" sz="4400" dirty="0" smtClean="0"/>
              <a:t>for LINUX</a:t>
            </a:r>
            <a:endParaRPr kumimoji="1" lang="ja-JP" altLang="en-US" sz="4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409225" y="4020685"/>
            <a:ext cx="407092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ja-JP" dirty="0" smtClean="0"/>
              <a:t>Theoretical Molecular Science Laboratory</a:t>
            </a:r>
          </a:p>
          <a:p>
            <a:pPr algn="ctr"/>
            <a:r>
              <a:rPr kumimoji="1" lang="en-US" altLang="ja-JP" dirty="0" smtClean="0"/>
              <a:t>RIKEN Pioneering Research Cluster</a:t>
            </a:r>
          </a:p>
          <a:p>
            <a:pPr algn="ctr"/>
            <a:endParaRPr lang="en-US" altLang="ja-JP" dirty="0"/>
          </a:p>
          <a:p>
            <a:pPr algn="ctr"/>
            <a:r>
              <a:rPr kumimoji="1" lang="en-US" altLang="ja-JP" dirty="0" smtClean="0"/>
              <a:t>2018/05/21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365358" y="3176854"/>
            <a:ext cx="21600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 smtClean="0"/>
              <a:t>Kiyoshi Yagi</a:t>
            </a:r>
          </a:p>
          <a:p>
            <a:pPr algn="ctr"/>
            <a:r>
              <a:rPr kumimoji="1" lang="en-US" altLang="ja-JP" dirty="0" err="1" smtClean="0"/>
              <a:t>kiyoshi.yagi@riken.jp</a:t>
            </a:r>
            <a:endParaRPr kumimoji="1" lang="en-US" altLang="ja-JP" dirty="0" smtClean="0"/>
          </a:p>
        </p:txBody>
      </p:sp>
    </p:spTree>
    <p:extLst>
      <p:ext uri="{BB962C8B-B14F-4D97-AF65-F5344CB8AC3E}">
        <p14:creationId xmlns:p14="http://schemas.microsoft.com/office/powerpoint/2010/main" val="1712084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3913" y="418769"/>
            <a:ext cx="3404900" cy="1283254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直線矢印コネクタ 13"/>
          <p:cNvCxnSpPr/>
          <p:nvPr/>
        </p:nvCxnSpPr>
        <p:spPr>
          <a:xfrm>
            <a:off x="6456635" y="781347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6454749" y="878288"/>
            <a:ext cx="1904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Harmonic Analysis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25833" y="841421"/>
            <a:ext cx="5077859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Finally,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Tools -&gt; Harmonic Analysis. This should create a panel of “Normal modes”. 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this </a:t>
            </a:r>
            <a:r>
              <a:rPr lang="en-US" altLang="ja-JP" dirty="0"/>
              <a:t>panel, </a:t>
            </a:r>
            <a:r>
              <a:rPr lang="en-US" altLang="ja-JP" dirty="0" smtClean="0"/>
              <a:t>JAMA isn’t working. Check if the </a:t>
            </a:r>
            <a:r>
              <a:rPr lang="en-US" altLang="ja-JP" dirty="0" err="1" smtClean="0"/>
              <a:t>jarfile</a:t>
            </a:r>
            <a:r>
              <a:rPr lang="en-US" altLang="ja-JP" dirty="0" smtClean="0"/>
              <a:t> of JAMA is set correctly.</a:t>
            </a:r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If the panel appears, you’re all set! </a:t>
            </a:r>
            <a:r>
              <a:rPr lang="en-US" altLang="ja-JP" dirty="0" err="1" smtClean="0"/>
              <a:t>Congradulations</a:t>
            </a:r>
            <a:r>
              <a:rPr lang="en-US" altLang="ja-JP" dirty="0" smtClean="0"/>
              <a:t>!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Check on ”show vibrational coordinates”, and choose a mode you want to see. Vibrational motion will be indicated by arrows. You can “Invert the arrows” by a check box, and change the magnitude using a slider.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Thanks for using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!</a:t>
            </a:r>
          </a:p>
          <a:p>
            <a:r>
              <a:rPr lang="en-US" altLang="ja-JP" dirty="0"/>
              <a:t>Enjoy! </a:t>
            </a:r>
          </a:p>
          <a:p>
            <a:endParaRPr lang="en-US" altLang="ja-JP" dirty="0" smtClean="0"/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6" t="9038" r="10796" b="22506"/>
          <a:stretch/>
        </p:blipFill>
        <p:spPr>
          <a:xfrm>
            <a:off x="5657464" y="2078183"/>
            <a:ext cx="2304788" cy="13716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図 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94" t="5052" r="9192" b="13737"/>
          <a:stretch/>
        </p:blipFill>
        <p:spPr>
          <a:xfrm>
            <a:off x="5479679" y="3713019"/>
            <a:ext cx="2708357" cy="270163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552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0"/>
          <a:stretch/>
        </p:blipFill>
        <p:spPr>
          <a:xfrm>
            <a:off x="603867" y="1877475"/>
            <a:ext cx="3830073" cy="2287159"/>
          </a:xfrm>
          <a:prstGeom prst="rect">
            <a:avLst/>
          </a:prstGeom>
        </p:spPr>
      </p:pic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1. Install Java</a:t>
            </a:r>
            <a:endParaRPr kumimoji="1" lang="ja-JP" altLang="en-US" dirty="0"/>
          </a:p>
        </p:txBody>
      </p:sp>
      <p:sp>
        <p:nvSpPr>
          <p:cNvPr id="3" name="正方形/長方形 2"/>
          <p:cNvSpPr/>
          <p:nvPr/>
        </p:nvSpPr>
        <p:spPr>
          <a:xfrm>
            <a:off x="1018240" y="1305734"/>
            <a:ext cx="26931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 smtClean="0"/>
              <a:t>https://www.java.com/en/</a:t>
            </a:r>
            <a:endParaRPr lang="ja-JP" altLang="en-US" dirty="0"/>
          </a:p>
        </p:txBody>
      </p:sp>
      <p:cxnSp>
        <p:nvCxnSpPr>
          <p:cNvPr id="6" name="直線矢印コネクタ 5"/>
          <p:cNvCxnSpPr/>
          <p:nvPr/>
        </p:nvCxnSpPr>
        <p:spPr>
          <a:xfrm flipV="1">
            <a:off x="1650808" y="3765106"/>
            <a:ext cx="0" cy="1177159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199765" y="5006694"/>
            <a:ext cx="40159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Click here and follow the instructions.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1</a:t>
            </a:fld>
            <a:endParaRPr kumimoji="1" lang="ja-JP" altLang="en-US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637" y="1708662"/>
            <a:ext cx="3812136" cy="3851321"/>
          </a:xfrm>
          <a:prstGeom prst="rect">
            <a:avLst/>
          </a:prstGeom>
        </p:spPr>
      </p:pic>
      <p:sp>
        <p:nvSpPr>
          <p:cNvPr id="11" name="正方形/長方形 10"/>
          <p:cNvSpPr/>
          <p:nvPr/>
        </p:nvSpPr>
        <p:spPr>
          <a:xfrm>
            <a:off x="5269606" y="1305734"/>
            <a:ext cx="24677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 smtClean="0"/>
              <a:t>http</a:t>
            </a:r>
            <a:r>
              <a:rPr lang="en-US" altLang="ja-JP" dirty="0"/>
              <a:t>://</a:t>
            </a:r>
            <a:r>
              <a:rPr lang="en-US" altLang="ja-JP" dirty="0" err="1"/>
              <a:t>openjdk.java.net</a:t>
            </a:r>
            <a:r>
              <a:rPr lang="en-US" altLang="ja-JP" dirty="0"/>
              <a:t>/</a:t>
            </a:r>
            <a:endParaRPr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 flipV="1">
            <a:off x="3420094" y="3440239"/>
            <a:ext cx="3610098" cy="150816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578735" y="902825"/>
            <a:ext cx="5566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Install Java </a:t>
            </a:r>
            <a:r>
              <a:rPr kumimoji="1" lang="en-US" altLang="ja-JP" smtClean="0"/>
              <a:t>of Oracle </a:t>
            </a:r>
            <a:r>
              <a:rPr kumimoji="1" lang="en-US" altLang="ja-JP" dirty="0" smtClean="0"/>
              <a:t>(left), Open JDK (right), or any other. 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11873" y="5750158"/>
            <a:ext cx="86578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dirty="0" smtClean="0"/>
              <a:t>Note: Although Java 9 and 10 have been released since 2017/09 and 2018/03, respectively, Java 8 (1.8.x) is still recommended for </a:t>
            </a:r>
            <a:r>
              <a:rPr lang="en-US" altLang="ja-JP" sz="1400" dirty="0" err="1" smtClean="0"/>
              <a:t>JSindo</a:t>
            </a:r>
            <a:r>
              <a:rPr lang="en-US" altLang="ja-JP" sz="1400" dirty="0" smtClean="0"/>
              <a:t>, because it uses Java3D which may or may not be compatible with the newer Java.   </a:t>
            </a:r>
            <a:endParaRPr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61762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2. </a:t>
            </a:r>
            <a:r>
              <a:rPr lang="en-US" altLang="ja-JP" dirty="0" smtClean="0"/>
              <a:t>Download </a:t>
            </a:r>
            <a:r>
              <a:rPr lang="en-US" altLang="ja-JP" dirty="0"/>
              <a:t>Java3D</a:t>
            </a:r>
            <a:endParaRPr kumimoji="1" lang="ja-JP" altLang="en-US" dirty="0"/>
          </a:p>
        </p:txBody>
      </p:sp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2</a:t>
            </a:fld>
            <a:endParaRPr kumimoji="1" lang="ja-JP" altLang="en-US"/>
          </a:p>
        </p:txBody>
      </p:sp>
      <p:grpSp>
        <p:nvGrpSpPr>
          <p:cNvPr id="4" name="図形グループ 3"/>
          <p:cNvGrpSpPr/>
          <p:nvPr/>
        </p:nvGrpSpPr>
        <p:grpSpPr>
          <a:xfrm>
            <a:off x="4875448" y="1615108"/>
            <a:ext cx="3365969" cy="5136979"/>
            <a:chOff x="4395001" y="1295125"/>
            <a:chExt cx="3521169" cy="5373838"/>
          </a:xfrm>
        </p:grpSpPr>
        <p:pic>
          <p:nvPicPr>
            <p:cNvPr id="5" name="図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5001" y="1295125"/>
              <a:ext cx="3509493" cy="2104490"/>
            </a:xfrm>
            <a:prstGeom prst="rect">
              <a:avLst/>
            </a:prstGeom>
          </p:spPr>
        </p:pic>
        <p:sp>
          <p:nvSpPr>
            <p:cNvPr id="6" name="正方形/長方形 5"/>
            <p:cNvSpPr/>
            <p:nvPr/>
          </p:nvSpPr>
          <p:spPr>
            <a:xfrm>
              <a:off x="4494758" y="2305053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27860" y="3636955"/>
              <a:ext cx="3488310" cy="3032008"/>
            </a:xfrm>
            <a:prstGeom prst="rect">
              <a:avLst/>
            </a:prstGeom>
          </p:spPr>
        </p:pic>
        <p:sp>
          <p:nvSpPr>
            <p:cNvPr id="8" name="正方形/長方形 7"/>
            <p:cNvSpPr/>
            <p:nvPr/>
          </p:nvSpPr>
          <p:spPr>
            <a:xfrm>
              <a:off x="4477400" y="6437559"/>
              <a:ext cx="1251908" cy="1945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9" name="テキスト ボックス 8"/>
          <p:cNvSpPr txBox="1"/>
          <p:nvPr/>
        </p:nvSpPr>
        <p:spPr>
          <a:xfrm>
            <a:off x="820948" y="836915"/>
            <a:ext cx="7681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 smtClean="0"/>
              <a:t>JSindo</a:t>
            </a:r>
            <a:r>
              <a:rPr lang="en-US" altLang="ja-JP" dirty="0" smtClean="0"/>
              <a:t> uses Java3D for visualization. A stable version, 1.6.0, is available from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. </a:t>
            </a:r>
            <a:r>
              <a:rPr lang="en-US" altLang="ja-JP" dirty="0" err="1" smtClean="0"/>
              <a:t>Goto</a:t>
            </a:r>
            <a:r>
              <a:rPr lang="en-US" altLang="ja-JP" dirty="0" smtClean="0"/>
              <a:t> http://</a:t>
            </a:r>
            <a:r>
              <a:rPr lang="en-US" altLang="ja-JP" dirty="0" err="1" smtClean="0"/>
              <a:t>jogamp.org</a:t>
            </a:r>
            <a:endParaRPr kumimoji="1" lang="ja-JP" altLang="en-US" dirty="0"/>
          </a:p>
        </p:txBody>
      </p:sp>
      <p:pic>
        <p:nvPicPr>
          <p:cNvPr id="10" name="図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099" y="1566195"/>
            <a:ext cx="3224666" cy="2796046"/>
          </a:xfrm>
          <a:prstGeom prst="rect">
            <a:avLst/>
          </a:prstGeom>
        </p:spPr>
      </p:pic>
      <p:cxnSp>
        <p:nvCxnSpPr>
          <p:cNvPr id="11" name="直線矢印コネクタ 10"/>
          <p:cNvCxnSpPr>
            <a:endCxn id="5" idx="1"/>
          </p:cNvCxnSpPr>
          <p:nvPr/>
        </p:nvCxnSpPr>
        <p:spPr>
          <a:xfrm flipV="1">
            <a:off x="1698171" y="2620974"/>
            <a:ext cx="3177277" cy="39535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/>
          <p:cNvSpPr/>
          <p:nvPr/>
        </p:nvSpPr>
        <p:spPr>
          <a:xfrm>
            <a:off x="1138493" y="2962541"/>
            <a:ext cx="546443" cy="142574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709906" y="2608219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click here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624144" y="2169935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15" name="直線矢印コネクタ 14"/>
          <p:cNvCxnSpPr/>
          <p:nvPr/>
        </p:nvCxnSpPr>
        <p:spPr>
          <a:xfrm>
            <a:off x="4261615" y="6319271"/>
            <a:ext cx="580767" cy="2919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1906502" y="5735164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</a:t>
            </a:r>
          </a:p>
          <a:p>
            <a:r>
              <a:rPr lang="en-US" altLang="ja-JP" dirty="0" smtClean="0"/>
              <a:t>jogamp-all-platforms.7z</a:t>
            </a:r>
            <a:endParaRPr kumimoji="1" lang="ja-JP" altLang="en-US" dirty="0"/>
          </a:p>
        </p:txBody>
      </p:sp>
      <p:cxnSp>
        <p:nvCxnSpPr>
          <p:cNvPr id="17" name="直線矢印コネクタ 16"/>
          <p:cNvCxnSpPr/>
          <p:nvPr/>
        </p:nvCxnSpPr>
        <p:spPr>
          <a:xfrm flipH="1">
            <a:off x="5521370" y="2699160"/>
            <a:ext cx="509" cy="95041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9936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図 4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2385" y="987937"/>
            <a:ext cx="3851026" cy="1747715"/>
          </a:xfrm>
          <a:prstGeom prst="rect">
            <a:avLst/>
          </a:prstGeom>
        </p:spPr>
      </p:pic>
      <p:pic>
        <p:nvPicPr>
          <p:cNvPr id="42" name="図 4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473" y="2141320"/>
            <a:ext cx="3511779" cy="1347401"/>
          </a:xfrm>
          <a:prstGeom prst="rect">
            <a:avLst/>
          </a:prstGeom>
        </p:spPr>
      </p:pic>
      <p:pic>
        <p:nvPicPr>
          <p:cNvPr id="28" name="図 27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3375"/>
          <a:stretch/>
        </p:blipFill>
        <p:spPr>
          <a:xfrm>
            <a:off x="1110044" y="807086"/>
            <a:ext cx="3509493" cy="770774"/>
          </a:xfrm>
          <a:prstGeom prst="rect">
            <a:avLst/>
          </a:prstGeom>
        </p:spPr>
      </p:pic>
      <p:sp>
        <p:nvSpPr>
          <p:cNvPr id="34" name="正方形/長方形 33"/>
          <p:cNvSpPr/>
          <p:nvPr/>
        </p:nvSpPr>
        <p:spPr>
          <a:xfrm>
            <a:off x="1186355" y="2813476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100822" y="2998213"/>
            <a:ext cx="10729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</a:t>
            </a:r>
            <a:endParaRPr kumimoji="1" lang="ja-JP" altLang="en-US" dirty="0"/>
          </a:p>
        </p:txBody>
      </p:sp>
      <p:cxnSp>
        <p:nvCxnSpPr>
          <p:cNvPr id="38" name="直線矢印コネクタ 37"/>
          <p:cNvCxnSpPr/>
          <p:nvPr/>
        </p:nvCxnSpPr>
        <p:spPr>
          <a:xfrm flipH="1" flipV="1">
            <a:off x="5340380" y="2441600"/>
            <a:ext cx="1117" cy="432078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/>
          <p:cNvSpPr/>
          <p:nvPr/>
        </p:nvSpPr>
        <p:spPr>
          <a:xfrm>
            <a:off x="5123526" y="2255077"/>
            <a:ext cx="1251908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5070437" y="2813613"/>
            <a:ext cx="2470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</a:t>
            </a:r>
            <a:r>
              <a:rPr kumimoji="1" lang="en-US" altLang="ja-JP" smtClean="0"/>
              <a:t>here and </a:t>
            </a:r>
            <a:r>
              <a:rPr kumimoji="1" lang="en-US" altLang="ja-JP" dirty="0" smtClean="0"/>
              <a:t>download</a:t>
            </a:r>
          </a:p>
          <a:p>
            <a:r>
              <a:rPr lang="en-US" altLang="ja-JP" dirty="0" smtClean="0"/>
              <a:t>jogamp-java3d.7z</a:t>
            </a:r>
            <a:endParaRPr kumimoji="1" lang="ja-JP" altLang="en-US" dirty="0"/>
          </a:p>
        </p:txBody>
      </p:sp>
      <p:cxnSp>
        <p:nvCxnSpPr>
          <p:cNvPr id="41" name="直線矢印コネクタ 40"/>
          <p:cNvCxnSpPr/>
          <p:nvPr/>
        </p:nvCxnSpPr>
        <p:spPr>
          <a:xfrm flipV="1">
            <a:off x="2553646" y="1867720"/>
            <a:ext cx="2132654" cy="102227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/>
          <p:cNvSpPr txBox="1"/>
          <p:nvPr/>
        </p:nvSpPr>
        <p:spPr>
          <a:xfrm rot="5400000">
            <a:off x="1568397" y="157786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29293" y="261552"/>
            <a:ext cx="41341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Go back to the Main page and scroll down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570176" y="4149882"/>
            <a:ext cx="8413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Unarchive the two files you’ve just downloaded. </a:t>
            </a:r>
            <a:r>
              <a:rPr lang="en-US" altLang="ja-JP" dirty="0"/>
              <a:t>7z files can be unarchived by</a:t>
            </a:r>
            <a:r>
              <a:rPr lang="en-US" altLang="ja-JP" dirty="0" smtClean="0"/>
              <a:t>, </a:t>
            </a:r>
            <a:endParaRPr kumimoji="1" lang="ja-JP" altLang="en-US" dirty="0"/>
          </a:p>
        </p:txBody>
      </p:sp>
      <p:cxnSp>
        <p:nvCxnSpPr>
          <p:cNvPr id="54" name="直線矢印コネクタ 53"/>
          <p:cNvCxnSpPr/>
          <p:nvPr/>
        </p:nvCxnSpPr>
        <p:spPr>
          <a:xfrm flipH="1">
            <a:off x="1899788" y="1596731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1926479" y="1593659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3</a:t>
            </a:fld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617838" y="5269014"/>
            <a:ext cx="7970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mtClean="0"/>
              <a:t>If </a:t>
            </a:r>
            <a:r>
              <a:rPr kumimoji="1" lang="en-US" altLang="ja-JP" dirty="0" smtClean="0"/>
              <a:t>you don’t have the command, install p7zip package,</a:t>
            </a: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1071763" y="5706836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smtClean="0">
                <a:latin typeface="Courier" charset="0"/>
                <a:ea typeface="Courier" charset="0"/>
                <a:cs typeface="Courier" charset="0"/>
              </a:rPr>
              <a:t>yum install p7zip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1071763" y="6126967"/>
            <a:ext cx="3401381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sudo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apt-get install p7zip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4522572" y="5660764"/>
            <a:ext cx="973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(Fedora)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4522572" y="6068537"/>
            <a:ext cx="2143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(</a:t>
            </a:r>
            <a:r>
              <a:rPr kumimoji="1" lang="en-US" altLang="ja-JP" dirty="0" err="1" smtClean="0"/>
              <a:t>Debian</a:t>
            </a:r>
            <a:r>
              <a:rPr kumimoji="1" lang="en-US" altLang="ja-JP" dirty="0" smtClean="0"/>
              <a:t> and Ubuntu)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071763" y="4580574"/>
            <a:ext cx="3401381" cy="46166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 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jogamp-all-platforms.7z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7za e jogamp-java3d.7z </a:t>
            </a:r>
          </a:p>
        </p:txBody>
      </p:sp>
    </p:spTree>
    <p:extLst>
      <p:ext uri="{BB962C8B-B14F-4D97-AF65-F5344CB8AC3E}">
        <p14:creationId xmlns:p14="http://schemas.microsoft.com/office/powerpoint/2010/main" val="1896670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4</a:t>
            </a:fld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570176" y="945533"/>
            <a:ext cx="822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You will find jar files </a:t>
            </a:r>
            <a:r>
              <a:rPr lang="en-US" altLang="ja-JP" dirty="0" smtClean="0"/>
              <a:t>in </a:t>
            </a:r>
            <a:r>
              <a:rPr lang="en-US" altLang="ja-JP" dirty="0" err="1" smtClean="0"/>
              <a:t>jogamp</a:t>
            </a:r>
            <a:r>
              <a:rPr lang="en-US" altLang="ja-JP" dirty="0" smtClean="0"/>
              <a:t>-all-platforms/jar and in jogamp-java3d. The following jar files are needed for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45904" y="1800732"/>
            <a:ext cx="3747372" cy="120032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-all-platforms/jar/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pPr lvl="1"/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114671" y="1801214"/>
            <a:ext cx="1928681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jogamp-java3d/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pPr lvl="1"/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pPr lvl="1"/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29393" y="3335683"/>
            <a:ext cx="795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where </a:t>
            </a:r>
            <a:r>
              <a:rPr kumimoji="1" lang="en-US" altLang="ja-JP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dirty="0" smtClean="0"/>
              <a:t> = </a:t>
            </a:r>
            <a:r>
              <a:rPr lang="en-US" altLang="ja-JP" dirty="0" smtClean="0"/>
              <a:t>amd64 </a:t>
            </a:r>
            <a:r>
              <a:rPr lang="en-US" altLang="ja-JP" dirty="0"/>
              <a:t>or </a:t>
            </a:r>
            <a:r>
              <a:rPr lang="en-US" altLang="ja-JP" dirty="0" smtClean="0"/>
              <a:t>i586 </a:t>
            </a:r>
            <a:r>
              <a:rPr lang="en-US" altLang="ja-JP" dirty="0"/>
              <a:t>for </a:t>
            </a:r>
            <a:r>
              <a:rPr lang="en-US" altLang="ja-JP" dirty="0" smtClean="0"/>
              <a:t>64 or 32-bit</a:t>
            </a:r>
            <a:r>
              <a:rPr lang="en-US" altLang="ja-JP" smtClean="0"/>
              <a:t>, respectively.</a:t>
            </a:r>
            <a:endParaRPr lang="en-US" altLang="ja-JP" dirty="0" smtClean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289384" y="3768008"/>
            <a:ext cx="48737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/>
              <a:t>(* </a:t>
            </a:r>
            <a:r>
              <a:rPr kumimoji="1" lang="en-US" altLang="ja-JP" sz="1200" dirty="0" smtClean="0">
                <a:solidFill>
                  <a:srgbClr val="FF0000"/>
                </a:solidFill>
              </a:rPr>
              <a:t>XXX</a:t>
            </a:r>
            <a:r>
              <a:rPr kumimoji="1" lang="en-US" altLang="ja-JP" sz="1200" dirty="0" smtClean="0"/>
              <a:t> = armv6 and armv6hf are for ARM </a:t>
            </a:r>
            <a:r>
              <a:rPr kumimoji="1" lang="en-US" altLang="ja-JP" sz="1200" dirty="0" err="1" smtClean="0"/>
              <a:t>cpus</a:t>
            </a:r>
            <a:r>
              <a:rPr kumimoji="1" lang="en-US" altLang="ja-JP" sz="1200" dirty="0" smtClean="0"/>
              <a:t>, which are used for phones.) 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382137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3. Download JAMA</a:t>
            </a:r>
            <a:endParaRPr kumimoji="1" lang="ja-JP" altLang="en-US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17320" y="1662142"/>
            <a:ext cx="4155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https://</a:t>
            </a:r>
            <a:r>
              <a:rPr lang="en-US" altLang="ja-JP" dirty="0" err="1"/>
              <a:t>math.nist.gov</a:t>
            </a:r>
            <a:r>
              <a:rPr lang="en-US" altLang="ja-JP" dirty="0"/>
              <a:t>/</a:t>
            </a:r>
            <a:r>
              <a:rPr lang="en-US" altLang="ja-JP" dirty="0" err="1"/>
              <a:t>javanumerics</a:t>
            </a:r>
            <a:r>
              <a:rPr lang="en-US" altLang="ja-JP" dirty="0"/>
              <a:t>/</a:t>
            </a:r>
            <a:r>
              <a:rPr lang="en-US" altLang="ja-JP" dirty="0" err="1"/>
              <a:t>jama</a:t>
            </a:r>
            <a:r>
              <a:rPr lang="en-US" altLang="ja-JP" dirty="0"/>
              <a:t>/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754381" y="1065462"/>
            <a:ext cx="821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JAMA is  a linear algebra library for JAVA. We use it for matrix </a:t>
            </a:r>
            <a:r>
              <a:rPr kumimoji="1" lang="en-US" altLang="ja-JP" dirty="0" err="1" smtClean="0"/>
              <a:t>maltiplications</a:t>
            </a:r>
            <a:r>
              <a:rPr kumimoji="1" lang="en-US" altLang="ja-JP" dirty="0" smtClean="0"/>
              <a:t>, diagonalization, and so on. It can be downloaded from, </a:t>
            </a:r>
            <a:endParaRPr kumimoji="1" lang="ja-JP" altLang="en-US" dirty="0"/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760" y="2112291"/>
            <a:ext cx="5460451" cy="2147195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992" y="4735341"/>
            <a:ext cx="3169539" cy="1480312"/>
          </a:xfrm>
          <a:prstGeom prst="rect">
            <a:avLst/>
          </a:prstGeom>
        </p:spPr>
      </p:pic>
      <p:sp>
        <p:nvSpPr>
          <p:cNvPr id="7" name="テキスト ボックス 6"/>
          <p:cNvSpPr txBox="1"/>
          <p:nvPr/>
        </p:nvSpPr>
        <p:spPr>
          <a:xfrm rot="5400000">
            <a:off x="1671267" y="430670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…</a:t>
            </a:r>
            <a:endParaRPr kumimoji="1" lang="ja-JP" altLang="en-US" dirty="0"/>
          </a:p>
        </p:txBody>
      </p:sp>
      <p:cxnSp>
        <p:nvCxnSpPr>
          <p:cNvPr id="8" name="直線矢印コネクタ 7"/>
          <p:cNvCxnSpPr/>
          <p:nvPr/>
        </p:nvCxnSpPr>
        <p:spPr>
          <a:xfrm flipH="1">
            <a:off x="2002658" y="4325574"/>
            <a:ext cx="2" cy="37914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2029349" y="4322502"/>
            <a:ext cx="1275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Scroll </a:t>
            </a:r>
            <a:r>
              <a:rPr kumimoji="1" lang="en-US" altLang="ja-JP" dirty="0" smtClean="0"/>
              <a:t>down</a:t>
            </a:r>
            <a:endParaRPr kumimoji="1" lang="ja-JP" altLang="en-US" dirty="0"/>
          </a:p>
        </p:txBody>
      </p:sp>
      <p:sp>
        <p:nvSpPr>
          <p:cNvPr id="10" name="正方形/長方形 9"/>
          <p:cNvSpPr/>
          <p:nvPr/>
        </p:nvSpPr>
        <p:spPr>
          <a:xfrm>
            <a:off x="2180765" y="5812577"/>
            <a:ext cx="894944" cy="194563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4228785" y="5679919"/>
            <a:ext cx="3281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here and download a </a:t>
            </a:r>
            <a:r>
              <a:rPr kumimoji="1" lang="en-US" altLang="ja-JP" dirty="0" err="1" smtClean="0"/>
              <a:t>jarfile</a:t>
            </a:r>
            <a:r>
              <a:rPr kumimoji="1" lang="en-US" altLang="ja-JP" dirty="0" smtClean="0"/>
              <a:t>.</a:t>
            </a:r>
            <a:endParaRPr kumimoji="1" lang="ja-JP" altLang="en-US" dirty="0"/>
          </a:p>
        </p:txBody>
      </p:sp>
      <p:cxnSp>
        <p:nvCxnSpPr>
          <p:cNvPr id="12" name="直線矢印コネクタ 11"/>
          <p:cNvCxnSpPr/>
          <p:nvPr/>
        </p:nvCxnSpPr>
        <p:spPr>
          <a:xfrm flipV="1">
            <a:off x="3143770" y="5894293"/>
            <a:ext cx="1080607" cy="3142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スライド番号プレースホルダー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9898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4. </a:t>
            </a:r>
            <a:r>
              <a:rPr lang="en-US" altLang="ja-JP" dirty="0" smtClean="0"/>
              <a:t>Setup the jar </a:t>
            </a:r>
            <a:r>
              <a:rPr lang="en-US" altLang="ja-JP" dirty="0"/>
              <a:t>files</a:t>
            </a:r>
            <a:endParaRPr kumimoji="1" lang="ja-JP" altLang="en-US" dirty="0"/>
          </a:p>
        </p:txBody>
      </p:sp>
      <p:sp>
        <p:nvSpPr>
          <p:cNvPr id="2" name="スライド番号プレースホルダー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6</a:t>
            </a:fld>
            <a:endParaRPr kumimoji="1" lang="ja-JP" altLang="en-US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635006" y="919444"/>
            <a:ext cx="80147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first check if your Java is 32- or 64-bit. In the terminal, type “java -version” and you will see a message like this:</a:t>
            </a:r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r>
              <a:rPr lang="en-US" altLang="ja-JP" dirty="0" smtClean="0"/>
              <a:t>This is an example of 64-bit. If “64-Bit” is absent, then it’s 32-bit. </a:t>
            </a:r>
          </a:p>
          <a:p>
            <a:endParaRPr lang="en-US" altLang="ja-JP" dirty="0" smtClean="0"/>
          </a:p>
          <a:p>
            <a:r>
              <a:rPr lang="en-US" altLang="ja-JP" dirty="0" smtClean="0"/>
              <a:t>Now, we add the jar files to an environment variable CLASSPATH. If you are in bash, 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 smtClean="0"/>
          </a:p>
          <a:p>
            <a:r>
              <a:rPr lang="en-US" altLang="ja-JP" dirty="0" smtClean="0"/>
              <a:t>where </a:t>
            </a:r>
            <a:r>
              <a:rPr lang="en-US" altLang="ja-JP" dirty="0" smtClean="0">
                <a:solidFill>
                  <a:srgbClr val="FF0000"/>
                </a:solidFill>
              </a:rPr>
              <a:t>xxx</a:t>
            </a:r>
            <a:r>
              <a:rPr lang="en-US" altLang="ja-JP" dirty="0" smtClean="0"/>
              <a:t> = </a:t>
            </a:r>
            <a:r>
              <a:rPr lang="en-US" altLang="ja-JP" dirty="0"/>
              <a:t>amd64 </a:t>
            </a:r>
            <a:r>
              <a:rPr lang="en-US" altLang="ja-JP" dirty="0" smtClean="0"/>
              <a:t>or </a:t>
            </a:r>
            <a:r>
              <a:rPr lang="en-US" altLang="ja-JP" dirty="0"/>
              <a:t>i586 for </a:t>
            </a:r>
            <a:r>
              <a:rPr lang="en-US" altLang="ja-JP" dirty="0" smtClean="0"/>
              <a:t>64-bit or 32-bit, respectively. You may want to add these lines in your ~/.</a:t>
            </a:r>
            <a:r>
              <a:rPr lang="en-US" altLang="ja-JP" dirty="0" err="1" smtClean="0"/>
              <a:t>bashrc</a:t>
            </a:r>
            <a:r>
              <a:rPr lang="en-US" altLang="ja-JP" dirty="0" smtClean="0"/>
              <a:t>, so that they take effect upon login.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12714" y="1609058"/>
            <a:ext cx="5298245" cy="83099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–version</a:t>
            </a:r>
          </a:p>
          <a:p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version "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1.8.0_121”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Runtime Environment (build 1.8.0_121-b13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  <a:p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OpenJDK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 </a:t>
            </a:r>
            <a:r>
              <a:rPr lang="en-US" altLang="ja-JP" sz="1200" b="1" dirty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64-Bit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 Server VM (build 25.121-b13, mixed mode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)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65622" y="3580907"/>
            <a:ext cx="7250703" cy="249299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JOGAMP_JAR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jogamp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-all-platforms/jar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export 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}:${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gluegen-rt.jar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jogl-all.jar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gluegen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rt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CLASSPATH=${CLASSPATH}:${JOGAMP_JAR}/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jogl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-all-natives-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linux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-</a:t>
            </a:r>
            <a:r>
              <a:rPr lang="en-US" altLang="ja-JP" sz="1200" dirty="0" err="1" smtClean="0">
                <a:solidFill>
                  <a:srgbClr val="FF0000"/>
                </a:solidFill>
                <a:latin typeface="Courier" charset="0"/>
                <a:ea typeface="Courier" charset="0"/>
                <a:cs typeface="Courier" charset="0"/>
              </a:rPr>
              <a:t>xxx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J3D_JAR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=${HOME}/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lib/jogamp-java3d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j3dcore.jar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j3dutils.jar</a:t>
            </a: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CLASSPATH=${CLASSPATH}:${J3D_JAR}/</a:t>
            </a:r>
            <a:r>
              <a:rPr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vecmath.jar</a:t>
            </a:r>
            <a:endParaRPr lang="en-US" altLang="ja-JP" sz="1200" dirty="0" smtClean="0">
              <a:latin typeface="Courier" charset="0"/>
              <a:ea typeface="Courier" charset="0"/>
              <a:cs typeface="Courier" charset="0"/>
            </a:endParaRPr>
          </a:p>
          <a:p>
            <a:endParaRPr lang="en-US" altLang="ja-JP" sz="1200" dirty="0">
              <a:latin typeface="Courier" charset="0"/>
              <a:ea typeface="Courier" charset="0"/>
              <a:cs typeface="Courier" charset="0"/>
            </a:endParaRPr>
          </a:p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export CLASSPATH=${CLASSPATH}: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${HOME}/lib/</a:t>
            </a:r>
            <a:r>
              <a:rPr lang="en-US" altLang="ja-JP" sz="1200" dirty="0" err="1">
                <a:latin typeface="Courier" charset="0"/>
                <a:ea typeface="Courier" charset="0"/>
                <a:cs typeface="Courier" charset="0"/>
              </a:rPr>
              <a:t>jama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/Jama-1.0.3.jar</a:t>
            </a:r>
          </a:p>
        </p:txBody>
      </p:sp>
    </p:spTree>
    <p:extLst>
      <p:ext uri="{BB962C8B-B14F-4D97-AF65-F5344CB8AC3E}">
        <p14:creationId xmlns:p14="http://schemas.microsoft.com/office/powerpoint/2010/main" val="1856527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5</a:t>
            </a:r>
            <a:r>
              <a:rPr kumimoji="1" lang="en-US" altLang="ja-JP" dirty="0" smtClean="0"/>
              <a:t>. Test </a:t>
            </a:r>
            <a:r>
              <a:rPr kumimoji="1" lang="en-US" altLang="ja-JP" dirty="0" err="1" smtClean="0"/>
              <a:t>JSindo</a:t>
            </a:r>
            <a:endParaRPr kumimoji="1" lang="ja-JP" altLang="en-US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3960190"/>
            <a:ext cx="4842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With </a:t>
            </a:r>
            <a:r>
              <a:rPr lang="en-US" altLang="ja-JP" smtClean="0"/>
              <a:t>this command, you </a:t>
            </a:r>
            <a:r>
              <a:rPr lang="en-US" altLang="ja-JP" dirty="0" smtClean="0"/>
              <a:t>should see a control panel of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.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</a:t>
            </a:r>
            <a:r>
              <a:rPr lang="en-US" altLang="ja-JP" dirty="0"/>
              <a:t>you don’t see </a:t>
            </a:r>
            <a:r>
              <a:rPr lang="en-US" altLang="ja-JP" dirty="0" smtClean="0"/>
              <a:t>the </a:t>
            </a:r>
            <a:r>
              <a:rPr lang="en-US" altLang="ja-JP" dirty="0"/>
              <a:t>panel, review the installation of </a:t>
            </a:r>
            <a:r>
              <a:rPr lang="en-US" altLang="ja-JP" dirty="0" smtClean="0"/>
              <a:t>Java. </a:t>
            </a:r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7</a:t>
            </a:fld>
            <a:endParaRPr kumimoji="1"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284172" y="1467882"/>
            <a:ext cx="3903633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&gt;java –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cp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 /path/to/JSindo-4.0.jar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08921" y="1000897"/>
            <a:ext cx="4528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Type the following command to invoke </a:t>
            </a:r>
            <a:r>
              <a:rPr lang="en-US" altLang="ja-JP" dirty="0" err="1" smtClean="0"/>
              <a:t>JSindo</a:t>
            </a:r>
            <a:r>
              <a:rPr lang="en-US" altLang="ja-JP" dirty="0" smtClean="0"/>
              <a:t>: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259458" y="2463125"/>
            <a:ext cx="5298245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&gt; export </a:t>
            </a:r>
            <a:r>
              <a:rPr lang="en-US" altLang="ja-JP" sz="1200" dirty="0">
                <a:latin typeface="Courier" charset="0"/>
                <a:ea typeface="Courier" charset="0"/>
                <a:cs typeface="Courier" charset="0"/>
              </a:rPr>
              <a:t>CLASSPATH=${CLASSPATH</a:t>
            </a:r>
            <a:r>
              <a:rPr lang="en-US" altLang="ja-JP" sz="1200" dirty="0" smtClean="0">
                <a:latin typeface="Courier" charset="0"/>
                <a:ea typeface="Courier" charset="0"/>
                <a:cs typeface="Courier" charset="0"/>
              </a:rPr>
              <a:t>}:/path/to/JSindo-4.0.jar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71333" y="3309897"/>
            <a:ext cx="1393330" cy="276999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sz="1200" smtClean="0">
                <a:latin typeface="Courier" charset="0"/>
                <a:ea typeface="Courier" charset="0"/>
                <a:cs typeface="Courier" charset="0"/>
              </a:rPr>
              <a:t>&gt; </a:t>
            </a:r>
            <a:r>
              <a:rPr kumimoji="1" lang="en-US" altLang="ja-JP" sz="1200" dirty="0" smtClean="0">
                <a:latin typeface="Courier" charset="0"/>
                <a:ea typeface="Courier" charset="0"/>
                <a:cs typeface="Courier" charset="0"/>
              </a:rPr>
              <a:t>java </a:t>
            </a:r>
            <a:r>
              <a:rPr kumimoji="1" lang="en-US" altLang="ja-JP" sz="1200" dirty="0" err="1" smtClean="0">
                <a:latin typeface="Courier" charset="0"/>
                <a:ea typeface="Courier" charset="0"/>
                <a:cs typeface="Courier" charset="0"/>
              </a:rPr>
              <a:t>JSindo</a:t>
            </a:r>
            <a:endParaRPr kumimoji="1" lang="ja-JP" altLang="en-US" sz="1200" dirty="0"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83059" y="2001795"/>
            <a:ext cx="5185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Alternately, you may add in your ~/.</a:t>
            </a:r>
            <a:r>
              <a:rPr kumimoji="1" lang="en-US" altLang="ja-JP" dirty="0" err="1" smtClean="0"/>
              <a:t>bashrc</a:t>
            </a:r>
            <a:r>
              <a:rPr kumimoji="1" lang="en-US" altLang="ja-JP" dirty="0" smtClean="0"/>
              <a:t> as before, 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383059" y="2866767"/>
            <a:ext cx="2953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Then, you can simply start by,</a:t>
            </a:r>
            <a:endParaRPr kumimoji="1" lang="ja-JP" altLang="en-US" dirty="0"/>
          </a:p>
        </p:txBody>
      </p:sp>
      <p:pic>
        <p:nvPicPr>
          <p:cNvPr id="21" name="図 9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196205" y="3989498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5778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ライド番号プレースホルダー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4BB6B-1E1A-9541-9560-488905BF54F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2815" y="1278774"/>
            <a:ext cx="507785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smtClean="0"/>
              <a:t>Let’s open “sample/h2co.minfo”, </a:t>
            </a:r>
            <a:r>
              <a:rPr lang="en-US" altLang="ja-JP" dirty="0"/>
              <a:t>which comes with this </a:t>
            </a:r>
            <a:r>
              <a:rPr lang="en-US" altLang="ja-JP" dirty="0" smtClean="0"/>
              <a:t>document. It contains data of formaldehyde.</a:t>
            </a:r>
          </a:p>
          <a:p>
            <a:endParaRPr lang="en-US" altLang="ja-JP" dirty="0"/>
          </a:p>
          <a:p>
            <a:r>
              <a:rPr lang="en-US" altLang="ja-JP" dirty="0" smtClean="0"/>
              <a:t>Click, File -&gt; Open, choose </a:t>
            </a:r>
            <a:r>
              <a:rPr lang="en-US" altLang="ja-JP" dirty="0"/>
              <a:t>“h2co.minfo</a:t>
            </a:r>
            <a:r>
              <a:rPr lang="en-US" altLang="ja-JP" dirty="0" smtClean="0"/>
              <a:t>”, and click Open. If you see formaldehyde, you’re done with the first step!</a:t>
            </a:r>
          </a:p>
          <a:p>
            <a:endParaRPr lang="en-US" altLang="ja-JP" dirty="0" smtClean="0"/>
          </a:p>
          <a:p>
            <a:pPr lvl="1"/>
            <a:r>
              <a:rPr lang="en-US" altLang="ja-JP" dirty="0" smtClean="0"/>
              <a:t>If this step fails, it is highly likely that Java3D has a problem. Double check if the </a:t>
            </a:r>
            <a:r>
              <a:rPr lang="en-US" altLang="ja-JP" dirty="0" err="1" smtClean="0"/>
              <a:t>jarfiles</a:t>
            </a:r>
            <a:r>
              <a:rPr lang="en-US" altLang="ja-JP" dirty="0" smtClean="0"/>
              <a:t> are set correctly, that is, if the right files are set to CLASSPATH.</a:t>
            </a:r>
          </a:p>
        </p:txBody>
      </p:sp>
      <p:pic>
        <p:nvPicPr>
          <p:cNvPr id="5" name="図 9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68"/>
          <a:stretch/>
        </p:blipFill>
        <p:spPr bwMode="auto">
          <a:xfrm>
            <a:off x="5393913" y="566675"/>
            <a:ext cx="3404900" cy="126825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直線矢印コネクタ 5"/>
          <p:cNvCxnSpPr/>
          <p:nvPr/>
        </p:nvCxnSpPr>
        <p:spPr>
          <a:xfrm>
            <a:off x="5550185" y="908628"/>
            <a:ext cx="0" cy="1278485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/>
          <p:cNvSpPr txBox="1"/>
          <p:nvPr/>
        </p:nvSpPr>
        <p:spPr>
          <a:xfrm>
            <a:off x="5597499" y="926181"/>
            <a:ext cx="696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Open</a:t>
            </a:r>
            <a:endParaRPr kumimoji="1" lang="ja-JP" altLang="en-US" dirty="0"/>
          </a:p>
        </p:txBody>
      </p:sp>
      <p:pic>
        <p:nvPicPr>
          <p:cNvPr id="8" name="図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82" t="7774" r="8854" b="19884"/>
          <a:stretch/>
        </p:blipFill>
        <p:spPr>
          <a:xfrm>
            <a:off x="5481037" y="2273999"/>
            <a:ext cx="2379121" cy="132810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9" name="正方形/長方形 8"/>
          <p:cNvSpPr/>
          <p:nvPr/>
        </p:nvSpPr>
        <p:spPr>
          <a:xfrm>
            <a:off x="5527220" y="2635602"/>
            <a:ext cx="480188" cy="141777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矢印コネクタ 9"/>
          <p:cNvCxnSpPr/>
          <p:nvPr/>
        </p:nvCxnSpPr>
        <p:spPr>
          <a:xfrm>
            <a:off x="7578899" y="3575522"/>
            <a:ext cx="7181" cy="323779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5939447" y="2713997"/>
            <a:ext cx="1094124" cy="2588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click to choose</a:t>
            </a:r>
            <a:endParaRPr kumimoji="1" lang="ja-JP" altLang="en-US" dirty="0"/>
          </a:p>
        </p:txBody>
      </p:sp>
      <p:sp>
        <p:nvSpPr>
          <p:cNvPr id="12" name="正方形/長方形 11"/>
          <p:cNvSpPr/>
          <p:nvPr/>
        </p:nvSpPr>
        <p:spPr>
          <a:xfrm>
            <a:off x="7395430" y="3396592"/>
            <a:ext cx="391620" cy="150819"/>
          </a:xfrm>
          <a:prstGeom prst="rect">
            <a:avLst/>
          </a:prstGeom>
          <a:noFill/>
          <a:ln w="28575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6" t="5208" r="9167" b="14212"/>
          <a:stretch/>
        </p:blipFill>
        <p:spPr>
          <a:xfrm>
            <a:off x="6586537" y="4010190"/>
            <a:ext cx="1943099" cy="192761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69966224"/>
      </p:ext>
    </p:extLst>
  </p:cSld>
  <p:clrMapOvr>
    <a:masterClrMapping/>
  </p:clrMapOvr>
</p:sld>
</file>

<file path=ppt/theme/theme1.xml><?xml version="1.0" encoding="utf-8"?>
<a:theme xmlns:a="http://schemas.openxmlformats.org/drawingml/2006/main" name="ホワイト">
  <a:themeElements>
    <a:clrScheme name="ホワイ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ホワイ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Yu Gothic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Yu Gothic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1514</TotalTime>
  <Words>805</Words>
  <Application>Microsoft Macintosh PowerPoint</Application>
  <PresentationFormat>画面に合わせる (4:3)</PresentationFormat>
  <Paragraphs>131</Paragraphs>
  <Slides>10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Arial</vt:lpstr>
      <vt:lpstr>Calibri</vt:lpstr>
      <vt:lpstr>Courier</vt:lpstr>
      <vt:lpstr>Yu Gothic</vt:lpstr>
      <vt:lpstr>メイリオ</vt:lpstr>
      <vt:lpstr>ホワイト</vt:lpstr>
      <vt:lpstr>PowerPoint プレゼンテーション</vt:lpstr>
      <vt:lpstr>1. Install Java</vt:lpstr>
      <vt:lpstr>2. Download Java3D</vt:lpstr>
      <vt:lpstr>PowerPoint プレゼンテーション</vt:lpstr>
      <vt:lpstr>PowerPoint プレゼンテーション</vt:lpstr>
      <vt:lpstr>3. Download JAMA</vt:lpstr>
      <vt:lpstr>4. Setup the jar files</vt:lpstr>
      <vt:lpstr>5. Test JSindo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15.0033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Kiyoshi Yagi</dc:creator>
  <cp:lastModifiedBy>Kiyoshi Yagi</cp:lastModifiedBy>
  <cp:revision>234</cp:revision>
  <cp:lastPrinted>2018-04-10T06:17:39Z</cp:lastPrinted>
  <dcterms:created xsi:type="dcterms:W3CDTF">2018-02-18T14:36:46Z</dcterms:created>
  <dcterms:modified xsi:type="dcterms:W3CDTF">2018-05-21T17:18:46Z</dcterms:modified>
</cp:coreProperties>
</file>