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86" r:id="rId3"/>
    <p:sldId id="285" r:id="rId4"/>
    <p:sldId id="290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1" userDrawn="1">
          <p15:clr>
            <a:srgbClr val="A4A3A4"/>
          </p15:clr>
        </p15:guide>
        <p15:guide id="2" pos="9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65"/>
    <p:restoredTop sz="94645"/>
  </p:normalViewPr>
  <p:slideViewPr>
    <p:cSldViewPr snapToGrid="0" snapToObjects="1">
      <p:cViewPr varScale="1">
        <p:scale>
          <a:sx n="127" d="100"/>
          <a:sy n="127" d="100"/>
        </p:scale>
        <p:origin x="1064" y="176"/>
      </p:cViewPr>
      <p:guideLst>
        <p:guide orient="horz" pos="3861"/>
        <p:guide pos="9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9DC26-B38B-F143-8CF0-891C5D30D367}" type="datetimeFigureOut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30B12-DA10-564A-B315-552E0E80E3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15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60AB-3E3A-634E-9588-3634E3BE52A0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7464-49D2-A046-AC0E-5FDFD3DF665B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1245-BC8C-4342-A14F-D901B9B13210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5DFC-0E6C-E144-A5DD-E851AA0EE050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E6F4-CB37-3348-B268-694CC61CFDE2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3CE9-A62D-D54F-B5B8-E5081BC50FF5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92D3-1EAE-B941-8FA8-A45BDC58D538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6D4D-D591-7843-A186-DB885C000B62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0034-284E-534E-87ED-A26A40A9A5A4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FB92-4CFC-BF4B-81B2-16888C599581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432-0CDD-C544-BAB3-85372DA356EC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207"/>
            <a:ext cx="7886700" cy="7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9503"/>
            <a:ext cx="7886700" cy="515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01117-FCED-794E-BE88-16E7FC9A3D9F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586834" y="1584506"/>
            <a:ext cx="55501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How to install </a:t>
            </a:r>
            <a:r>
              <a:rPr lang="en-US" altLang="ja-JP" sz="4400" dirty="0" err="1"/>
              <a:t>MakePES</a:t>
            </a:r>
            <a:endParaRPr kumimoji="1" lang="ja-JP" altLang="en-US" sz="4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397781" y="4020685"/>
            <a:ext cx="4093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Theoretical Molecular Science Laboratory</a:t>
            </a:r>
          </a:p>
          <a:p>
            <a:pPr algn="ctr"/>
            <a:r>
              <a:rPr kumimoji="1" lang="en-US" altLang="ja-JP" dirty="0"/>
              <a:t>RIKEN Cluster for Pioneering Research</a:t>
            </a:r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/>
              <a:t>2022/03/15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65358" y="3176854"/>
            <a:ext cx="2160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Kiyoshi Yagi</a:t>
            </a:r>
          </a:p>
          <a:p>
            <a:pPr algn="ctr"/>
            <a:r>
              <a:rPr kumimoji="1" lang="en-US" altLang="ja-JP" dirty="0" err="1"/>
              <a:t>kiyoshi.yagi@riken.jp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208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07CC799-7421-174C-AB84-232019A4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734C7D-951B-B442-B1D9-63311CD723A3}"/>
              </a:ext>
            </a:extLst>
          </p:cNvPr>
          <p:cNvSpPr txBox="1"/>
          <p:nvPr/>
        </p:nvSpPr>
        <p:spPr>
          <a:xfrm>
            <a:off x="537029" y="827313"/>
            <a:ext cx="78640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NOTE</a:t>
            </a:r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MakePES</a:t>
            </a:r>
            <a:r>
              <a:rPr kumimoji="1" lang="en-US" altLang="ja-JP" dirty="0"/>
              <a:t> is a command line </a:t>
            </a:r>
            <a:r>
              <a:rPr lang="en-US" altLang="ja-JP" dirty="0"/>
              <a:t>based program. </a:t>
            </a:r>
            <a:r>
              <a:rPr kumimoji="1" lang="en-US" altLang="ja-JP" dirty="0"/>
              <a:t>This manual assumes that you are familiar with the commands in UNIX, and that you are working on Bourne Shell (bash).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“/path/to/sindo” indicates the absolute path of your installation directory. For example, </a:t>
            </a:r>
            <a:endParaRPr kumimoji="1" lang="ja-JP" altLang="en-US"/>
          </a:p>
        </p:txBody>
      </p:sp>
      <p:sp>
        <p:nvSpPr>
          <p:cNvPr id="4" name="テキスト ボックス 13">
            <a:extLst>
              <a:ext uri="{FF2B5EF4-FFF2-40B4-BE49-F238E27FC236}">
                <a16:creationId xmlns:a16="http://schemas.microsoft.com/office/drawing/2014/main" id="{82477BF1-A0F8-5A44-B158-3C5011D97843}"/>
              </a:ext>
            </a:extLst>
          </p:cNvPr>
          <p:cNvSpPr txBox="1"/>
          <p:nvPr/>
        </p:nvSpPr>
        <p:spPr>
          <a:xfrm>
            <a:off x="1204223" y="3254328"/>
            <a:ext cx="4740400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path/to/sindo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-&gt; /home/yagi/pgm/sindo-4.0_220312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0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323E411-57BB-F840-8ACA-DEF7E333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AC4DECD-EA59-034D-9562-6B66F93A8532}"/>
              </a:ext>
            </a:extLst>
          </p:cNvPr>
          <p:cNvSpPr txBox="1"/>
          <p:nvPr/>
        </p:nvSpPr>
        <p:spPr>
          <a:xfrm>
            <a:off x="827315" y="516121"/>
            <a:ext cx="78880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dirty="0"/>
              <a:t>Install Java JDK</a:t>
            </a:r>
            <a:r>
              <a:rPr lang="en-US" altLang="ja-JP" dirty="0"/>
              <a:t> in your system. For details, see “How to Install JSindo”.</a:t>
            </a:r>
          </a:p>
          <a:p>
            <a:pPr lvl="1"/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/>
              <a:t>Download sindo-4.0_xxxx.zip from our website</a:t>
            </a:r>
          </a:p>
          <a:p>
            <a:pPr lvl="1"/>
            <a:r>
              <a:rPr lang="en-US" altLang="ja-JP" dirty="0"/>
              <a:t>https://tms.riken.jp/en/research/software/sindo</a:t>
            </a:r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/>
              <a:t>Unzip (double click ) the file, and find “sindovars.sh” in the top directory,</a:t>
            </a:r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58775" lvl="1"/>
            <a:endParaRPr lang="en-US" altLang="ja-JP" dirty="0"/>
          </a:p>
          <a:p>
            <a:pPr marL="358775" lvl="1"/>
            <a:r>
              <a:rPr lang="en-US" altLang="ja-JP" dirty="0"/>
              <a:t>Edit “sindovars.sh” and set “/path/to/sindo” to the name of install directory.</a:t>
            </a:r>
          </a:p>
          <a:p>
            <a:pPr marL="358775" lvl="1"/>
            <a:r>
              <a:rPr lang="en-US" altLang="ja-JP" dirty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/>
              <a:t>O</a:t>
            </a:r>
            <a:r>
              <a:rPr lang="en-US" altLang="ja-JP"/>
              <a:t>pen a terminal, source “sindovars.sh”, and then invoke RunMakePES:</a:t>
            </a:r>
            <a:endParaRPr lang="en-US" altLang="ja-JP" dirty="0"/>
          </a:p>
        </p:txBody>
      </p:sp>
      <p:sp>
        <p:nvSpPr>
          <p:cNvPr id="8" name="テキスト ボックス 13">
            <a:extLst>
              <a:ext uri="{FF2B5EF4-FFF2-40B4-BE49-F238E27FC236}">
                <a16:creationId xmlns:a16="http://schemas.microsoft.com/office/drawing/2014/main" id="{76084667-EF90-1D4E-81CB-991F92E2431E}"/>
              </a:ext>
            </a:extLst>
          </p:cNvPr>
          <p:cNvSpPr txBox="1"/>
          <p:nvPr/>
        </p:nvSpPr>
        <p:spPr>
          <a:xfrm>
            <a:off x="1204223" y="3722878"/>
            <a:ext cx="6692858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export sindo_dir=/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path/to/sindo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export CLASSPATH=${CLASSPATH}:$sindo_dir/JSindo/jar/JSindo-4.0_fat.jar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export PATH=$PATH:$sindo_dir/script:$sindo_dir/FSindo/bin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export SINDO_RSH=ssh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テキスト ボックス 13">
            <a:extLst>
              <a:ext uri="{FF2B5EF4-FFF2-40B4-BE49-F238E27FC236}">
                <a16:creationId xmlns:a16="http://schemas.microsoft.com/office/drawing/2014/main" id="{67F4D80C-795C-984A-B35D-E86E58E7DF21}"/>
              </a:ext>
            </a:extLst>
          </p:cNvPr>
          <p:cNvSpPr txBox="1"/>
          <p:nvPr/>
        </p:nvSpPr>
        <p:spPr>
          <a:xfrm>
            <a:off x="1204223" y="2452733"/>
            <a:ext cx="6135013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&gt; cd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sindo-4.0_xxxx</a:t>
            </a:r>
          </a:p>
          <a:p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&gt; ls 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FSindo/   JSindo/   LICENSE   README.md   script/   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sindovars.sh</a:t>
            </a:r>
            <a:endParaRPr kumimoji="1" lang="ja-JP" altLang="en-US" sz="1200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5" name="テキスト ボックス 13">
            <a:extLst>
              <a:ext uri="{FF2B5EF4-FFF2-40B4-BE49-F238E27FC236}">
                <a16:creationId xmlns:a16="http://schemas.microsoft.com/office/drawing/2014/main" id="{30628366-A132-BA4B-85F1-F9983BCB82A5}"/>
              </a:ext>
            </a:extLst>
          </p:cNvPr>
          <p:cNvSpPr txBox="1"/>
          <p:nvPr/>
        </p:nvSpPr>
        <p:spPr>
          <a:xfrm>
            <a:off x="1204223" y="5641181"/>
            <a:ext cx="2880917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. /</a:t>
            </a:r>
            <a:r>
              <a:rPr kumimoji="1"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path/to/sindo</a:t>
            </a:r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/sindovars.sh</a:t>
            </a:r>
          </a:p>
          <a:p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java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RunMakePES -h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22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1B9E682-916D-5842-B80B-D8A2B885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C431FD3-0273-1445-946B-B4EEB90C0ABC}"/>
              </a:ext>
            </a:extLst>
          </p:cNvPr>
          <p:cNvSpPr txBox="1"/>
          <p:nvPr/>
        </p:nvSpPr>
        <p:spPr>
          <a:xfrm>
            <a:off x="1173064" y="1358024"/>
            <a:ext cx="515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It is useful to source “sindovars.sh” in your ~/.</a:t>
            </a:r>
            <a:r>
              <a:rPr kumimoji="1" lang="en-US" altLang="ja-JP" dirty="0" err="1"/>
              <a:t>bashrc</a:t>
            </a:r>
            <a:r>
              <a:rPr kumimoji="1" lang="en-US" altLang="ja-JP" dirty="0"/>
              <a:t>,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1643E7-A1E5-C044-9B66-50B0149C65C2}"/>
              </a:ext>
            </a:extLst>
          </p:cNvPr>
          <p:cNvSpPr txBox="1"/>
          <p:nvPr/>
        </p:nvSpPr>
        <p:spPr>
          <a:xfrm>
            <a:off x="827315" y="1916880"/>
            <a:ext cx="76967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4. Configuration for Gaussian</a:t>
            </a:r>
          </a:p>
          <a:p>
            <a:pPr marL="342900" indent="-342900">
              <a:buFont typeface="+mj-lt"/>
              <a:buAutoNum type="arabicPeriod" startAt="6"/>
            </a:pP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Proceed to “script”, execute a configure script, and follow the instruction,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You will be asked to enter a directory where Gaussian is installed, the version of Gaussian, and a local scratch directory. The script creates </a:t>
            </a:r>
            <a:r>
              <a:rPr lang="en-US" altLang="ja-JP" dirty="0" err="1"/>
              <a:t>runGaussian.sh</a:t>
            </a:r>
            <a:r>
              <a:rPr lang="en-US" altLang="ja-JP" dirty="0"/>
              <a:t> in the same directory. </a:t>
            </a:r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Note that “sindovars.sh” sets a path to this directory: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C7DF210-EA89-834C-AF5D-BFE987AC3D34}"/>
              </a:ext>
            </a:extLst>
          </p:cNvPr>
          <p:cNvSpPr txBox="1"/>
          <p:nvPr/>
        </p:nvSpPr>
        <p:spPr>
          <a:xfrm>
            <a:off x="1557964" y="3764124"/>
            <a:ext cx="260199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cd sindo-4.0_xxxx/script</a:t>
            </a:r>
          </a:p>
          <a:p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&gt; ./configure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50E1DA0-C9B0-BB42-990C-C0E61BD146CA}"/>
              </a:ext>
            </a:extLst>
          </p:cNvPr>
          <p:cNvSpPr txBox="1"/>
          <p:nvPr/>
        </p:nvSpPr>
        <p:spPr>
          <a:xfrm>
            <a:off x="1557964" y="5918589"/>
            <a:ext cx="5484194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export PATH=$PATH: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$sindo_dir/script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:$sindo_dir/FSindo/bin</a:t>
            </a:r>
            <a:endParaRPr kumimoji="1" lang="en-US" altLang="ja-JP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5FC9238-D4AC-0141-A6B7-33644E736884}"/>
              </a:ext>
            </a:extLst>
          </p:cNvPr>
          <p:cNvSpPr txBox="1"/>
          <p:nvPr/>
        </p:nvSpPr>
        <p:spPr>
          <a:xfrm>
            <a:off x="1271584" y="2462946"/>
            <a:ext cx="697230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Note: You can skip this step if you don’t plan to use Gaussian, or if you run Gaussian by yourself.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6B93C3B-B85F-B94D-A89C-E56025C09DDC}"/>
              </a:ext>
            </a:extLst>
          </p:cNvPr>
          <p:cNvSpPr txBox="1"/>
          <p:nvPr/>
        </p:nvSpPr>
        <p:spPr>
          <a:xfrm>
            <a:off x="1246465" y="1022754"/>
            <a:ext cx="5670142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USAGE: java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RunMakePES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[ -f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xmlfile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] [--input-version 1|2]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81BF119-F32F-6044-8D4D-83D51A57898C}"/>
              </a:ext>
            </a:extLst>
          </p:cNvPr>
          <p:cNvSpPr txBox="1"/>
          <p:nvPr/>
        </p:nvSpPr>
        <p:spPr>
          <a:xfrm>
            <a:off x="1161143" y="565821"/>
            <a:ext cx="641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MakePES</a:t>
            </a:r>
            <a:r>
              <a:rPr kumimoji="1" lang="en-US" altLang="ja-JP" dirty="0"/>
              <a:t> is </a:t>
            </a:r>
            <a:r>
              <a:rPr lang="en-US" altLang="ja-JP" dirty="0"/>
              <a:t>successfully installed </a:t>
            </a:r>
            <a:r>
              <a:rPr kumimoji="1" lang="en-US" altLang="ja-JP" dirty="0"/>
              <a:t>if you get the following message,</a:t>
            </a:r>
            <a:r>
              <a:rPr lang="en-US" altLang="ja-JP" dirty="0"/>
              <a:t>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70534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6789</TotalTime>
  <Words>442</Words>
  <Application>Microsoft Macintosh PowerPoint</Application>
  <PresentationFormat>画面に合わせる (4:3)</PresentationFormat>
  <Paragraphs>64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Yu Gothic</vt:lpstr>
      <vt:lpstr>Arial</vt:lpstr>
      <vt:lpstr>Calibri</vt:lpstr>
      <vt:lpstr>Courier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Kiyoshi Yagi</dc:creator>
  <cp:lastModifiedBy>Yagi Kiyoshi</cp:lastModifiedBy>
  <cp:revision>492</cp:revision>
  <cp:lastPrinted>2018-04-14T04:52:50Z</cp:lastPrinted>
  <dcterms:created xsi:type="dcterms:W3CDTF">2018-02-18T14:36:46Z</dcterms:created>
  <dcterms:modified xsi:type="dcterms:W3CDTF">2022-03-11T19:37:34Z</dcterms:modified>
</cp:coreProperties>
</file>