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86" r:id="rId3"/>
    <p:sldId id="309" r:id="rId4"/>
    <p:sldId id="310" r:id="rId5"/>
    <p:sldId id="311" r:id="rId6"/>
    <p:sldId id="31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7"/>
    <p:restoredTop sz="92857"/>
  </p:normalViewPr>
  <p:slideViewPr>
    <p:cSldViewPr snapToGrid="0" snapToObjects="1">
      <p:cViewPr varScale="1">
        <p:scale>
          <a:sx n="82" d="100"/>
          <a:sy n="82" d="100"/>
        </p:scale>
        <p:origin x="1264" y="16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972086" y="1243543"/>
            <a:ext cx="50016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FSindo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2019/5/14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537029" y="827313"/>
            <a:ext cx="7864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NOTE</a:t>
            </a:r>
          </a:p>
          <a:p>
            <a:endParaRPr lang="en-US" altLang="ja-JP" dirty="0"/>
          </a:p>
          <a:p>
            <a:r>
              <a:rPr kumimoji="1" lang="en-US" altLang="ja-JP" dirty="0" err="1"/>
              <a:t>FSindo</a:t>
            </a:r>
            <a:r>
              <a:rPr kumimoji="1" lang="en-US" altLang="ja-JP" dirty="0"/>
              <a:t> is a command line </a:t>
            </a:r>
            <a:r>
              <a:rPr lang="en-US" altLang="ja-JP" dirty="0"/>
              <a:t>based program. </a:t>
            </a:r>
            <a:r>
              <a:rPr kumimoji="1" lang="en-US" altLang="ja-JP" dirty="0"/>
              <a:t>This manual assumes that you are familiar with the commands in UNIX, and that you are working on Bourne Shell (bash).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36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7584" y="198782"/>
            <a:ext cx="368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0. Prepare LAPACK and BLAS libraries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4662" y="636104"/>
            <a:ext cx="410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/>
              <a:t>NETLIB: </a:t>
            </a:r>
            <a:r>
              <a:rPr lang="en-US" altLang="ja-JP" dirty="0"/>
              <a:t>http://</a:t>
            </a:r>
            <a:r>
              <a:rPr lang="en-US" altLang="ja-JP" dirty="0" err="1"/>
              <a:t>www.netlib.org</a:t>
            </a:r>
            <a:r>
              <a:rPr lang="en-US" altLang="ja-JP" dirty="0"/>
              <a:t>/</a:t>
            </a:r>
            <a:r>
              <a:rPr lang="en-US" altLang="ja-JP" dirty="0" err="1"/>
              <a:t>lapack</a:t>
            </a:r>
            <a:r>
              <a:rPr lang="en-US" altLang="ja-JP" dirty="0"/>
              <a:t>/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ja-JP" dirty="0"/>
              <a:t>Intel Math Kernel Library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77584" y="1354080"/>
            <a:ext cx="45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1. </a:t>
            </a:r>
            <a:r>
              <a:rPr lang="en-US" altLang="ja-JP" dirty="0"/>
              <a:t>Download sindo-4.0.tar.gz from our website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94419" y="1711889"/>
            <a:ext cx="728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77584" y="2222321"/>
            <a:ext cx="343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2. </a:t>
            </a:r>
            <a:r>
              <a:rPr kumimoji="1" lang="en-US" altLang="ja-JP" dirty="0"/>
              <a:t>Extract the </a:t>
            </a:r>
            <a:r>
              <a:rPr kumimoji="1" lang="en-US" altLang="ja-JP" dirty="0" err="1"/>
              <a:t>tarball</a:t>
            </a:r>
            <a:r>
              <a:rPr kumimoji="1" lang="en-US" altLang="ja-JP" dirty="0"/>
              <a:t> and configure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7150" y="2593383"/>
            <a:ext cx="3299301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tar –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 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indo-4.0.tar.gz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./configure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(See the next page)</a:t>
            </a:r>
            <a:endParaRPr kumimoji="1" lang="ja-JP" alt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77584" y="368006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3. Build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27150" y="4051124"/>
            <a:ext cx="211788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cd 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src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make &gt;&amp; 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make.log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80768" y="4607716"/>
            <a:ext cx="7389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/>
              <a:t>When successful, an executable file will be created in “</a:t>
            </a:r>
            <a:r>
              <a:rPr lang="en-US" altLang="ja-JP" dirty="0" err="1"/>
              <a:t>FSindo</a:t>
            </a:r>
            <a:r>
              <a:rPr lang="en-US" altLang="ja-JP" dirty="0"/>
              <a:t>/bin/</a:t>
            </a:r>
            <a:r>
              <a:rPr lang="en-US" altLang="ja-JP" dirty="0" err="1"/>
              <a:t>sindo</a:t>
            </a:r>
            <a:r>
              <a:rPr lang="en-US" altLang="ja-JP" dirty="0"/>
              <a:t>”.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77584" y="5058289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4. (Optional) Set a path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27150" y="5442841"/>
            <a:ext cx="2977097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cd ../bin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export PATH=$(</a:t>
            </a:r>
            <a:r>
              <a:rPr kumimoji="1" lang="en-US" altLang="ja-JP" sz="1400" dirty="0" err="1">
                <a:latin typeface="Courier" charset="0"/>
                <a:ea typeface="Courier" charset="0"/>
                <a:cs typeface="Courier" charset="0"/>
              </a:rPr>
              <a:t>pwd</a:t>
            </a:r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):$PATH</a:t>
            </a:r>
          </a:p>
        </p:txBody>
      </p:sp>
    </p:spTree>
    <p:extLst>
      <p:ext uri="{BB962C8B-B14F-4D97-AF65-F5344CB8AC3E}">
        <p14:creationId xmlns:p14="http://schemas.microsoft.com/office/powerpoint/2010/main" val="4150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75198" y="405120"/>
            <a:ext cx="7064755" cy="6001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///  Welcome to SINDO  ///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Running Configuration program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Press any key to continue: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+Enter to continue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------------------------------------------------------------------------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Detecting the system ...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  - Detected GNU Fortran (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Select the compiler [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/gfortranI8 ]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List of available compilers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Default=gfortranI8 :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← Enter your choice.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Operating System = Mac OS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Fortran Compiler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o Default integer  = 8-byte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Provide the path for BLAS and LAPACK libraries: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example) -L/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usr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/local/lib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-L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/lib/lapack-3.7.1 -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lblas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← Enter your LAPACK/BLAS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Make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config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is written to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make.inc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========================= NOTICE =========================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Compiler options are written in this file. Feel free to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change them as you like. I must say there is still a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high possibility that an optimal choice improves the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efficiency.  Your report on better working option(s) is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greatly appreciated! 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========================= NOTICE =========================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Press any key to continue: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24069" y="456020"/>
            <a:ext cx="7830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the compilation failed, please inspect “</a:t>
            </a:r>
            <a:r>
              <a:rPr kumimoji="1" lang="en-US" altLang="ja-JP" dirty="0" err="1"/>
              <a:t>src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make.inc</a:t>
            </a:r>
            <a:r>
              <a:rPr kumimoji="1" lang="en-US" altLang="ja-JP" dirty="0"/>
              <a:t>”. Many problems come from wrong path for </a:t>
            </a:r>
            <a:r>
              <a:rPr kumimoji="1" lang="en-US" altLang="ja-JP" dirty="0" err="1"/>
              <a:t>lapack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blas</a:t>
            </a:r>
            <a:r>
              <a:rPr kumimoji="1" lang="en-US" altLang="ja-JP" dirty="0"/>
              <a:t> libs (“LAPACK”) and/or from </a:t>
            </a:r>
            <a:r>
              <a:rPr kumimoji="1" lang="en-US" altLang="ja-JP" dirty="0" err="1"/>
              <a:t>fortran</a:t>
            </a:r>
            <a:r>
              <a:rPr kumimoji="1" lang="en-US" altLang="ja-JP" dirty="0"/>
              <a:t> options (F90OPT, F77OPT). 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0086" y="2378858"/>
            <a:ext cx="61350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TARGET = gfortranI8 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-L/Users/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/Work/lib/lapack-3.7.1 -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llapack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lblas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RM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Fortran77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Fortran90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gfortran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-fdefault-integer-8 -O2 -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fomit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-frame-pointer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75989" y="1903956"/>
            <a:ext cx="274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for </a:t>
            </a:r>
            <a:r>
              <a:rPr kumimoji="1" lang="en-US" altLang="ja-JP" dirty="0" err="1"/>
              <a:t>gfortran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netlib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1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2613" y="1163833"/>
            <a:ext cx="6785832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SINDO_ROOT = /Users/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kyagi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/Work/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devel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sindo.master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Fsindo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TARGET = ifortI8_MKL_sequential 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LAPACK = $(MKLROOT)/lib/intel64/libmkl_blas95_ilp64.a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$(MKLROOT)/lib/intel64/libmkl_lapack95_ilp64.a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,--start-group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$(MKLROOT)/lib/intel64/libmkl_intel_ilp64.a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libmkl_sequential.a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  $(MKLROOT)/lib/intel64/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libmkl_core.a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,--end-group \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                 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lpthread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–lm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RM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00086" y="3633091"/>
            <a:ext cx="735577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Fortran77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ifort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F77NOOPT=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# Fortran90 compiler &amp; option with and without optimization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F90C =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ifort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F90OPT= 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-i8 -w -cm -static -O3 -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funroll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-loops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F90NOOPT= -fdefault-integer-8 -O0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 rot="5400000">
            <a:off x="902738" y="32759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8516" y="764088"/>
            <a:ext cx="227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Example </a:t>
            </a:r>
            <a:r>
              <a:rPr kumimoji="1" lang="en-US" altLang="ja-JP"/>
              <a:t>for intel/MKL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32980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2381</TotalTime>
  <Words>728</Words>
  <Application>Microsoft Macintosh PowerPoint</Application>
  <PresentationFormat>画面に合わせる (4:3)</PresentationFormat>
  <Paragraphs>103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375</cp:revision>
  <cp:lastPrinted>2018-06-04T07:14:57Z</cp:lastPrinted>
  <dcterms:created xsi:type="dcterms:W3CDTF">2018-02-18T14:36:46Z</dcterms:created>
  <dcterms:modified xsi:type="dcterms:W3CDTF">2019-05-03T05:12:08Z</dcterms:modified>
</cp:coreProperties>
</file>