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307" r:id="rId3"/>
    <p:sldId id="308" r:id="rId4"/>
    <p:sldId id="292" r:id="rId5"/>
    <p:sldId id="293" r:id="rId6"/>
    <p:sldId id="274" r:id="rId7"/>
    <p:sldId id="299" r:id="rId8"/>
    <p:sldId id="276" r:id="rId9"/>
    <p:sldId id="304" r:id="rId10"/>
    <p:sldId id="305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3"/>
    <p:restoredTop sz="94645"/>
  </p:normalViewPr>
  <p:slideViewPr>
    <p:cSldViewPr snapToGrid="0" snapToObjects="1">
      <p:cViewPr varScale="1">
        <p:scale>
          <a:sx n="89" d="100"/>
          <a:sy n="89" d="100"/>
        </p:scale>
        <p:origin x="1080" y="168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20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60169" y="1584506"/>
            <a:ext cx="49306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How to Install </a:t>
            </a:r>
            <a:r>
              <a:rPr kumimoji="1" lang="en-US" altLang="ja-JP" sz="4400" dirty="0" err="1"/>
              <a:t>JSindo</a:t>
            </a:r>
            <a:endParaRPr kumimoji="1" lang="en-US" altLang="ja-JP" sz="4400" dirty="0"/>
          </a:p>
          <a:p>
            <a:pPr algn="ctr"/>
            <a:r>
              <a:rPr lang="en-US" altLang="ja-JP" sz="4400" dirty="0"/>
              <a:t> for LINUX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97781" y="4020685"/>
            <a:ext cx="4093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Theoretical Molecular Science Laboratory</a:t>
            </a:r>
          </a:p>
          <a:p>
            <a:pPr algn="ctr"/>
            <a:r>
              <a:rPr kumimoji="1" lang="en-US" altLang="ja-JP" dirty="0"/>
              <a:t>RIKEN Cluster for Pioneering Research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/>
              <a:t>2019/05/14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Kiyoshi Yagi</a:t>
            </a:r>
          </a:p>
          <a:p>
            <a:pPr algn="ctr"/>
            <a:r>
              <a:rPr kumimoji="1" lang="en-US" altLang="ja-JP" dirty="0" err="1"/>
              <a:t>kiyoshi.yagi@riken.jp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13" y="418769"/>
            <a:ext cx="3404900" cy="1283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>
            <a:off x="6456635" y="781347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54749" y="878288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Harmonic Analysis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5833" y="841421"/>
            <a:ext cx="50778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Finally, </a:t>
            </a:r>
            <a:r>
              <a:rPr lang="en-US" altLang="ja-JP" dirty="0" err="1"/>
              <a:t>goto</a:t>
            </a:r>
            <a:r>
              <a:rPr lang="en-US" altLang="ja-JP" dirty="0"/>
              <a:t> Tools -&gt; Harmonic Analysis. This should create a panel of “Normal modes”. </a:t>
            </a:r>
          </a:p>
          <a:p>
            <a:endParaRPr lang="en-US" altLang="ja-JP" dirty="0"/>
          </a:p>
          <a:p>
            <a:pPr lvl="1"/>
            <a:r>
              <a:rPr lang="en-US" altLang="ja-JP" dirty="0"/>
              <a:t>If you don’t see this panel, JAMA isn’t working. Check if the </a:t>
            </a:r>
            <a:r>
              <a:rPr lang="en-US" altLang="ja-JP" dirty="0" err="1"/>
              <a:t>jarfile</a:t>
            </a:r>
            <a:r>
              <a:rPr lang="en-US" altLang="ja-JP" dirty="0"/>
              <a:t> of JAMA is located in the folder.</a:t>
            </a:r>
          </a:p>
          <a:p>
            <a:endParaRPr lang="en-US" altLang="ja-JP" dirty="0"/>
          </a:p>
          <a:p>
            <a:r>
              <a:rPr lang="en-US" altLang="ja-JP" dirty="0"/>
              <a:t>If the panel appears, you’re all set! Congratulations!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Check on ”show vibrational coordinates”, and choose a mode you want to see. Vibrational motion will be indicated by arrows. You can “Invert the arrows” by a check box, and change the magnitude using a slider. 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Thanks for using </a:t>
            </a:r>
            <a:r>
              <a:rPr lang="en-US" altLang="ja-JP" dirty="0" err="1"/>
              <a:t>JSindo</a:t>
            </a:r>
            <a:r>
              <a:rPr lang="en-US" altLang="ja-JP" dirty="0"/>
              <a:t>!</a:t>
            </a:r>
          </a:p>
          <a:p>
            <a:r>
              <a:rPr lang="en-US" altLang="ja-JP" dirty="0"/>
              <a:t>Enjoy! </a:t>
            </a:r>
          </a:p>
          <a:p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t="9038" r="10796" b="22506"/>
          <a:stretch/>
        </p:blipFill>
        <p:spPr>
          <a:xfrm>
            <a:off x="5657464" y="2078183"/>
            <a:ext cx="2304788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t="5052" r="9192" b="13737"/>
          <a:stretch/>
        </p:blipFill>
        <p:spPr>
          <a:xfrm>
            <a:off x="5479679" y="3713019"/>
            <a:ext cx="2708357" cy="270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52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Install Java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35006" y="989958"/>
            <a:ext cx="801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Let’s check if you have Java installed or not, and the version of Java if you have. </a:t>
            </a:r>
          </a:p>
          <a:p>
            <a:r>
              <a:rPr lang="en-US" altLang="ja-JP" dirty="0"/>
              <a:t>In the terminal, type “java -version” and you will see a message like this: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12714" y="1679572"/>
            <a:ext cx="5298245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&gt;java –version</a:t>
            </a: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version "</a:t>
            </a:r>
            <a:r>
              <a:rPr lang="en-US" altLang="ja-JP" sz="12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1.8.0_121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”</a:t>
            </a: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Runtime Environment (build 1.8.0_121-b13)</a:t>
            </a: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64-Bit Server VM (build 25.121-b13, mixed mode)</a:t>
            </a:r>
          </a:p>
        </p:txBody>
      </p:sp>
      <p:sp>
        <p:nvSpPr>
          <p:cNvPr id="5" name="TextBox 24"/>
          <p:cNvSpPr txBox="1"/>
          <p:nvPr/>
        </p:nvSpPr>
        <p:spPr>
          <a:xfrm>
            <a:off x="673088" y="2703174"/>
            <a:ext cx="787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your Java is 1.8.xxx (=JDK8), then you can skip the installation and go to Chap. 2. 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12" y="3420318"/>
            <a:ext cx="2276513" cy="2299913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6636091" y="5774237"/>
            <a:ext cx="2208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/>
              <a:t>http://</a:t>
            </a:r>
            <a:r>
              <a:rPr lang="en-US" altLang="ja-JP" sz="1600" dirty="0" err="1"/>
              <a:t>openjdk.java.net</a:t>
            </a:r>
            <a:r>
              <a:rPr lang="en-US" altLang="ja-JP" sz="1600" dirty="0"/>
              <a:t>/</a:t>
            </a:r>
            <a:endParaRPr lang="ja-JP" altLang="en-US" sz="1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39757" y="5569183"/>
            <a:ext cx="3159839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apt-get install openjdk-8-jre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6036" y="4804013"/>
            <a:ext cx="359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 install JDK8, type in the terminal, 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99296" y="5513695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 err="1"/>
              <a:t>Debian</a:t>
            </a:r>
            <a:r>
              <a:rPr lang="en-US" altLang="ja-JP" dirty="0"/>
              <a:t>, Ubuntu)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9757" y="5200693"/>
            <a:ext cx="3159839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yum install java-1.8.0-openjdk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99296" y="5145206"/>
            <a:ext cx="97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(Fedora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50627" y="5936774"/>
            <a:ext cx="434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See the </a:t>
            </a:r>
            <a:r>
              <a:rPr kumimoji="1" lang="en-US" altLang="ja-JP" dirty="0" err="1"/>
              <a:t>OpenJDK</a:t>
            </a:r>
            <a:r>
              <a:rPr kumimoji="1" lang="en-US" altLang="ja-JP" dirty="0"/>
              <a:t> website for further details.</a:t>
            </a:r>
            <a:endParaRPr kumimoji="1" lang="ja-JP" altLang="en-US" dirty="0"/>
          </a:p>
        </p:txBody>
      </p:sp>
      <p:sp>
        <p:nvSpPr>
          <p:cNvPr id="16" name="TextBox 24"/>
          <p:cNvSpPr txBox="1"/>
          <p:nvPr/>
        </p:nvSpPr>
        <p:spPr>
          <a:xfrm>
            <a:off x="673088" y="3194494"/>
            <a:ext cx="5795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If your Java is a newer one, 1.9.xxx (=JDK9) and later, it is unfortunately </a:t>
            </a:r>
            <a:r>
              <a:rPr lang="en-US" altLang="ja-JP" dirty="0">
                <a:solidFill>
                  <a:srgbClr val="FF0000"/>
                </a:solidFill>
              </a:rPr>
              <a:t>NOT</a:t>
            </a:r>
            <a:r>
              <a:rPr lang="en-US" altLang="ja-JP" dirty="0"/>
              <a:t> compatible with Java3D library, which </a:t>
            </a:r>
            <a:r>
              <a:rPr lang="en-US" altLang="ja-JP" dirty="0" err="1"/>
              <a:t>JSindo</a:t>
            </a:r>
            <a:r>
              <a:rPr lang="en-US" altLang="ja-JP" dirty="0"/>
              <a:t> use for visualization. You may either uninstall or switch to JDK8 keeping the current ones. Ask google for details. </a:t>
            </a:r>
          </a:p>
        </p:txBody>
      </p:sp>
    </p:spTree>
    <p:extLst>
      <p:ext uri="{BB962C8B-B14F-4D97-AF65-F5344CB8AC3E}">
        <p14:creationId xmlns:p14="http://schemas.microsoft.com/office/powerpoint/2010/main" val="35961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6418" y="1879879"/>
            <a:ext cx="3711152" cy="4342486"/>
            <a:chOff x="466418" y="1810606"/>
            <a:chExt cx="3711152" cy="43424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6418" y="1810606"/>
              <a:ext cx="3711152" cy="43424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Rectangle 10"/>
            <p:cNvSpPr/>
            <p:nvPr/>
          </p:nvSpPr>
          <p:spPr>
            <a:xfrm>
              <a:off x="2805970" y="5150393"/>
              <a:ext cx="545690" cy="3244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46190" y="3219441"/>
              <a:ext cx="1964053" cy="1617045"/>
              <a:chOff x="1357162" y="3378467"/>
              <a:chExt cx="1964053" cy="1617045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357162" y="3378467"/>
                <a:ext cx="1963554" cy="16170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364493" y="3387544"/>
                <a:ext cx="1956722" cy="160138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1359755" y="3387544"/>
                <a:ext cx="1956722" cy="160612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815514" y="3857161"/>
              <a:ext cx="10550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 this!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3141" y="5141861"/>
              <a:ext cx="1139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Java SE 8u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118581" y="4971028"/>
              <a:ext cx="228600" cy="1949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6" name="テキスト ボックス 17"/>
          <p:cNvSpPr txBox="1"/>
          <p:nvPr/>
        </p:nvSpPr>
        <p:spPr>
          <a:xfrm>
            <a:off x="388646" y="692955"/>
            <a:ext cx="671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Search “Java SE download” in Google and </a:t>
            </a:r>
            <a:r>
              <a:rPr lang="en-US" altLang="ja-JP" dirty="0" err="1"/>
              <a:t>goto</a:t>
            </a:r>
            <a:r>
              <a:rPr lang="en-US" altLang="ja-JP" dirty="0"/>
              <a:t> the following website.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458" y="253928"/>
            <a:ext cx="853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Alternately, you may use Oracle Java 1.8.x. </a:t>
            </a:r>
            <a:r>
              <a:rPr lang="en-US"/>
              <a:t>It </a:t>
            </a:r>
            <a:r>
              <a:rPr lang="en-US" dirty="0"/>
              <a:t>is available from here.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351660" y="3287628"/>
            <a:ext cx="1209368" cy="1932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699166" y="1906026"/>
            <a:ext cx="3718661" cy="2019465"/>
            <a:chOff x="4699166" y="1836753"/>
            <a:chExt cx="3718661" cy="201946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01711" y="1836753"/>
              <a:ext cx="3716116" cy="20194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Rectangle 33"/>
            <p:cNvSpPr/>
            <p:nvPr/>
          </p:nvSpPr>
          <p:spPr>
            <a:xfrm>
              <a:off x="4699166" y="2678654"/>
              <a:ext cx="3635372" cy="4119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17352" y="2228605"/>
              <a:ext cx="1304296" cy="1803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>
            <a:off x="5578459" y="1831812"/>
            <a:ext cx="0" cy="414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5316" y="1484658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72103" y="1073641"/>
            <a:ext cx="624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http://</a:t>
            </a:r>
            <a:r>
              <a:rPr lang="en-US" altLang="ja-JP" sz="1600" dirty="0" err="1"/>
              <a:t>www.oracle.com</a:t>
            </a:r>
            <a:r>
              <a:rPr lang="en-US" altLang="ja-JP" sz="1600" dirty="0"/>
              <a:t>/</a:t>
            </a:r>
            <a:r>
              <a:rPr lang="en-US" altLang="ja-JP" sz="1600" dirty="0" err="1"/>
              <a:t>technetwork</a:t>
            </a:r>
            <a:r>
              <a:rPr lang="en-US" altLang="ja-JP" sz="1600" dirty="0"/>
              <a:t>/java/</a:t>
            </a:r>
            <a:r>
              <a:rPr lang="en-US" altLang="ja-JP" sz="1600" dirty="0" err="1"/>
              <a:t>javase</a:t>
            </a:r>
            <a:r>
              <a:rPr lang="en-US" altLang="ja-JP" sz="1600" dirty="0"/>
              <a:t>/downloads/</a:t>
            </a:r>
            <a:r>
              <a:rPr lang="en-US" altLang="ja-JP" sz="1600" dirty="0" err="1"/>
              <a:t>index.html</a:t>
            </a:r>
            <a:endParaRPr lang="en-US" altLang="ja-JP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1172" y="1102943"/>
            <a:ext cx="0" cy="719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756919" y="4038845"/>
            <a:ext cx="4139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i586 and x64 is 32- and 64-bit, respectively. I think you will normally choose 64-bit.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337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021" y="1645002"/>
            <a:ext cx="4608063" cy="32770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Download Java3D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288973" y="3769553"/>
            <a:ext cx="1268800" cy="19882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0948" y="836915"/>
            <a:ext cx="768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JSindo</a:t>
            </a:r>
            <a:r>
              <a:rPr lang="en-US" altLang="ja-JP" dirty="0"/>
              <a:t> uses Java3D for visualization. A stable version, 1.6.0, is available from </a:t>
            </a:r>
            <a:r>
              <a:rPr lang="en-US" altLang="ja-JP" dirty="0" err="1"/>
              <a:t>JogAmp</a:t>
            </a:r>
            <a:r>
              <a:rPr lang="en-US" altLang="ja-JP" dirty="0"/>
              <a:t>. </a:t>
            </a:r>
            <a:r>
              <a:rPr lang="en-US" altLang="ja-JP" dirty="0" err="1"/>
              <a:t>Goto</a:t>
            </a:r>
            <a:r>
              <a:rPr lang="en-US" altLang="ja-JP" dirty="0"/>
              <a:t> http://</a:t>
            </a:r>
            <a:r>
              <a:rPr lang="en-US" altLang="ja-JP" dirty="0" err="1"/>
              <a:t>jogamp.org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87" y="1673772"/>
            <a:ext cx="3224666" cy="2796046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2973525" y="3605319"/>
            <a:ext cx="119288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2810564" y="3536111"/>
            <a:ext cx="157655" cy="14257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42914" y="3692457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click here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5351929" y="4042850"/>
            <a:ext cx="1441" cy="9460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11067" y="4968682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click here and download</a:t>
            </a:r>
          </a:p>
          <a:p>
            <a:r>
              <a:rPr lang="en-US" altLang="ja-JP" dirty="0"/>
              <a:t>jogamp-all-platforms.7z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6C109A1-90F1-334B-B36C-4B7157E2B3F7}"/>
              </a:ext>
            </a:extLst>
          </p:cNvPr>
          <p:cNvSpPr txBox="1"/>
          <p:nvPr/>
        </p:nvSpPr>
        <p:spPr>
          <a:xfrm>
            <a:off x="1816227" y="5910029"/>
            <a:ext cx="469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Go back to the main page, then go to </a:t>
            </a:r>
            <a:r>
              <a:rPr lang="en-US" altLang="ja-JP" dirty="0"/>
              <a:t>Wiki page,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1962A50-011D-B349-9093-B256A0FF4046}"/>
              </a:ext>
            </a:extLst>
          </p:cNvPr>
          <p:cNvSpPr/>
          <p:nvPr/>
        </p:nvSpPr>
        <p:spPr>
          <a:xfrm>
            <a:off x="2407507" y="2027753"/>
            <a:ext cx="283141" cy="2109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13518B5-3788-BD46-8670-0034D573C0EF}"/>
              </a:ext>
            </a:extLst>
          </p:cNvPr>
          <p:cNvCxnSpPr>
            <a:cxnSpLocks/>
          </p:cNvCxnSpPr>
          <p:nvPr/>
        </p:nvCxnSpPr>
        <p:spPr>
          <a:xfrm flipV="1">
            <a:off x="2483768" y="2280746"/>
            <a:ext cx="0" cy="34368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9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5" y="1104052"/>
            <a:ext cx="3851026" cy="1747715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73" y="2257435"/>
            <a:ext cx="3511779" cy="134740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75"/>
          <a:stretch/>
        </p:blipFill>
        <p:spPr>
          <a:xfrm>
            <a:off x="1110044" y="923201"/>
            <a:ext cx="3509493" cy="77077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1186355" y="2929591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00822" y="3114328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click here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 flipV="1">
            <a:off x="5340380" y="2557715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123526" y="2371192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070437" y="2929728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click </a:t>
            </a:r>
            <a:r>
              <a:rPr kumimoji="1" lang="en-US" altLang="ja-JP"/>
              <a:t>here and </a:t>
            </a:r>
            <a:r>
              <a:rPr kumimoji="1" lang="en-US" altLang="ja-JP" dirty="0"/>
              <a:t>download</a:t>
            </a:r>
          </a:p>
          <a:p>
            <a:r>
              <a:rPr lang="en-US" altLang="ja-JP" dirty="0"/>
              <a:t>jogamp-java3d.7z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2553646" y="1983835"/>
            <a:ext cx="2132654" cy="1022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rot="5400000">
            <a:off x="1568397" y="1693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…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70176" y="4149882"/>
            <a:ext cx="84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Unarchive the two files you’ve just downloaded. </a:t>
            </a:r>
            <a:r>
              <a:rPr lang="en-US" altLang="ja-JP" dirty="0"/>
              <a:t>7z files can be unarchived by, 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1899788" y="1712846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926479" y="1709774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Scroll </a:t>
            </a:r>
            <a:r>
              <a:rPr kumimoji="1" lang="en-US" altLang="ja-JP" dirty="0"/>
              <a:t>down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7838" y="5269014"/>
            <a:ext cx="797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If </a:t>
            </a:r>
            <a:r>
              <a:rPr kumimoji="1" lang="en-US" altLang="ja-JP" dirty="0"/>
              <a:t>you don’t have the command, install p7zip package,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71763" y="5706836"/>
            <a:ext cx="3401381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>
                <a:latin typeface="Courier" charset="0"/>
                <a:ea typeface="Courier" charset="0"/>
                <a:cs typeface="Courier" charset="0"/>
              </a:rPr>
              <a:t>yum install p7zip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71763" y="6126967"/>
            <a:ext cx="3401381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apt-get install p7zip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522572" y="5660764"/>
            <a:ext cx="97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(Fedora)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22572" y="6068537"/>
            <a:ext cx="21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</a:t>
            </a:r>
            <a:r>
              <a:rPr kumimoji="1" lang="en-US" altLang="ja-JP" dirty="0" err="1"/>
              <a:t>Debian</a:t>
            </a:r>
            <a:r>
              <a:rPr kumimoji="1" lang="en-US" altLang="ja-JP" dirty="0"/>
              <a:t> and Ubuntu)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71763" y="4580574"/>
            <a:ext cx="340138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7za x jogamp-all-platforms.7z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>
                <a:latin typeface="Courier" charset="0"/>
                <a:ea typeface="Courier" charset="0"/>
                <a:cs typeface="Courier" charset="0"/>
              </a:rPr>
              <a:t>7za x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jogamp-java3d.7z 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D8FAAE-78C7-4644-AA2B-FB07DE5D3BAA}"/>
              </a:ext>
            </a:extLst>
          </p:cNvPr>
          <p:cNvSpPr txBox="1"/>
          <p:nvPr/>
        </p:nvSpPr>
        <p:spPr>
          <a:xfrm>
            <a:off x="529293" y="290580"/>
            <a:ext cx="26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Scroll down the </a:t>
            </a:r>
            <a:r>
              <a:rPr lang="en-US" altLang="ja-JP" dirty="0"/>
              <a:t>Wiki page,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667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0176" y="945533"/>
            <a:ext cx="822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 will find jar files </a:t>
            </a:r>
            <a:r>
              <a:rPr lang="en-US" altLang="ja-JP" dirty="0"/>
              <a:t>in </a:t>
            </a:r>
            <a:r>
              <a:rPr lang="en-US" altLang="ja-JP" dirty="0" err="1"/>
              <a:t>jogamp</a:t>
            </a:r>
            <a:r>
              <a:rPr lang="en-US" altLang="ja-JP" dirty="0"/>
              <a:t>-all-platforms/jar and in jogamp-java3d. The following jar files are needed for </a:t>
            </a:r>
            <a:r>
              <a:rPr lang="en-US" altLang="ja-JP" dirty="0" err="1"/>
              <a:t>JSindo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5904" y="1800732"/>
            <a:ext cx="3747372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-all-platforms/jar/</a:t>
            </a: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14671" y="1801214"/>
            <a:ext cx="1928681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jogamp-java3d/</a:t>
            </a:r>
          </a:p>
          <a:p>
            <a:pPr lvl="1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pPr lvl="1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9393" y="3335683"/>
            <a:ext cx="7958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where </a:t>
            </a:r>
            <a:r>
              <a:rPr kumimoji="1" lang="en-US" altLang="ja-JP" dirty="0">
                <a:solidFill>
                  <a:srgbClr val="FF0000"/>
                </a:solidFill>
              </a:rPr>
              <a:t>XXX</a:t>
            </a:r>
            <a:r>
              <a:rPr kumimoji="1" lang="en-US" altLang="ja-JP" dirty="0"/>
              <a:t> = </a:t>
            </a:r>
            <a:r>
              <a:rPr lang="en-US" altLang="ja-JP" dirty="0"/>
              <a:t>amd64 or i586 for 64 or 32-bit, respectively. You can check if your Java is 32- or 64-bit. In the terminal, type “java -version” and you will see a message like this: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This is an example of 64-bit. If “64-Bit” is absent, then it’s 32-bit.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60315" y="4296841"/>
            <a:ext cx="5298245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&gt;java –version</a:t>
            </a: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version "1.8.0_121”</a:t>
            </a: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Runtime Environment (build 1.8.0_121-b13)</a:t>
            </a: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64-Bit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Server VM (build 25.121-b13, mixed mode)</a:t>
            </a:r>
          </a:p>
        </p:txBody>
      </p:sp>
    </p:spTree>
    <p:extLst>
      <p:ext uri="{BB962C8B-B14F-4D97-AF65-F5344CB8AC3E}">
        <p14:creationId xmlns:p14="http://schemas.microsoft.com/office/powerpoint/2010/main" val="23821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Download JAMA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7320" y="1662142"/>
            <a:ext cx="415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math.nist.gov</a:t>
            </a:r>
            <a:r>
              <a:rPr lang="en-US" altLang="ja-JP" dirty="0"/>
              <a:t>/</a:t>
            </a:r>
            <a:r>
              <a:rPr lang="en-US" altLang="ja-JP" dirty="0" err="1"/>
              <a:t>javanumerics</a:t>
            </a:r>
            <a:r>
              <a:rPr lang="en-US" altLang="ja-JP" dirty="0"/>
              <a:t>/</a:t>
            </a:r>
            <a:r>
              <a:rPr lang="en-US" altLang="ja-JP" dirty="0" err="1"/>
              <a:t>jama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4381" y="1065462"/>
            <a:ext cx="821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JAMA is  a linear algebra library for JAVA. We use it for </a:t>
            </a:r>
            <a:r>
              <a:rPr kumimoji="1" lang="en-US" altLang="ja-JP"/>
              <a:t>matrix multiplications</a:t>
            </a:r>
            <a:r>
              <a:rPr kumimoji="1" lang="en-US" altLang="ja-JP" dirty="0"/>
              <a:t>, diagonalization, and so on. It can be downloaded from,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2112291"/>
            <a:ext cx="5460451" cy="21471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2" y="4735341"/>
            <a:ext cx="3169539" cy="14803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 rot="5400000">
            <a:off x="1671267" y="43067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…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002658" y="4325574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029349" y="4322502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Scroll </a:t>
            </a:r>
            <a:r>
              <a:rPr kumimoji="1" lang="en-US" altLang="ja-JP" dirty="0"/>
              <a:t>down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180765" y="5812577"/>
            <a:ext cx="894944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28785" y="5679919"/>
            <a:ext cx="328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click here and download a </a:t>
            </a:r>
            <a:r>
              <a:rPr kumimoji="1" lang="en-US" altLang="ja-JP" dirty="0" err="1"/>
              <a:t>jarfile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3143770" y="5894293"/>
            <a:ext cx="1080607" cy="31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89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28650" y="210207"/>
            <a:ext cx="8307532" cy="713227"/>
          </a:xfrm>
        </p:spPr>
        <p:txBody>
          <a:bodyPr>
            <a:normAutofit/>
          </a:bodyPr>
          <a:lstStyle/>
          <a:p>
            <a:r>
              <a:rPr lang="en-US" altLang="ja-JP" dirty="0"/>
              <a:t>4. Download and test </a:t>
            </a:r>
            <a:r>
              <a:rPr lang="en-US" altLang="ja-JP" dirty="0" err="1"/>
              <a:t>JSindo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5006" y="1012767"/>
            <a:ext cx="80147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Download sindo-4.0.tar.gz from our website:</a:t>
            </a:r>
          </a:p>
          <a:p>
            <a:pPr lvl="1"/>
            <a:r>
              <a:rPr lang="en-US" altLang="ja-JP" dirty="0"/>
              <a:t>http://</a:t>
            </a:r>
            <a:r>
              <a:rPr lang="en-US" altLang="ja-JP" dirty="0" err="1"/>
              <a:t>www.riken.jp</a:t>
            </a:r>
            <a:r>
              <a:rPr lang="en-US" altLang="ja-JP" dirty="0"/>
              <a:t>/TMS2012/</a:t>
            </a:r>
            <a:r>
              <a:rPr lang="en-US" altLang="ja-JP" dirty="0" err="1"/>
              <a:t>tms</a:t>
            </a:r>
            <a:r>
              <a:rPr lang="en-US" altLang="ja-JP" dirty="0"/>
              <a:t>/</a:t>
            </a:r>
            <a:r>
              <a:rPr lang="en-US" altLang="ja-JP" dirty="0" err="1"/>
              <a:t>en</a:t>
            </a:r>
            <a:r>
              <a:rPr lang="en-US" altLang="ja-JP" dirty="0"/>
              <a:t>/research/software/</a:t>
            </a:r>
            <a:r>
              <a:rPr lang="en-US" altLang="ja-JP" dirty="0" err="1"/>
              <a:t>sindo</a:t>
            </a:r>
            <a:r>
              <a:rPr lang="en-US" altLang="ja-JP" dirty="0"/>
              <a:t>/</a:t>
            </a:r>
            <a:r>
              <a:rPr lang="en-US" altLang="ja-JP" dirty="0" err="1"/>
              <a:t>index.html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Extract the tar ball and go to sindo-4.0/jar, 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Then, copy all jar files in this folder, 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where </a:t>
            </a:r>
            <a:r>
              <a:rPr lang="en-US" altLang="ja-JP" dirty="0">
                <a:solidFill>
                  <a:srgbClr val="FF0000"/>
                </a:solidFill>
              </a:rPr>
              <a:t>xxx</a:t>
            </a:r>
            <a:r>
              <a:rPr lang="en-US" altLang="ja-JP" dirty="0"/>
              <a:t> = amd64 or i586 for 64-bit or 32-bit, respectively.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91550" y="2305857"/>
            <a:ext cx="7538075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tar –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zxvf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sindo-4.0.tar.gz 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cd sindo-4.0/jar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ls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JSindo-4.0.jar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772C2E-1B3F-CD45-836F-8F586273757B}"/>
              </a:ext>
            </a:extLst>
          </p:cNvPr>
          <p:cNvSpPr txBox="1"/>
          <p:nvPr/>
        </p:nvSpPr>
        <p:spPr>
          <a:xfrm>
            <a:off x="891550" y="3657600"/>
            <a:ext cx="7538075" cy="21236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/path/to/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-all-platforms/jar/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gluegen.jar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 ./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/path/to/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-all-platforms/jar/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gluegen-rt.jar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./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/path/to/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-all-platforms/jar/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jogl-all.jar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./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/path/to/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-all-platforms/jar/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./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/path/to/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-all-platforms/jar/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 ./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/path/to/jogamp-java3d/j3dutils.jar ./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/path/to/jogamp-java3d/j3dcore.jar  ./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/path/to/jogamp-java3d/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 ./</a:t>
            </a: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/path/to/Jama-1.0.3.jar ./</a:t>
            </a:r>
          </a:p>
        </p:txBody>
      </p:sp>
    </p:spTree>
    <p:extLst>
      <p:ext uri="{BB962C8B-B14F-4D97-AF65-F5344CB8AC3E}">
        <p14:creationId xmlns:p14="http://schemas.microsoft.com/office/powerpoint/2010/main" val="185652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5468" y="1438664"/>
            <a:ext cx="47137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With this command, you should see a control panel of </a:t>
            </a:r>
            <a:r>
              <a:rPr lang="en-US" altLang="ja-JP" dirty="0" err="1"/>
              <a:t>JSindo</a:t>
            </a:r>
            <a:r>
              <a:rPr lang="en-US" altLang="ja-JP" dirty="0"/>
              <a:t>. If you don’t see the panel, review the installation of Java.</a:t>
            </a:r>
          </a:p>
          <a:p>
            <a:endParaRPr lang="en-US" altLang="ja-JP" dirty="0"/>
          </a:p>
          <a:p>
            <a:r>
              <a:rPr lang="en-US" altLang="ja-JP" dirty="0"/>
              <a:t>Let’s test the program. Sample files are included in sindo-4.0/doc/</a:t>
            </a:r>
            <a:r>
              <a:rPr lang="en-US" altLang="ja-JP" dirty="0" err="1"/>
              <a:t>sample_JSindo</a:t>
            </a:r>
            <a:r>
              <a:rPr lang="en-US" altLang="ja-JP" dirty="0"/>
              <a:t>.</a:t>
            </a:r>
          </a:p>
          <a:p>
            <a:endParaRPr lang="en-US" altLang="ja-JP" dirty="0"/>
          </a:p>
          <a:p>
            <a:r>
              <a:rPr lang="en-US" altLang="ja-JP" dirty="0"/>
              <a:t>In </a:t>
            </a:r>
            <a:r>
              <a:rPr lang="en-US" altLang="ja-JP" dirty="0" err="1"/>
              <a:t>JSindo</a:t>
            </a:r>
            <a:r>
              <a:rPr lang="en-US" altLang="ja-JP" dirty="0"/>
              <a:t> control panel, click File -&gt; Open, choose “h2co.minfo”, and click Open. If you see formaldehyde, you’re done with the first step!</a:t>
            </a:r>
          </a:p>
          <a:p>
            <a:endParaRPr lang="en-US" altLang="ja-JP" dirty="0"/>
          </a:p>
          <a:p>
            <a:r>
              <a:rPr lang="en-US" altLang="ja-JP" dirty="0"/>
              <a:t>If this step fails, it is highly likely that </a:t>
            </a:r>
            <a:r>
              <a:rPr lang="en-US" altLang="ja-JP" dirty="0" err="1"/>
              <a:t>JogAmp</a:t>
            </a:r>
            <a:r>
              <a:rPr lang="en-US" altLang="ja-JP" dirty="0"/>
              <a:t>/Java3D has a problem. Double check if the right </a:t>
            </a:r>
            <a:r>
              <a:rPr lang="en-US" altLang="ja-JP" dirty="0" err="1"/>
              <a:t>jarfiles</a:t>
            </a:r>
            <a:r>
              <a:rPr lang="en-US" altLang="ja-JP" dirty="0"/>
              <a:t> (xxx = amd64 or i586) are located in the folder.</a:t>
            </a:r>
          </a:p>
        </p:txBody>
      </p:sp>
      <p:pic>
        <p:nvPicPr>
          <p:cNvPr id="21" name="図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"/>
          <a:stretch/>
        </p:blipFill>
        <p:spPr bwMode="auto">
          <a:xfrm>
            <a:off x="5362460" y="983062"/>
            <a:ext cx="3404900" cy="1268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893029" y="898111"/>
            <a:ext cx="3996607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&gt; export 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=/path/to/sindo-4.0/jar</a:t>
            </a:r>
          </a:p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&gt; java –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 “$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/*” 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72998" y="419006"/>
            <a:ext cx="508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Then, type the following command to invoke </a:t>
            </a:r>
            <a:r>
              <a:rPr lang="en-US" altLang="ja-JP" dirty="0" err="1"/>
              <a:t>JSindo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grpSp>
        <p:nvGrpSpPr>
          <p:cNvPr id="3" name="図形グループ 2"/>
          <p:cNvGrpSpPr/>
          <p:nvPr/>
        </p:nvGrpSpPr>
        <p:grpSpPr>
          <a:xfrm>
            <a:off x="5481037" y="1310410"/>
            <a:ext cx="3048599" cy="4973759"/>
            <a:chOff x="5481037" y="2917537"/>
            <a:chExt cx="3048599" cy="4973759"/>
          </a:xfrm>
        </p:grpSpPr>
        <p:cxnSp>
          <p:nvCxnSpPr>
            <p:cNvPr id="26" name="直線矢印コネクタ 25"/>
            <p:cNvCxnSpPr/>
            <p:nvPr/>
          </p:nvCxnSpPr>
          <p:spPr>
            <a:xfrm>
              <a:off x="5550185" y="2917537"/>
              <a:ext cx="0" cy="127848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5597499" y="2935090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Open</a:t>
              </a:r>
              <a:endParaRPr kumimoji="1" lang="ja-JP" altLang="en-US" dirty="0"/>
            </a:p>
          </p:txBody>
        </p:sp>
        <p:pic>
          <p:nvPicPr>
            <p:cNvPr id="28" name="図 2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2" t="7774" r="8854" b="19884"/>
            <a:stretch/>
          </p:blipFill>
          <p:spPr>
            <a:xfrm>
              <a:off x="5481037" y="4282908"/>
              <a:ext cx="2379121" cy="13281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9" name="正方形/長方形 28"/>
            <p:cNvSpPr/>
            <p:nvPr/>
          </p:nvSpPr>
          <p:spPr>
            <a:xfrm>
              <a:off x="5527220" y="4644511"/>
              <a:ext cx="480188" cy="141777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>
              <a:off x="7578899" y="5584431"/>
              <a:ext cx="7181" cy="32377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5939447" y="4722906"/>
              <a:ext cx="1094124" cy="258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click to choose</a:t>
              </a:r>
              <a:endParaRPr kumimoji="1" lang="ja-JP" altLang="en-US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395430" y="5405501"/>
              <a:ext cx="391620" cy="15081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6" t="5208" r="9167" b="14212"/>
            <a:stretch/>
          </p:blipFill>
          <p:spPr>
            <a:xfrm>
              <a:off x="6586537" y="5963679"/>
              <a:ext cx="1943099" cy="192761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65577838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1969</TotalTime>
  <Words>1081</Words>
  <Application>Microsoft Macintosh PowerPoint</Application>
  <PresentationFormat>画面に合わせる (4:3)</PresentationFormat>
  <Paragraphs>149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メイリオ</vt:lpstr>
      <vt:lpstr>Yu Gothic</vt:lpstr>
      <vt:lpstr>Arial</vt:lpstr>
      <vt:lpstr>Calibri</vt:lpstr>
      <vt:lpstr>Courier</vt:lpstr>
      <vt:lpstr>ホワイト</vt:lpstr>
      <vt:lpstr>PowerPoint プレゼンテーション</vt:lpstr>
      <vt:lpstr>1. Install Java</vt:lpstr>
      <vt:lpstr>PowerPoint プレゼンテーション</vt:lpstr>
      <vt:lpstr>2. Download Java3D</vt:lpstr>
      <vt:lpstr>PowerPoint プレゼンテーション</vt:lpstr>
      <vt:lpstr>PowerPoint プレゼンテーション</vt:lpstr>
      <vt:lpstr>3. Download JAMA</vt:lpstr>
      <vt:lpstr>4. Download and test JSindo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Microsoft Office User</cp:lastModifiedBy>
  <cp:revision>355</cp:revision>
  <cp:lastPrinted>2018-06-04T07:14:57Z</cp:lastPrinted>
  <dcterms:created xsi:type="dcterms:W3CDTF">2018-02-18T14:36:46Z</dcterms:created>
  <dcterms:modified xsi:type="dcterms:W3CDTF">2019-05-03T05:00:42Z</dcterms:modified>
</cp:coreProperties>
</file>