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6" r:id="rId3"/>
    <p:sldId id="285" r:id="rId4"/>
    <p:sldId id="287" r:id="rId5"/>
    <p:sldId id="28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4779"/>
    <p:restoredTop sz="94645"/>
  </p:normalViewPr>
  <p:slideViewPr>
    <p:cSldViewPr snapToGrid="0" snapToObjects="1">
      <p:cViewPr varScale="1">
        <p:scale>
          <a:sx n="93" d="100"/>
          <a:sy n="93" d="100"/>
        </p:scale>
        <p:origin x="424" y="208"/>
      </p:cViewPr>
      <p:guideLst>
        <p:guide orient="horz" pos="3861"/>
        <p:guide pos="9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" TargetMode="External"/><Relationship Id="rId2" Type="http://schemas.openxmlformats.org/officeDocument/2006/relationships/hyperlink" Target="https://www.jav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th.nist.gov/javanumerics/jam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586834" y="1584506"/>
            <a:ext cx="5550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How to install </a:t>
            </a:r>
            <a:r>
              <a:rPr lang="en-US" altLang="ja-JP" sz="4400" dirty="0" err="1"/>
              <a:t>MakePES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r>
              <a:rPr kumimoji="1" lang="en-US" altLang="ja-JP" dirty="0" err="1"/>
              <a:t>MakePES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23E411-57BB-F840-8ACA-DEF7E33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C4DECD-EA59-034D-9562-6B66F93A8532}"/>
              </a:ext>
            </a:extLst>
          </p:cNvPr>
          <p:cNvSpPr txBox="1"/>
          <p:nvPr/>
        </p:nvSpPr>
        <p:spPr>
          <a:xfrm>
            <a:off x="827315" y="1470714"/>
            <a:ext cx="7888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Install Java</a:t>
            </a:r>
            <a:r>
              <a:rPr lang="en-US" altLang="ja-JP" dirty="0"/>
              <a:t> in your system.</a:t>
            </a:r>
            <a:endParaRPr kumimoji="1" lang="en-US" altLang="ja-JP" dirty="0"/>
          </a:p>
          <a:p>
            <a:pPr lvl="1"/>
            <a:r>
              <a:rPr lang="en-US" altLang="ja-JP" dirty="0"/>
              <a:t>Visit Oracle Java (</a:t>
            </a:r>
            <a:r>
              <a:rPr lang="en-US" altLang="ja-JP" dirty="0">
                <a:hlinkClick r:id="rId2"/>
              </a:rPr>
              <a:t>https://www.java.com</a:t>
            </a:r>
            <a:r>
              <a:rPr lang="en-US" altLang="ja-JP" dirty="0"/>
              <a:t>) or </a:t>
            </a:r>
            <a:br>
              <a:rPr lang="en-US" altLang="ja-JP" dirty="0"/>
            </a:br>
            <a:r>
              <a:rPr lang="en-US" altLang="ja-JP" dirty="0"/>
              <a:t>Open JDK (</a:t>
            </a:r>
            <a:r>
              <a:rPr lang="en-US" altLang="ja-JP" dirty="0">
                <a:hlinkClick r:id="rId3"/>
              </a:rPr>
              <a:t>https://openjdk.java.net/</a:t>
            </a:r>
            <a:r>
              <a:rPr lang="en-US" altLang="ja-JP" dirty="0"/>
              <a:t>).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Download JAMA</a:t>
            </a:r>
          </a:p>
          <a:p>
            <a:pPr lvl="1"/>
            <a:r>
              <a:rPr lang="en-US" altLang="ja-JP" dirty="0"/>
              <a:t>Visit</a:t>
            </a:r>
            <a:r>
              <a:rPr kumimoji="1" lang="en-US" altLang="ja-JP" dirty="0"/>
              <a:t> </a:t>
            </a:r>
            <a:r>
              <a:rPr lang="en-US" altLang="ja-JP" dirty="0">
                <a:hlinkClick r:id="rId4"/>
              </a:rPr>
              <a:t>https://math.nist.gov/javanumerics/jama/</a:t>
            </a:r>
            <a:endParaRPr lang="en-US" altLang="ja-JP" dirty="0"/>
          </a:p>
          <a:p>
            <a:pPr lvl="1"/>
            <a:r>
              <a:rPr lang="en-US" altLang="ja-JP" dirty="0"/>
              <a:t>and download Jama-1.0.3.jar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Download sindo-4.0.tar.gz from our website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Extract the tar ball and go to sindo-4.0/jar,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lvl="1"/>
            <a:r>
              <a:rPr lang="en-US" altLang="ja-JP" dirty="0"/>
              <a:t>Then, copy the jar file of JAMA.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BC431-7BA2-A14B-A49B-98E5FAC816C3}"/>
              </a:ext>
            </a:extLst>
          </p:cNvPr>
          <p:cNvSpPr txBox="1"/>
          <p:nvPr/>
        </p:nvSpPr>
        <p:spPr>
          <a:xfrm>
            <a:off x="1587783" y="6258613"/>
            <a:ext cx="413039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Jama-1.0.3.jar ./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C16722-01F2-F541-B69C-41114815D699}"/>
              </a:ext>
            </a:extLst>
          </p:cNvPr>
          <p:cNvSpPr txBox="1"/>
          <p:nvPr/>
        </p:nvSpPr>
        <p:spPr>
          <a:xfrm>
            <a:off x="1113782" y="306543"/>
            <a:ext cx="72444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Note:</a:t>
            </a:r>
          </a:p>
          <a:p>
            <a:r>
              <a:rPr lang="en-US" altLang="ja-JP" dirty="0" err="1"/>
              <a:t>MakePES</a:t>
            </a:r>
            <a:r>
              <a:rPr lang="en-US" altLang="ja-JP" dirty="0"/>
              <a:t> is included in </a:t>
            </a:r>
            <a:r>
              <a:rPr lang="en-US" altLang="ja-JP" dirty="0" err="1"/>
              <a:t>JSindo</a:t>
            </a:r>
            <a:r>
              <a:rPr lang="en-US" altLang="ja-JP" dirty="0"/>
              <a:t>. So, you can go to step 5 if </a:t>
            </a:r>
            <a:r>
              <a:rPr kumimoji="1" lang="en-US" altLang="ja-JP" dirty="0"/>
              <a:t>you have already </a:t>
            </a:r>
            <a:r>
              <a:rPr lang="en-US" altLang="ja-JP" dirty="0"/>
              <a:t>set up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JSindo</a:t>
            </a:r>
            <a:r>
              <a:rPr kumimoji="1" lang="en-US" altLang="ja-JP" dirty="0"/>
              <a:t>.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5BC78E-F266-F64C-9184-313751B00862}"/>
              </a:ext>
            </a:extLst>
          </p:cNvPr>
          <p:cNvSpPr txBox="1"/>
          <p:nvPr/>
        </p:nvSpPr>
        <p:spPr>
          <a:xfrm>
            <a:off x="1591637" y="4891892"/>
            <a:ext cx="410907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tar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sindo-4.0.tar.gz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ls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JSindo-4.0.jar</a:t>
            </a:r>
          </a:p>
        </p:txBody>
      </p:sp>
    </p:spTree>
    <p:extLst>
      <p:ext uri="{BB962C8B-B14F-4D97-AF65-F5344CB8AC3E}">
        <p14:creationId xmlns:p14="http://schemas.microsoft.com/office/powerpoint/2010/main" val="2707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24C8F4-6819-6945-B5A0-D68D953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585F11-66EC-6249-AE01-494897FF3B1F}"/>
              </a:ext>
            </a:extLst>
          </p:cNvPr>
          <p:cNvSpPr txBox="1"/>
          <p:nvPr/>
        </p:nvSpPr>
        <p:spPr>
          <a:xfrm>
            <a:off x="1557964" y="1972120"/>
            <a:ext cx="567014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[ -f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xmlfile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] [--input-version 1|2]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AB5E9-82B7-344B-9834-09206DC88786}"/>
              </a:ext>
            </a:extLst>
          </p:cNvPr>
          <p:cNvSpPr txBox="1"/>
          <p:nvPr/>
        </p:nvSpPr>
        <p:spPr>
          <a:xfrm>
            <a:off x="827314" y="439773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ja-JP" dirty="0"/>
              <a:t>Try the following command,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51ACA4-BA84-2C49-9BA2-0CCD96CE8974}"/>
              </a:ext>
            </a:extLst>
          </p:cNvPr>
          <p:cNvSpPr txBox="1"/>
          <p:nvPr/>
        </p:nvSpPr>
        <p:spPr>
          <a:xfrm>
            <a:off x="1161143" y="1515187"/>
            <a:ext cx="641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MakePES</a:t>
            </a:r>
            <a:r>
              <a:rPr kumimoji="1" lang="en-US" altLang="ja-JP" dirty="0"/>
              <a:t> is </a:t>
            </a:r>
            <a:r>
              <a:rPr lang="en-US" altLang="ja-JP" dirty="0"/>
              <a:t>successfully installed </a:t>
            </a:r>
            <a:r>
              <a:rPr kumimoji="1" lang="en-US" altLang="ja-JP" dirty="0"/>
              <a:t>if you get the following message,</a:t>
            </a:r>
            <a:r>
              <a:rPr lang="en-US" altLang="ja-JP" dirty="0"/>
              <a:t>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C1AFE4-2F05-D342-837E-9498BE54C3FE}"/>
              </a:ext>
            </a:extLst>
          </p:cNvPr>
          <p:cNvSpPr txBox="1"/>
          <p:nvPr/>
        </p:nvSpPr>
        <p:spPr>
          <a:xfrm>
            <a:off x="1557964" y="875722"/>
            <a:ext cx="40895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=/path/to/sindo-4.0/jar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–h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25B114-2527-2C43-BA74-E636F92F3BF0}"/>
              </a:ext>
            </a:extLst>
          </p:cNvPr>
          <p:cNvSpPr txBox="1"/>
          <p:nvPr/>
        </p:nvSpPr>
        <p:spPr>
          <a:xfrm>
            <a:off x="1174068" y="2624197"/>
            <a:ext cx="726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It is recommend to create an alias for a quick startup. Edit your ~/.</a:t>
            </a:r>
            <a:r>
              <a:rPr lang="en-US" altLang="ja-JP" dirty="0" err="1"/>
              <a:t>bashrc</a:t>
            </a:r>
            <a:r>
              <a:rPr lang="en-US" altLang="ja-JP" dirty="0"/>
              <a:t> and add the following two lines,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9D5E-0EA0-014E-849D-57437F47CFD2}"/>
              </a:ext>
            </a:extLst>
          </p:cNvPr>
          <p:cNvSpPr txBox="1"/>
          <p:nvPr/>
        </p:nvSpPr>
        <p:spPr>
          <a:xfrm>
            <a:off x="1547813" y="3359951"/>
            <a:ext cx="520527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FF4A7D-321F-1849-9D88-2B6592D4DA5B}"/>
              </a:ext>
            </a:extLst>
          </p:cNvPr>
          <p:cNvSpPr txBox="1"/>
          <p:nvPr/>
        </p:nvSpPr>
        <p:spPr>
          <a:xfrm>
            <a:off x="1547813" y="4638899"/>
            <a:ext cx="567014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-h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[ -f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xmlfile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] [--input-version 1|2]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9F9E1C-A935-A14D-A96D-9FDD2548C982}"/>
              </a:ext>
            </a:extLst>
          </p:cNvPr>
          <p:cNvSpPr txBox="1"/>
          <p:nvPr/>
        </p:nvSpPr>
        <p:spPr>
          <a:xfrm>
            <a:off x="1188355" y="417421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</a:t>
            </a:r>
            <a:r>
              <a:rPr lang="en-US" altLang="ja-JP" dirty="0" err="1"/>
              <a:t>RunMakePES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34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5E3D56F-0F54-0A4A-B6C4-9A1B78F9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02BCDA-16CA-7B48-AEE1-4436FA1337B7}"/>
              </a:ext>
            </a:extLst>
          </p:cNvPr>
          <p:cNvSpPr txBox="1"/>
          <p:nvPr/>
        </p:nvSpPr>
        <p:spPr>
          <a:xfrm>
            <a:off x="827315" y="439773"/>
            <a:ext cx="76967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ja-JP" dirty="0"/>
              <a:t>Configuration for Gaussian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Go to a folder “script”, execute a configure script, and follow the instruction,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You will be asked to enter a folder where Gaussian is installed, the version of Gaussian, and a local scratch folder. The script creates </a:t>
            </a:r>
            <a:r>
              <a:rPr lang="en-US" altLang="ja-JP" dirty="0" err="1"/>
              <a:t>runGaussian.sh</a:t>
            </a:r>
            <a:r>
              <a:rPr lang="en-US" altLang="ja-JP" dirty="0"/>
              <a:t> in the same folder. Set a path to this folder so that </a:t>
            </a:r>
            <a:r>
              <a:rPr lang="en-US" altLang="ja-JP" dirty="0" err="1"/>
              <a:t>MakePES</a:t>
            </a:r>
            <a:r>
              <a:rPr lang="en-US" altLang="ja-JP" dirty="0"/>
              <a:t> can use </a:t>
            </a:r>
            <a:r>
              <a:rPr lang="en-US" altLang="ja-JP" dirty="0" err="1"/>
              <a:t>runGaussian.sh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Again, it is recommended to add this line to ~/.</a:t>
            </a:r>
            <a:r>
              <a:rPr lang="en-US" altLang="ja-JP" dirty="0" err="1"/>
              <a:t>bashrc</a:t>
            </a:r>
            <a:r>
              <a:rPr lang="en-US" altLang="ja-JP" dirty="0"/>
              <a:t>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266660-C130-E747-8854-57140BE5044E}"/>
              </a:ext>
            </a:extLst>
          </p:cNvPr>
          <p:cNvSpPr txBox="1"/>
          <p:nvPr/>
        </p:nvSpPr>
        <p:spPr>
          <a:xfrm>
            <a:off x="1557964" y="2287017"/>
            <a:ext cx="213712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sindo-4.0/script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EB447-102D-D643-A988-5D730F2BE42A}"/>
              </a:ext>
            </a:extLst>
          </p:cNvPr>
          <p:cNvSpPr txBox="1"/>
          <p:nvPr/>
        </p:nvSpPr>
        <p:spPr>
          <a:xfrm>
            <a:off x="1557964" y="4320902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export PATH=${PATH}:/path/to/sindo-4.0/script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876D26-885B-044C-BBB6-E0D3D6B24422}"/>
              </a:ext>
            </a:extLst>
          </p:cNvPr>
          <p:cNvSpPr txBox="1"/>
          <p:nvPr/>
        </p:nvSpPr>
        <p:spPr>
          <a:xfrm>
            <a:off x="1271584" y="985839"/>
            <a:ext cx="69723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Note: You can skip this step if you don’t plan to use Gaussian, or if you run Gaussian by yourself.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648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6702</TotalTime>
  <Words>386</Words>
  <Application>Microsoft Macintosh PowerPoint</Application>
  <PresentationFormat>画面に合わせる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475</cp:revision>
  <cp:lastPrinted>2018-04-14T04:52:50Z</cp:lastPrinted>
  <dcterms:created xsi:type="dcterms:W3CDTF">2018-02-18T14:36:46Z</dcterms:created>
  <dcterms:modified xsi:type="dcterms:W3CDTF">2019-05-03T05:28:05Z</dcterms:modified>
</cp:coreProperties>
</file>