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91" r:id="rId3"/>
    <p:sldId id="292" r:id="rId4"/>
    <p:sldId id="293" r:id="rId5"/>
    <p:sldId id="274" r:id="rId6"/>
    <p:sldId id="299" r:id="rId7"/>
    <p:sldId id="276" r:id="rId8"/>
    <p:sldId id="264" r:id="rId9"/>
    <p:sldId id="304" r:id="rId10"/>
    <p:sldId id="306" r:id="rId11"/>
    <p:sldId id="305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9"/>
    <p:restoredTop sz="94645"/>
  </p:normalViewPr>
  <p:slideViewPr>
    <p:cSldViewPr snapToGrid="0" snapToObjects="1">
      <p:cViewPr>
        <p:scale>
          <a:sx n="78" d="100"/>
          <a:sy n="78" d="100"/>
        </p:scale>
        <p:origin x="1152" y="424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0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/>
              <a:t> </a:t>
            </a:r>
            <a:r>
              <a:rPr lang="en-US" altLang="ja-JP" sz="4400" dirty="0" smtClean="0"/>
              <a:t>for </a:t>
            </a:r>
            <a:r>
              <a:rPr lang="en-US" altLang="ja-JP" sz="4400" dirty="0" smtClean="0"/>
              <a:t>LINUX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2018/05/21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1278774"/>
            <a:ext cx="50778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Let’s open “sample/h2co.minfo”,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set correctly, that is, if the right files are set to CLASSPATH.</a:t>
            </a:r>
          </a:p>
        </p:txBody>
      </p:sp>
      <p:pic>
        <p:nvPicPr>
          <p:cNvPr id="5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56667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>
            <a:off x="5550185" y="90862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597499" y="92618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27399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5527220" y="263560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7578899" y="357552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939447" y="271399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395430" y="339659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01019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996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set correctly.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603867" y="1877475"/>
            <a:ext cx="3830073" cy="2287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305734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650808" y="3765106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9765" y="5006694"/>
            <a:ext cx="40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and follow the instructions.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708662"/>
            <a:ext cx="3812136" cy="3851321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269606" y="1305734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openjdk.java.net</a:t>
            </a:r>
            <a:r>
              <a:rPr lang="en-US" altLang="ja-JP" dirty="0"/>
              <a:t>/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20094" y="3440239"/>
            <a:ext cx="3610098" cy="1508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78735" y="902825"/>
            <a:ext cx="55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Install Java </a:t>
            </a:r>
            <a:r>
              <a:rPr kumimoji="1" lang="en-US" altLang="ja-JP" smtClean="0"/>
              <a:t>of Oracle </a:t>
            </a:r>
            <a:r>
              <a:rPr kumimoji="1" lang="en-US" altLang="ja-JP" dirty="0" smtClean="0"/>
              <a:t>(left), Open JDK (right), or any other.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873" y="5750158"/>
            <a:ext cx="86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Note: Although Java 9 and 10 have been released since 2017/09 and 2018/03, respectively, Java 8 (1.8.x) is still recommended for </a:t>
            </a:r>
            <a:r>
              <a:rPr lang="en-US" altLang="ja-JP" sz="1400" dirty="0" err="1" smtClean="0"/>
              <a:t>JSindo</a:t>
            </a:r>
            <a:r>
              <a:rPr lang="en-US" altLang="ja-JP" sz="1400" dirty="0" smtClean="0"/>
              <a:t>, because it uses Java3D which may or may not be compatible with the newer Java.  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</a:t>
            </a:r>
            <a:r>
              <a:rPr lang="en-US" altLang="ja-JP" dirty="0"/>
              <a:t>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4149882"/>
            <a:ext cx="84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 </a:t>
            </a:r>
            <a:r>
              <a:rPr lang="en-US" altLang="ja-JP" dirty="0"/>
              <a:t>7z files can be unarchived by</a:t>
            </a:r>
            <a:r>
              <a:rPr lang="en-US" altLang="ja-JP" dirty="0" smtClean="0"/>
              <a:t>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838" y="5269014"/>
            <a:ext cx="797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If </a:t>
            </a:r>
            <a:r>
              <a:rPr kumimoji="1" lang="en-US" altLang="ja-JP" dirty="0" smtClean="0"/>
              <a:t>you don’t have the command, install p7zip package,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71763" y="5706836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yum install p7zip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1763" y="6126967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apt-get install p7zip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22572" y="5660764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(Fedora)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22572" y="6068537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kumimoji="1" lang="en-US" altLang="ja-JP" dirty="0" err="1" smtClean="0"/>
              <a:t>Debian</a:t>
            </a:r>
            <a:r>
              <a:rPr kumimoji="1" lang="en-US" altLang="ja-JP" dirty="0" smtClean="0"/>
              <a:t> and Ubuntu)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1763" y="4580574"/>
            <a:ext cx="340138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7za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jogamp-all-platforms.7z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7za e jogamp-java3d.7z </a:t>
            </a:r>
          </a:p>
        </p:txBody>
      </p:sp>
    </p:spTree>
    <p:extLst>
      <p:ext uri="{BB962C8B-B14F-4D97-AF65-F5344CB8AC3E}">
        <p14:creationId xmlns:p14="http://schemas.microsoft.com/office/powerpoint/2010/main" val="189667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374737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14671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9393" y="3335683"/>
            <a:ext cx="795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</a:t>
            </a:r>
            <a:r>
              <a:rPr lang="en-US" altLang="ja-JP" dirty="0" smtClean="0"/>
              <a:t>amd64 </a:t>
            </a:r>
            <a:r>
              <a:rPr lang="en-US" altLang="ja-JP" dirty="0"/>
              <a:t>or </a:t>
            </a:r>
            <a:r>
              <a:rPr lang="en-US" altLang="ja-JP" dirty="0" smtClean="0"/>
              <a:t>i586 </a:t>
            </a:r>
            <a:r>
              <a:rPr lang="en-US" altLang="ja-JP" dirty="0"/>
              <a:t>for </a:t>
            </a:r>
            <a:r>
              <a:rPr lang="en-US" altLang="ja-JP" dirty="0" smtClean="0"/>
              <a:t>64 or 32-bit</a:t>
            </a:r>
            <a:r>
              <a:rPr lang="en-US" altLang="ja-JP" smtClean="0"/>
              <a:t>, respectively.</a:t>
            </a:r>
            <a:endParaRPr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89384" y="3768008"/>
            <a:ext cx="487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(* 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sz="1200" dirty="0" smtClean="0"/>
              <a:t> = armv6 and armv6hf are for ARM </a:t>
            </a:r>
            <a:r>
              <a:rPr kumimoji="1" lang="en-US" altLang="ja-JP" sz="1200" dirty="0" err="1" smtClean="0"/>
              <a:t>cpus</a:t>
            </a:r>
            <a:r>
              <a:rPr kumimoji="1" lang="en-US" altLang="ja-JP" sz="1200" dirty="0" smtClean="0"/>
              <a:t>, which are used for phones.)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en-US" altLang="ja-JP" dirty="0" smtClean="0"/>
              <a:t>Setup the jar </a:t>
            </a:r>
            <a:r>
              <a:rPr lang="en-US" altLang="ja-JP" dirty="0"/>
              <a:t>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006" y="919444"/>
            <a:ext cx="80147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Let’s first check if your Java is 32- or 64-bit. In the terminal, type “java -version” and you will see a message like this: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Now, we add the jar files to an environment variable CLASSPATH. If you are in bash,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where </a:t>
            </a:r>
            <a:r>
              <a:rPr lang="en-US" altLang="ja-JP" dirty="0" smtClean="0">
                <a:solidFill>
                  <a:srgbClr val="FF0000"/>
                </a:solidFill>
              </a:rPr>
              <a:t>xxx</a:t>
            </a:r>
            <a:r>
              <a:rPr lang="en-US" altLang="ja-JP" dirty="0" smtClean="0"/>
              <a:t> = </a:t>
            </a:r>
            <a:r>
              <a:rPr lang="en-US" altLang="ja-JP" dirty="0"/>
              <a:t>amd64 </a:t>
            </a:r>
            <a:r>
              <a:rPr lang="en-US" altLang="ja-JP" dirty="0" smtClean="0"/>
              <a:t>or </a:t>
            </a:r>
            <a:r>
              <a:rPr lang="en-US" altLang="ja-JP" dirty="0"/>
              <a:t>i586 for </a:t>
            </a:r>
            <a:r>
              <a:rPr lang="en-US" altLang="ja-JP" dirty="0" smtClean="0"/>
              <a:t>64-bit or 32-bit, respectively. You may want to add these lines in your ~/.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so that they take effect upon login.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12714" y="1609058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1.8.0_121”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Runtime Environment (build 1.8.0_121-b13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64-Bit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Server VM (build 25.121-b13, mixed mode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5622" y="3580907"/>
            <a:ext cx="7250703" cy="2492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lib/jogamp-java3d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CLASSPATH=${CLASSPATH}: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${HOME}/lib/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jama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/Jama-1.0.3.jar</a:t>
            </a:r>
          </a:p>
        </p:txBody>
      </p:sp>
    </p:spTree>
    <p:extLst>
      <p:ext uri="{BB962C8B-B14F-4D97-AF65-F5344CB8AC3E}">
        <p14:creationId xmlns:p14="http://schemas.microsoft.com/office/powerpoint/2010/main" val="185652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38955"/>
            <a:ext cx="7886700" cy="713227"/>
          </a:xfrm>
        </p:spPr>
        <p:txBody>
          <a:bodyPr/>
          <a:lstStyle/>
          <a:p>
            <a:r>
              <a:rPr lang="en-US" altLang="ja-JP" dirty="0" smtClean="0"/>
              <a:t>5. Test </a:t>
            </a:r>
            <a:r>
              <a:rPr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807953"/>
            <a:ext cx="76152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ja-JP" dirty="0" smtClean="0"/>
              <a:t>Use the following command: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 cannot or don’t want to copy </a:t>
            </a:r>
            <a:r>
              <a:rPr lang="en-US" altLang="ja-JP" dirty="0" err="1" smtClean="0">
                <a:solidFill>
                  <a:srgbClr val="FF0000"/>
                </a:solidFill>
              </a:rPr>
              <a:t>jarfiles</a:t>
            </a:r>
            <a:r>
              <a:rPr lang="en-US" altLang="ja-JP" dirty="0" smtClean="0">
                <a:solidFill>
                  <a:srgbClr val="FF0000"/>
                </a:solidFill>
              </a:rPr>
              <a:t> into an extension folder.</a:t>
            </a:r>
          </a:p>
          <a:p>
            <a:pPr lvl="1"/>
            <a:r>
              <a:rPr lang="en-US" altLang="ja-JP" dirty="0" smtClean="0"/>
              <a:t>Specify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using “:” as a separator, 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Is there an alternative to “-</a:t>
            </a:r>
            <a:r>
              <a:rPr lang="en-US" altLang="ja-JP" dirty="0" err="1" smtClean="0">
                <a:solidFill>
                  <a:srgbClr val="FF0000"/>
                </a:solidFill>
              </a:rPr>
              <a:t>cp</a:t>
            </a:r>
            <a:r>
              <a:rPr lang="en-US" altLang="ja-JP" dirty="0" smtClean="0">
                <a:solidFill>
                  <a:srgbClr val="FF0000"/>
                </a:solidFill>
              </a:rPr>
              <a:t>”? The command is too long.</a:t>
            </a:r>
            <a:endParaRPr lang="en-US" altLang="ja-JP" dirty="0"/>
          </a:p>
          <a:p>
            <a:pPr lvl="1"/>
            <a:r>
              <a:rPr lang="en-US" altLang="ja-JP" dirty="0" smtClean="0"/>
              <a:t>The environment variable, CLASSPATH, does the same thing. Set CLASSPATH for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, 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Then, you can start simply by,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I save the setting to ~/.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so that the CLASSPATH is configured upon login.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3820" y="2848838"/>
            <a:ext cx="548419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JSindo-4.0_xxxxxx.jar:</a:t>
            </a:r>
            <a:r>
              <a:rPr lang="is-IS" altLang="ja-JP" sz="1200" dirty="0" smtClean="0">
                <a:latin typeface="Courier" charset="0"/>
                <a:ea typeface="Courier" charset="0"/>
                <a:cs typeface="Courier" charset="0"/>
              </a:rPr>
              <a:t>Jama-1.0.3.jar:...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91945" y="4551417"/>
            <a:ext cx="594906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CLASSPATH=${CLASSPATH}:/path/to/Jama-1.0.3.jar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820" y="5657681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0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3960190"/>
            <a:ext cx="4842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With </a:t>
            </a:r>
            <a:r>
              <a:rPr lang="en-US" altLang="ja-JP" smtClean="0"/>
              <a:t>this command, you </a:t>
            </a:r>
            <a:r>
              <a:rPr lang="en-US" altLang="ja-JP" dirty="0" smtClean="0"/>
              <a:t>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84172" y="1467882"/>
            <a:ext cx="390363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8921" y="1000897"/>
            <a:ext cx="452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Type the following command to invoke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59458" y="2463125"/>
            <a:ext cx="5298245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}:/path/to/JSindo-4.0.jar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71333" y="3309897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3059" y="2001795"/>
            <a:ext cx="518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Alternately, you may add in your ~/.</a:t>
            </a:r>
            <a:r>
              <a:rPr kumimoji="1" lang="en-US" altLang="ja-JP" dirty="0" err="1" smtClean="0"/>
              <a:t>bashrc</a:t>
            </a:r>
            <a:r>
              <a:rPr kumimoji="1" lang="en-US" altLang="ja-JP" dirty="0" smtClean="0"/>
              <a:t> as before, 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3059" y="2866767"/>
            <a:ext cx="2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Then, you can simply start by,</a:t>
            </a:r>
            <a:endParaRPr kumimoji="1" lang="ja-JP" altLang="en-US" dirty="0"/>
          </a:p>
        </p:txBody>
      </p:sp>
      <p:pic>
        <p:nvPicPr>
          <p:cNvPr id="21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196205" y="3989498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7838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919</Words>
  <Application>Microsoft Macintosh PowerPoint</Application>
  <PresentationFormat>画面に合わせる (4:3)</PresentationFormat>
  <Paragraphs>156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Install Java</vt:lpstr>
      <vt:lpstr>2. Download Java3D</vt:lpstr>
      <vt:lpstr>PowerPoint プレゼンテーション</vt:lpstr>
      <vt:lpstr>PowerPoint プレゼンテーション</vt:lpstr>
      <vt:lpstr>3. Download JAMA</vt:lpstr>
      <vt:lpstr>4. Setup the jar files</vt:lpstr>
      <vt:lpstr>5. Test JSindo</vt:lpstr>
      <vt:lpstr>5. Test JSindo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233</cp:revision>
  <cp:lastPrinted>2018-04-10T06:17:39Z</cp:lastPrinted>
  <dcterms:created xsi:type="dcterms:W3CDTF">2018-02-18T14:36:46Z</dcterms:created>
  <dcterms:modified xsi:type="dcterms:W3CDTF">2018-05-21T17:03:29Z</dcterms:modified>
</cp:coreProperties>
</file>