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87" r:id="rId3"/>
    <p:sldId id="288" r:id="rId4"/>
    <p:sldId id="273" r:id="rId5"/>
    <p:sldId id="295" r:id="rId6"/>
    <p:sldId id="298" r:id="rId7"/>
    <p:sldId id="282" r:id="rId8"/>
    <p:sldId id="302" r:id="rId9"/>
    <p:sldId id="30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9"/>
    <p:restoredTop sz="94645"/>
  </p:normalViewPr>
  <p:slideViewPr>
    <p:cSldViewPr snapToGrid="0" snapToObjects="1">
      <p:cViewPr>
        <p:scale>
          <a:sx n="103" d="100"/>
          <a:sy n="103" d="100"/>
        </p:scale>
        <p:origin x="432" y="8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 smtClean="0"/>
              <a:t>for Mac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2018/05/21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35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0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144581" y="497252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93" y="499097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4088099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5752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2448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1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Install 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3143" y="1008451"/>
            <a:ext cx="77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The easiest way of install is to copy </a:t>
            </a:r>
            <a:r>
              <a:rPr lang="en-US" altLang="ja-JP" dirty="0"/>
              <a:t>the jar files to an extension </a:t>
            </a:r>
            <a:r>
              <a:rPr lang="en-US" altLang="ja-JP" dirty="0" smtClean="0"/>
              <a:t>folder, which is set to ~/Library/Java/Extensions. Click Go menu of finder with </a:t>
            </a:r>
            <a:r>
              <a:rPr lang="en-US" altLang="ja-JP" u="sng" dirty="0" err="1" smtClean="0"/>
              <a:t>opion</a:t>
            </a:r>
            <a:r>
              <a:rPr lang="en-US" altLang="ja-JP" u="sng" dirty="0" smtClean="0"/>
              <a:t> key pressed</a:t>
            </a:r>
            <a:r>
              <a:rPr lang="en-US" altLang="ja-JP" dirty="0" smtClean="0"/>
              <a:t> (~/Library is hidden) and choose Library</a:t>
            </a:r>
            <a:r>
              <a:rPr lang="en-US" altLang="ja-JP" dirty="0"/>
              <a:t>. Create </a:t>
            </a:r>
            <a:r>
              <a:rPr lang="en-US" altLang="ja-JP" dirty="0" smtClean="0"/>
              <a:t>the </a:t>
            </a:r>
            <a:r>
              <a:rPr lang="en-US" altLang="ja-JP" dirty="0"/>
              <a:t>folder if you don‘t have it </a:t>
            </a:r>
            <a:r>
              <a:rPr lang="en-US" altLang="ja-JP" dirty="0" smtClean="0"/>
              <a:t>yet, then </a:t>
            </a:r>
            <a:r>
              <a:rPr lang="en-US" altLang="ja-JP" dirty="0"/>
              <a:t>copy the jar files in this </a:t>
            </a:r>
            <a:r>
              <a:rPr lang="en-US" altLang="ja-JP" dirty="0" smtClean="0"/>
              <a:t>folder.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99" y="2483707"/>
            <a:ext cx="7344476" cy="32649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09568" y="567175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Library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757818" y="5271301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copied to the right extension folder or set to CLASSPATH.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1513</TotalTime>
  <Words>553</Words>
  <Application>Microsoft Macintosh PowerPoint</Application>
  <PresentationFormat>画面に合わせる 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2. Download Java3D</vt:lpstr>
      <vt:lpstr>PowerPoint プレゼンテーション</vt:lpstr>
      <vt:lpstr>PowerPoint プレゼンテーション</vt:lpstr>
      <vt:lpstr>3. Download JAMA</vt:lpstr>
      <vt:lpstr>4. Install jar files</vt:lpstr>
      <vt:lpstr>5. Test JSindo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233</cp:revision>
  <cp:lastPrinted>2018-04-10T06:17:39Z</cp:lastPrinted>
  <dcterms:created xsi:type="dcterms:W3CDTF">2018-02-18T14:36:46Z</dcterms:created>
  <dcterms:modified xsi:type="dcterms:W3CDTF">2018-05-21T17:04:24Z</dcterms:modified>
</cp:coreProperties>
</file>