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71" r:id="rId4"/>
    <p:sldId id="289" r:id="rId5"/>
    <p:sldId id="294" r:id="rId6"/>
    <p:sldId id="297" r:id="rId7"/>
    <p:sldId id="296" r:id="rId8"/>
    <p:sldId id="300" r:id="rId9"/>
    <p:sldId id="301" r:id="rId10"/>
    <p:sldId id="283" r:id="rId11"/>
    <p:sldId id="280" r:id="rId12"/>
    <p:sldId id="278" r:id="rId13"/>
    <p:sldId id="279" r:id="rId14"/>
    <p:sldId id="277" r:id="rId15"/>
    <p:sldId id="281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9"/>
    <p:restoredTop sz="94645"/>
  </p:normalViewPr>
  <p:slideViewPr>
    <p:cSldViewPr snapToGrid="0" snapToObjects="1">
      <p:cViewPr>
        <p:scale>
          <a:sx n="103" d="100"/>
          <a:sy n="103" d="100"/>
        </p:scale>
        <p:origin x="432" y="88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79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49306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How to Install </a:t>
            </a:r>
            <a:r>
              <a:rPr kumimoji="1" lang="en-US" altLang="ja-JP" sz="4400" dirty="0" err="1" smtClean="0"/>
              <a:t>JSindo</a:t>
            </a:r>
            <a:endParaRPr kumimoji="1" lang="en-US" altLang="ja-JP" sz="4400" dirty="0" smtClean="0"/>
          </a:p>
          <a:p>
            <a:pPr algn="ctr"/>
            <a:r>
              <a:rPr lang="en-US" altLang="ja-JP" sz="4400" dirty="0" smtClean="0"/>
              <a:t>for Windows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5" y="4020685"/>
            <a:ext cx="407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Theoretical Molecular Science Laboratory</a:t>
            </a:r>
          </a:p>
          <a:p>
            <a:pPr algn="ctr"/>
            <a:r>
              <a:rPr kumimoji="1" lang="en-US" altLang="ja-JP" dirty="0" smtClean="0"/>
              <a:t>RIKEN Pioneering Research Cluster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 smtClean="0"/>
              <a:t>2018/05/21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Kiyoshi Yagi</a:t>
            </a:r>
          </a:p>
          <a:p>
            <a:pPr algn="ctr"/>
            <a:r>
              <a:rPr kumimoji="1" lang="en-US" altLang="ja-JP" dirty="0" err="1" smtClean="0"/>
              <a:t>kiyoshi.yagi@riken.jp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FAQ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1117" y="1882991"/>
            <a:ext cx="7615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 smtClean="0">
                <a:solidFill>
                  <a:srgbClr val="FF0000"/>
                </a:solidFill>
              </a:rPr>
              <a:t>Fonts and Icons are too tiny.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Although we are aware of this problem that most likely happens in Win 10 (and perhaps Linux) </a:t>
            </a:r>
            <a:r>
              <a:rPr lang="en-US" altLang="ja-JP" dirty="0"/>
              <a:t>with a high DPI </a:t>
            </a:r>
            <a:r>
              <a:rPr lang="en-US" altLang="ja-JP" dirty="0" err="1" smtClean="0"/>
              <a:t>diplay</a:t>
            </a:r>
            <a:r>
              <a:rPr lang="en-US" altLang="ja-JP" dirty="0" smtClean="0"/>
              <a:t>, we don’t know the solution at this moment. This seems to be a general issue of Java/Swing applications, which some people says it is fixed in JRE9. However, JRE9 is reported to be incompatible with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/Java3D. 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 smtClean="0"/>
              <a:t>Your feedback on this issue is greatly appreciated!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52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40676" y="932241"/>
            <a:ext cx="770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Search </a:t>
            </a:r>
            <a:r>
              <a:rPr lang="en-US" altLang="ja-JP" dirty="0"/>
              <a:t>for “java3d” in the </a:t>
            </a:r>
            <a:r>
              <a:rPr lang="en-US" altLang="ja-JP" dirty="0" smtClean="0"/>
              <a:t>web to find Java3D API of ORACLE,</a:t>
            </a:r>
            <a:endParaRPr lang="ja-JP" altLang="en-US" dirty="0"/>
          </a:p>
          <a:p>
            <a:r>
              <a:rPr lang="ja-JP" altLang="en-US" dirty="0" smtClean="0"/>
              <a:t>http://www.oracle.com/technetwork/articles/javase/index-jsp-138252.html</a:t>
            </a:r>
            <a:endParaRPr lang="en-US" altLang="ja-JP" dirty="0" smtClean="0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502978" y="2148840"/>
            <a:ext cx="4957429" cy="4528045"/>
            <a:chOff x="1713185" y="1446400"/>
            <a:chExt cx="5924769" cy="54116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185" y="1446400"/>
              <a:ext cx="5924769" cy="5411600"/>
            </a:xfrm>
            <a:prstGeom prst="rect">
              <a:avLst/>
            </a:prstGeom>
          </p:spPr>
        </p:pic>
        <p:cxnSp>
          <p:nvCxnSpPr>
            <p:cNvPr id="5" name="直線矢印コネクタ 4"/>
            <p:cNvCxnSpPr/>
            <p:nvPr/>
          </p:nvCxnSpPr>
          <p:spPr>
            <a:xfrm flipH="1" flipV="1">
              <a:off x="4813738" y="5076497"/>
              <a:ext cx="294290" cy="105103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/>
            <p:cNvSpPr/>
            <p:nvPr/>
          </p:nvSpPr>
          <p:spPr>
            <a:xfrm>
              <a:off x="3384332" y="4803228"/>
              <a:ext cx="1587062" cy="1996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4207684" y="605428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0080" y="249382"/>
            <a:ext cx="298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ORACLE Java3D (1.5.1)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389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32889" y="2872920"/>
            <a:ext cx="73325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Double click the installer and follow the instruction. </a:t>
            </a:r>
            <a:r>
              <a:rPr lang="en-US" altLang="ja-JP" dirty="0" smtClean="0"/>
              <a:t>The installer </a:t>
            </a:r>
            <a:r>
              <a:rPr lang="en-US" altLang="ja-JP" dirty="0" err="1" smtClean="0"/>
              <a:t>creats</a:t>
            </a:r>
            <a:r>
              <a:rPr lang="en-US" altLang="ja-JP" dirty="0" smtClean="0"/>
              <a:t> a new folder, Java3D, in a Java folder,</a:t>
            </a:r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32-bit 	c</a:t>
            </a:r>
            <a:r>
              <a:rPr lang="en-US" altLang="ja-JP" dirty="0"/>
              <a:t>:\Program Files(x86)\Java\Java3D </a:t>
            </a:r>
            <a:endParaRPr lang="en-US" altLang="ja-JP" dirty="0" smtClean="0"/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64-bit	c:\Program Files\Java\Java3D </a:t>
            </a:r>
          </a:p>
          <a:p>
            <a:endParaRPr lang="en-US" altLang="ja-JP" dirty="0"/>
          </a:p>
          <a:p>
            <a:r>
              <a:rPr lang="en-US" altLang="ja-JP" dirty="0" smtClean="0"/>
              <a:t>In this folder, </a:t>
            </a:r>
            <a:r>
              <a:rPr lang="en-US" altLang="ja-JP" dirty="0"/>
              <a:t>you will find three </a:t>
            </a:r>
            <a:r>
              <a:rPr lang="en-US" altLang="ja-JP" dirty="0" err="1"/>
              <a:t>jarfiles</a:t>
            </a:r>
            <a:r>
              <a:rPr lang="en-US" altLang="ja-JP" dirty="0"/>
              <a:t>,</a:t>
            </a:r>
          </a:p>
          <a:p>
            <a:pPr lvl="1"/>
            <a:r>
              <a:rPr lang="en-US" altLang="ja-JP" dirty="0" smtClean="0"/>
              <a:t>Java3D\1.5.1\lib\</a:t>
            </a:r>
            <a:r>
              <a:rPr lang="en-US" altLang="ja-JP" dirty="0" err="1" smtClean="0"/>
              <a:t>ext</a:t>
            </a:r>
            <a:r>
              <a:rPr lang="en-US" altLang="ja-JP" dirty="0" smtClean="0"/>
              <a:t>\</a:t>
            </a:r>
          </a:p>
          <a:p>
            <a:pPr lvl="2"/>
            <a:r>
              <a:rPr lang="en-US" altLang="ja-JP" dirty="0" smtClean="0"/>
              <a:t>j3dcore.jar</a:t>
            </a:r>
          </a:p>
          <a:p>
            <a:pPr lvl="2"/>
            <a:r>
              <a:rPr lang="en-US" altLang="ja-JP" dirty="0" smtClean="0"/>
              <a:t>j3dutil.jar</a:t>
            </a:r>
          </a:p>
          <a:p>
            <a:pPr lvl="2"/>
            <a:r>
              <a:rPr lang="en-US" altLang="ja-JP" dirty="0" err="1" smtClean="0"/>
              <a:t>vecmath.jar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Copy these three </a:t>
            </a:r>
            <a:r>
              <a:rPr lang="en-US" altLang="ja-JP" dirty="0" err="1"/>
              <a:t>jarfiles</a:t>
            </a:r>
            <a:r>
              <a:rPr lang="en-US" altLang="ja-JP" dirty="0"/>
              <a:t> to an extension folder of JRE,</a:t>
            </a:r>
          </a:p>
          <a:p>
            <a:pPr lvl="1"/>
            <a:r>
              <a:rPr lang="en-US" altLang="ja-JP" dirty="0" smtClean="0"/>
              <a:t>Java\jre1.x.x_xxx\lib\</a:t>
            </a:r>
            <a:r>
              <a:rPr lang="en-US" altLang="ja-JP" dirty="0" err="1" smtClean="0"/>
              <a:t>ext</a:t>
            </a:r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83114" y="691789"/>
            <a:ext cx="12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accept </a:t>
            </a:r>
            <a:endParaRPr kumimoji="1" lang="ja-JP" altLang="en-US" dirty="0"/>
          </a:p>
        </p:txBody>
      </p:sp>
      <p:grpSp>
        <p:nvGrpSpPr>
          <p:cNvPr id="4" name="図形グループ 3"/>
          <p:cNvGrpSpPr/>
          <p:nvPr/>
        </p:nvGrpSpPr>
        <p:grpSpPr>
          <a:xfrm>
            <a:off x="2023417" y="989678"/>
            <a:ext cx="3356773" cy="1656124"/>
            <a:chOff x="4848543" y="442155"/>
            <a:chExt cx="3859094" cy="176148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3" y="442155"/>
              <a:ext cx="3378183" cy="1761481"/>
            </a:xfrm>
            <a:prstGeom prst="rect">
              <a:avLst/>
            </a:prstGeom>
          </p:spPr>
        </p:pic>
        <p:cxnSp>
          <p:nvCxnSpPr>
            <p:cNvPr id="6" name="直線矢印コネクタ 5"/>
            <p:cNvCxnSpPr/>
            <p:nvPr/>
          </p:nvCxnSpPr>
          <p:spPr>
            <a:xfrm>
              <a:off x="5644058" y="507474"/>
              <a:ext cx="0" cy="35067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6524325" y="1894114"/>
              <a:ext cx="1402241" cy="21924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 flipH="1">
              <a:off x="8055373" y="1987626"/>
              <a:ext cx="652264" cy="168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/>
          <p:cNvSpPr txBox="1"/>
          <p:nvPr/>
        </p:nvSpPr>
        <p:spPr>
          <a:xfrm>
            <a:off x="5411572" y="1763461"/>
            <a:ext cx="253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here to download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amd64 for 64-bit.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i586 for 32-bit (x86).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829082" y="289344"/>
            <a:ext cx="5032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Now, download the installer,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18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13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03655"/>
              </p:ext>
            </p:extLst>
          </p:nvPr>
        </p:nvGraphicFramePr>
        <p:xfrm>
          <a:off x="380013" y="209468"/>
          <a:ext cx="843148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930"/>
                <a:gridCol w="1745673"/>
                <a:gridCol w="2695698"/>
                <a:gridCol w="795647"/>
                <a:gridCol w="109253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Java3D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MacOSX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(Yosemite)</a:t>
                      </a:r>
                    </a:p>
                    <a:p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10.10.5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1.8.0_45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1.5.1_macosx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yagi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 mac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MacOSX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(Yosemite)</a:t>
                      </a:r>
                    </a:p>
                    <a:p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10.10.5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1.8.0_45 64-bit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aseline="0" dirty="0" err="1" smtClean="0">
                          <a:solidFill>
                            <a:schemeClr val="tx1"/>
                          </a:solidFill>
                        </a:rPr>
                        <a:t>yagi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mac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MacOSX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(El Capitan)</a:t>
                      </a:r>
                    </a:p>
                    <a:p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10.11.6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1.8.0_40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yamada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 mac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Windows10 Pro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1.8.0_161 32-bit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1.5.1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(i586)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yagi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 PC</a:t>
                      </a:r>
                    </a:p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vaio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Windows10 Pro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1.8.0_161 32-bit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(i586)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yagi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PC </a:t>
                      </a:r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vaio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09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14</a:t>
            </a:fld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2304"/>
              </p:ext>
            </p:extLst>
          </p:nvPr>
        </p:nvGraphicFramePr>
        <p:xfrm>
          <a:off x="380013" y="209468"/>
          <a:ext cx="843148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930"/>
                <a:gridCol w="1745673"/>
                <a:gridCol w="2695698"/>
                <a:gridCol w="795647"/>
                <a:gridCol w="109253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Java3D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CentOS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6.7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OpenJDK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1.7.0_91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1.5.1(amd64)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beluga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CentOS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6.7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OpenJDK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1.7.0_91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1.6.0-pre12 (amd64)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beluga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CentOS</a:t>
                      </a: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7.3.1611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OpenJDK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1.8.0_121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1.5.1(amd64)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angler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CentOS</a:t>
                      </a: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7.3.1611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OpenJDK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1.8.0_121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1.6.0-pre12 (amd64)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angler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403760" y="3807515"/>
            <a:ext cx="336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libGL</a:t>
            </a:r>
            <a:r>
              <a:rPr lang="en-US" altLang="ja-JP" sz="1200" dirty="0"/>
              <a:t> error: No matching </a:t>
            </a:r>
            <a:r>
              <a:rPr lang="en-US" altLang="ja-JP" sz="1200" dirty="0" err="1"/>
              <a:t>fbConfigs</a:t>
            </a:r>
            <a:r>
              <a:rPr lang="en-US" altLang="ja-JP" sz="1200" dirty="0"/>
              <a:t> or visuals </a:t>
            </a:r>
            <a:r>
              <a:rPr lang="en-US" altLang="ja-JP" sz="1200" dirty="0" smtClean="0"/>
              <a:t>found</a:t>
            </a:r>
          </a:p>
          <a:p>
            <a:r>
              <a:rPr lang="en-US" altLang="ja-JP" sz="1200" dirty="0" err="1" smtClean="0"/>
              <a:t>libGL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error: failed to load driver: </a:t>
            </a:r>
            <a:r>
              <a:rPr lang="en-US" altLang="ja-JP" sz="1200" dirty="0" err="1"/>
              <a:t>swrast</a:t>
            </a:r>
            <a:endParaRPr kumimoji="1" lang="ja-JP" altLang="en-US" sz="1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3762" y="3598223"/>
            <a:ext cx="732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Linux</a:t>
            </a:r>
            <a:r>
              <a:rPr lang="ja-JP" altLang="en-US" sz="1200" dirty="0" smtClean="0"/>
              <a:t>サーバは、以下のエラー。ドライバーが足りないか、競合してる？あるいは、</a:t>
            </a:r>
            <a:r>
              <a:rPr lang="en-US" altLang="ja-JP" sz="1200" dirty="0" err="1" smtClean="0"/>
              <a:t>XQuartz</a:t>
            </a:r>
            <a:r>
              <a:rPr lang="ja-JP" altLang="en-US" sz="1200" dirty="0" smtClean="0"/>
              <a:t>越しがダメ？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674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"/>
          <a:stretch/>
        </p:blipFill>
        <p:spPr>
          <a:xfrm>
            <a:off x="603867" y="1877475"/>
            <a:ext cx="3830073" cy="22871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Install Java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18240" y="1305734"/>
            <a:ext cx="2693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https://www.java.com/en/</a:t>
            </a:r>
            <a:endParaRPr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1650808" y="3765106"/>
            <a:ext cx="0" cy="11771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99765" y="5006694"/>
            <a:ext cx="401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here and follow the instructions.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7" y="1708662"/>
            <a:ext cx="3812136" cy="3851321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5269606" y="1305734"/>
            <a:ext cx="2467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</a:t>
            </a:r>
            <a:r>
              <a:rPr lang="en-US" altLang="ja-JP" dirty="0"/>
              <a:t>://</a:t>
            </a:r>
            <a:r>
              <a:rPr lang="en-US" altLang="ja-JP" dirty="0" err="1"/>
              <a:t>openjdk.java.net</a:t>
            </a:r>
            <a:r>
              <a:rPr lang="en-US" altLang="ja-JP" dirty="0"/>
              <a:t>/</a:t>
            </a:r>
            <a:endParaRPr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420094" y="3440239"/>
            <a:ext cx="3610098" cy="15081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78735" y="902825"/>
            <a:ext cx="556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Install Java </a:t>
            </a:r>
            <a:r>
              <a:rPr kumimoji="1" lang="en-US" altLang="ja-JP" smtClean="0"/>
              <a:t>of Oracle </a:t>
            </a:r>
            <a:r>
              <a:rPr kumimoji="1" lang="en-US" altLang="ja-JP" dirty="0" smtClean="0"/>
              <a:t>(left), Open JDK (right), or any other. 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1873" y="5750158"/>
            <a:ext cx="865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Note: Although Java 9 and 10 have been released since 2017/09 and 2018/03, respectively, Java 8 (1.8.x) is still recommended for </a:t>
            </a:r>
            <a:r>
              <a:rPr lang="en-US" altLang="ja-JP" sz="1400" dirty="0" err="1" smtClean="0"/>
              <a:t>JSindo</a:t>
            </a:r>
            <a:r>
              <a:rPr lang="en-US" altLang="ja-JP" sz="1400" dirty="0" smtClean="0"/>
              <a:t>, because it uses Java3D which may or may not be compatible with the newer Java.   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095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en-US" altLang="ja-JP" dirty="0" smtClean="0"/>
              <a:t>Download Java3D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4875448" y="1615108"/>
            <a:ext cx="3365969" cy="5136979"/>
            <a:chOff x="4395001" y="1295125"/>
            <a:chExt cx="3521169" cy="537383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001" y="1295125"/>
              <a:ext cx="3509493" cy="2104490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4494758" y="2305053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860" y="3636955"/>
              <a:ext cx="3488310" cy="3032008"/>
            </a:xfrm>
            <a:prstGeom prst="rect">
              <a:avLst/>
            </a:prstGeom>
          </p:spPr>
        </p:pic>
        <p:sp>
          <p:nvSpPr>
            <p:cNvPr id="8" name="正方形/長方形 7"/>
            <p:cNvSpPr/>
            <p:nvPr/>
          </p:nvSpPr>
          <p:spPr>
            <a:xfrm>
              <a:off x="4477400" y="6437559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820948" y="836915"/>
            <a:ext cx="76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JSindo</a:t>
            </a:r>
            <a:r>
              <a:rPr lang="en-US" altLang="ja-JP" dirty="0" smtClean="0"/>
              <a:t> uses Java3D for visualization. A stable version, 1.6.0, is available from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http://</a:t>
            </a:r>
            <a:r>
              <a:rPr lang="en-US" altLang="ja-JP" dirty="0" err="1" smtClean="0"/>
              <a:t>jogamp.org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9" y="1566195"/>
            <a:ext cx="3224666" cy="2796046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endCxn id="5" idx="1"/>
          </p:cNvCxnSpPr>
          <p:nvPr/>
        </p:nvCxnSpPr>
        <p:spPr>
          <a:xfrm flipV="1">
            <a:off x="1698171" y="2620974"/>
            <a:ext cx="3177277" cy="395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38493" y="2962541"/>
            <a:ext cx="546443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9906" y="2608219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click here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24144" y="2169935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261615" y="6319271"/>
            <a:ext cx="580767" cy="2919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906502" y="5735164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</a:t>
            </a:r>
          </a:p>
          <a:p>
            <a:r>
              <a:rPr lang="en-US" altLang="ja-JP" dirty="0" smtClean="0"/>
              <a:t>jogamp-all-platforms.7z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5521370" y="2699160"/>
            <a:ext cx="509" cy="9504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5" y="926152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3" y="2079535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5"/>
          <a:stretch/>
        </p:blipFill>
        <p:spPr>
          <a:xfrm>
            <a:off x="1110044" y="745301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751691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2936428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379815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193292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751828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805935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5160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9293" y="298623"/>
            <a:ext cx="41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 back to the Main page and scroll down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70176" y="3655614"/>
            <a:ext cx="841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Unarchive the two files you’ve just downloaded.</a:t>
            </a:r>
            <a:r>
              <a:rPr lang="en-US" altLang="ja-JP" dirty="0" smtClean="0"/>
              <a:t> 7z files can be unarchived using, for example, “7Z Opener”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534946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531874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pic>
        <p:nvPicPr>
          <p:cNvPr id="1026" name="Picture 2" descr="https://win10labo.info/wp-content/uploads/2018/01/7zopener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" t="4705" r="63242" b="5317"/>
          <a:stretch/>
        </p:blipFill>
        <p:spPr bwMode="auto">
          <a:xfrm>
            <a:off x="1607592" y="4613243"/>
            <a:ext cx="617518" cy="60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270555" y="4540041"/>
            <a:ext cx="1331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dirty="0" smtClean="0"/>
              <a:t>7Z Opener</a:t>
            </a:r>
            <a:endParaRPr lang="en-US" altLang="ja-JP" dirty="0"/>
          </a:p>
          <a:p>
            <a:r>
              <a:rPr kumimoji="1" lang="en-US" altLang="ja-JP" dirty="0" smtClean="0"/>
              <a:t>Tiny Opener</a:t>
            </a:r>
          </a:p>
        </p:txBody>
      </p:sp>
    </p:spTree>
    <p:extLst>
      <p:ext uri="{BB962C8B-B14F-4D97-AF65-F5344CB8AC3E}">
        <p14:creationId xmlns:p14="http://schemas.microsoft.com/office/powerpoint/2010/main" val="201555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0176" y="945533"/>
            <a:ext cx="822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You will find jar files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-all-platforms/jar and in jogamp-java3d. The following jar files are needed for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5904" y="1800732"/>
            <a:ext cx="4118074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windows-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windows-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9393" y="3335683"/>
            <a:ext cx="795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where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XXX</a:t>
            </a:r>
            <a:r>
              <a:rPr kumimoji="1" lang="en-US" altLang="ja-JP" dirty="0" smtClean="0"/>
              <a:t> = </a:t>
            </a:r>
            <a:r>
              <a:rPr lang="en-US" altLang="ja-JP" dirty="0" smtClean="0"/>
              <a:t>amd64 </a:t>
            </a:r>
            <a:r>
              <a:rPr lang="en-US" altLang="ja-JP" dirty="0"/>
              <a:t>or </a:t>
            </a:r>
            <a:r>
              <a:rPr lang="en-US" altLang="ja-JP" dirty="0" smtClean="0"/>
              <a:t>i586 </a:t>
            </a:r>
            <a:r>
              <a:rPr lang="en-US" altLang="ja-JP" dirty="0"/>
              <a:t>for </a:t>
            </a:r>
            <a:r>
              <a:rPr lang="en-US" altLang="ja-JP" dirty="0" smtClean="0"/>
              <a:t>64 or 32-bit</a:t>
            </a:r>
            <a:r>
              <a:rPr lang="en-US" altLang="ja-JP" smtClean="0"/>
              <a:t>, respectively.</a:t>
            </a:r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47157" y="1801214"/>
            <a:ext cx="1928681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jogamp-java3d/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2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662142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1065462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JAMA is  a linear algebra library for JAVA. We use it for matrix </a:t>
            </a:r>
            <a:r>
              <a:rPr kumimoji="1" lang="en-US" altLang="ja-JP" dirty="0" err="1" smtClean="0"/>
              <a:t>maltiplications</a:t>
            </a:r>
            <a:r>
              <a:rPr kumimoji="1" lang="en-US" altLang="ja-JP" dirty="0" smtClean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2112291"/>
            <a:ext cx="5460451" cy="21471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2" y="4735341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3067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325574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322502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812577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679919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 a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5894293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44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 Install jar files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457950" y="6220424"/>
            <a:ext cx="2057400" cy="365125"/>
          </a:xfrm>
        </p:spPr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07185" y="5245057"/>
            <a:ext cx="3438762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-natives-windows-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-all-natives-windows-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12287" y="5233181"/>
            <a:ext cx="130035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5006" y="965502"/>
            <a:ext cx="79389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Let’s first check if your Java is 32- or 64-bit. In the DOS prompt, type “java -version” and you will see a message like this: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This is an example of 64-bit. If “64-Bit” is absent, then it’s 32-bit. (It doesn’t explicitly state “32-Bit”, unfortunately.)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Now, we will copy the jar files to an extension folder, which are located in</a:t>
            </a:r>
          </a:p>
          <a:p>
            <a:endParaRPr lang="en-US" altLang="ja-JP" dirty="0" smtClean="0"/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32-bit </a:t>
            </a:r>
            <a:r>
              <a:rPr lang="en-US" altLang="ja-JP" dirty="0"/>
              <a:t>	c:\Program Files(x86)\</a:t>
            </a:r>
            <a:r>
              <a:rPr lang="en-US" altLang="ja-JP" dirty="0" smtClean="0"/>
              <a:t>Java\</a:t>
            </a:r>
            <a:r>
              <a:rPr lang="en-US" altLang="ja-JP" dirty="0"/>
              <a:t>jre1.x.x_xxx\lib\</a:t>
            </a:r>
            <a:r>
              <a:rPr lang="en-US" altLang="ja-JP" dirty="0" err="1"/>
              <a:t>ext</a:t>
            </a:r>
            <a:r>
              <a:rPr lang="en-US" altLang="ja-JP" dirty="0" smtClean="0"/>
              <a:t> </a:t>
            </a:r>
            <a:endParaRPr lang="en-US" altLang="ja-JP" dirty="0"/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64-bit</a:t>
            </a:r>
            <a:r>
              <a:rPr lang="en-US" altLang="ja-JP" dirty="0"/>
              <a:t>	c:\Program </a:t>
            </a:r>
            <a:r>
              <a:rPr lang="en-US" altLang="ja-JP" dirty="0" smtClean="0"/>
              <a:t>Files\Java\</a:t>
            </a:r>
            <a:r>
              <a:rPr lang="en-US" altLang="ja-JP" dirty="0"/>
              <a:t>jre1.x.x_xxx\lib\</a:t>
            </a:r>
            <a:r>
              <a:rPr lang="en-US" altLang="ja-JP" dirty="0" err="1"/>
              <a:t>ext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Copy the following jar files in this folder,</a:t>
            </a:r>
            <a:endParaRPr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06935" y="1715937"/>
            <a:ext cx="6042039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–version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java version "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1.8.0_45”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Java(TM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) SE Runtime Environment (build 1.8.0_45-b14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Java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HotSpot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(TM)</a:t>
            </a:r>
            <a:r>
              <a:rPr lang="en-US" altLang="ja-JP" sz="12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64-Bit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Server VM (build 25.45-b02, mixed mode)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12287" y="5999300"/>
            <a:ext cx="1486304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Jama-1.0.3.jar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9393" y="6352741"/>
            <a:ext cx="795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where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XXX</a:t>
            </a:r>
            <a:r>
              <a:rPr kumimoji="1" lang="en-US" altLang="ja-JP" dirty="0" smtClean="0"/>
              <a:t> = </a:t>
            </a:r>
            <a:r>
              <a:rPr lang="en-US" altLang="ja-JP" dirty="0" smtClean="0"/>
              <a:t>amd64 (64-bit) or i586 (32-bit). </a:t>
            </a:r>
          </a:p>
        </p:txBody>
      </p:sp>
    </p:spTree>
    <p:extLst>
      <p:ext uri="{BB962C8B-B14F-4D97-AF65-F5344CB8AC3E}">
        <p14:creationId xmlns:p14="http://schemas.microsoft.com/office/powerpoint/2010/main" val="71693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Test </a:t>
            </a:r>
            <a:r>
              <a:rPr kumimoji="1" lang="en-US" altLang="ja-JP" dirty="0" err="1" smtClean="0"/>
              <a:t>JSindo</a:t>
            </a:r>
            <a:endParaRPr kumimoji="1" lang="ja-JP" altLang="en-US" dirty="0"/>
          </a:p>
        </p:txBody>
      </p:sp>
      <p:pic>
        <p:nvPicPr>
          <p:cNvPr id="3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"/>
          <a:stretch/>
        </p:blipFill>
        <p:spPr bwMode="auto">
          <a:xfrm>
            <a:off x="5393913" y="986805"/>
            <a:ext cx="3404900" cy="1268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2815" y="1229348"/>
            <a:ext cx="5077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Now, double click JSindo-4.0.jar.  You should see a control panel of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the </a:t>
            </a:r>
            <a:r>
              <a:rPr lang="en-US" altLang="ja-JP" dirty="0"/>
              <a:t>panel, review the installation of </a:t>
            </a:r>
            <a:r>
              <a:rPr lang="en-US" altLang="ja-JP" dirty="0" smtClean="0"/>
              <a:t>Java.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Let’s open “sample/h2co.minfo”, </a:t>
            </a:r>
            <a:r>
              <a:rPr lang="en-US" altLang="ja-JP" dirty="0"/>
              <a:t>which comes with this </a:t>
            </a:r>
            <a:r>
              <a:rPr lang="en-US" altLang="ja-JP" dirty="0" smtClean="0"/>
              <a:t>document. It contains data of formaldehyde.</a:t>
            </a:r>
          </a:p>
          <a:p>
            <a:endParaRPr lang="en-US" altLang="ja-JP" dirty="0"/>
          </a:p>
          <a:p>
            <a:r>
              <a:rPr lang="en-US" altLang="ja-JP" dirty="0" smtClean="0"/>
              <a:t>Click, File -&gt; Open, choose </a:t>
            </a:r>
            <a:r>
              <a:rPr lang="en-US" altLang="ja-JP" dirty="0"/>
              <a:t>“h2co.minfo</a:t>
            </a:r>
            <a:r>
              <a:rPr lang="en-US" altLang="ja-JP" dirty="0" smtClean="0"/>
              <a:t>”, and click Open. If you see formaldehyde, you’re done with the first step!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this step fails, it is highly likely that Java3D has a problem. Double check if the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are copied to the right extension folder.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5550185" y="1328758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597499" y="134631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Open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2" t="7774" r="8854" b="19884"/>
          <a:stretch/>
        </p:blipFill>
        <p:spPr>
          <a:xfrm>
            <a:off x="5481037" y="2694129"/>
            <a:ext cx="2379121" cy="1328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正方形/長方形 14"/>
          <p:cNvSpPr/>
          <p:nvPr/>
        </p:nvSpPr>
        <p:spPr>
          <a:xfrm>
            <a:off x="5527220" y="3055732"/>
            <a:ext cx="480188" cy="14177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7578899" y="3995652"/>
            <a:ext cx="7181" cy="3237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939447" y="3134127"/>
            <a:ext cx="1094124" cy="258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to choose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395430" y="3816722"/>
            <a:ext cx="391620" cy="15081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6" t="5208" r="9167" b="14212"/>
          <a:stretch/>
        </p:blipFill>
        <p:spPr>
          <a:xfrm>
            <a:off x="6586537" y="4430320"/>
            <a:ext cx="1943099" cy="19276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8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Finally,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Tools -&gt; Harmonic Analysis. This should create a panel of “Normal modes”. 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this </a:t>
            </a:r>
            <a:r>
              <a:rPr lang="en-US" altLang="ja-JP" dirty="0"/>
              <a:t>panel, </a:t>
            </a:r>
            <a:r>
              <a:rPr lang="en-US" altLang="ja-JP" dirty="0" smtClean="0"/>
              <a:t>JAMA isn’t working. Make sure the </a:t>
            </a:r>
            <a:r>
              <a:rPr lang="en-US" altLang="ja-JP" dirty="0" err="1" smtClean="0"/>
              <a:t>jarfile</a:t>
            </a:r>
            <a:r>
              <a:rPr lang="en-US" altLang="ja-JP" dirty="0" smtClean="0"/>
              <a:t> of JAMA is copied to the right extension folder.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If the panel appears, you’re all set! </a:t>
            </a:r>
            <a:r>
              <a:rPr lang="en-US" altLang="ja-JP" dirty="0" err="1" smtClean="0"/>
              <a:t>Congradulations</a:t>
            </a:r>
            <a:r>
              <a:rPr lang="en-US" altLang="ja-JP" dirty="0" smtClean="0"/>
              <a:t>!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Thanks for using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9038" r="10796" b="22506"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5052" r="9192" b="13737"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9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1513</TotalTime>
  <Words>975</Words>
  <Application>Microsoft Macintosh PowerPoint</Application>
  <PresentationFormat>画面に合わせる (4:3)</PresentationFormat>
  <Paragraphs>226</Paragraphs>
  <Slides>15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Calibri</vt:lpstr>
      <vt:lpstr>Courier</vt:lpstr>
      <vt:lpstr>Yu Gothic</vt:lpstr>
      <vt:lpstr>メイリオ</vt:lpstr>
      <vt:lpstr>Arial</vt:lpstr>
      <vt:lpstr>ホワイト</vt:lpstr>
      <vt:lpstr>PowerPoint プレゼンテーション</vt:lpstr>
      <vt:lpstr>1. Install Java</vt:lpstr>
      <vt:lpstr>2. Download Java3D</vt:lpstr>
      <vt:lpstr>PowerPoint プレゼンテーション</vt:lpstr>
      <vt:lpstr>PowerPoint プレゼンテーション</vt:lpstr>
      <vt:lpstr>3. Download JAMA</vt:lpstr>
      <vt:lpstr>4. Install jar files</vt:lpstr>
      <vt:lpstr>5. Test JSindo</vt:lpstr>
      <vt:lpstr>PowerPoint プレゼンテーション</vt:lpstr>
      <vt:lpstr>FAQ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233</cp:revision>
  <cp:lastPrinted>2018-04-10T06:17:39Z</cp:lastPrinted>
  <dcterms:created xsi:type="dcterms:W3CDTF">2018-02-18T14:36:46Z</dcterms:created>
  <dcterms:modified xsi:type="dcterms:W3CDTF">2018-05-21T17:05:16Z</dcterms:modified>
</cp:coreProperties>
</file>