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84" r:id="rId3"/>
    <p:sldId id="258" r:id="rId4"/>
    <p:sldId id="271" r:id="rId5"/>
    <p:sldId id="289" r:id="rId6"/>
    <p:sldId id="294" r:id="rId7"/>
    <p:sldId id="297" r:id="rId8"/>
    <p:sldId id="296" r:id="rId9"/>
    <p:sldId id="300" r:id="rId10"/>
    <p:sldId id="301" r:id="rId11"/>
    <p:sldId id="286" r:id="rId12"/>
    <p:sldId id="287" r:id="rId13"/>
    <p:sldId id="288" r:id="rId14"/>
    <p:sldId id="273" r:id="rId15"/>
    <p:sldId id="295" r:id="rId16"/>
    <p:sldId id="298" r:id="rId17"/>
    <p:sldId id="282" r:id="rId18"/>
    <p:sldId id="302" r:id="rId19"/>
    <p:sldId id="303" r:id="rId20"/>
    <p:sldId id="290" r:id="rId21"/>
    <p:sldId id="291" r:id="rId22"/>
    <p:sldId id="292" r:id="rId23"/>
    <p:sldId id="293" r:id="rId24"/>
    <p:sldId id="274" r:id="rId25"/>
    <p:sldId id="299" r:id="rId26"/>
    <p:sldId id="276" r:id="rId27"/>
    <p:sldId id="264" r:id="rId28"/>
    <p:sldId id="304" r:id="rId29"/>
    <p:sldId id="306" r:id="rId30"/>
    <p:sldId id="305" r:id="rId31"/>
    <p:sldId id="283" r:id="rId32"/>
    <p:sldId id="280" r:id="rId33"/>
    <p:sldId id="278" r:id="rId34"/>
    <p:sldId id="279" r:id="rId35"/>
    <p:sldId id="277" r:id="rId36"/>
    <p:sldId id="281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2"/>
    <p:restoredTop sz="94645"/>
  </p:normalViewPr>
  <p:slideViewPr>
    <p:cSldViewPr snapToGrid="0" snapToObjects="1">
      <p:cViewPr>
        <p:scale>
          <a:sx n="103" d="100"/>
          <a:sy n="103" d="100"/>
        </p:scale>
        <p:origin x="768" y="56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smtClean="0"/>
              <a:t>2018/04/19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</a:t>
            </a:r>
            <a:r>
              <a:rPr lang="en-US" altLang="ja-JP" dirty="0" smtClean="0"/>
              <a:t>Make sure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</a:t>
            </a:r>
            <a:r>
              <a:rPr lang="en-US" altLang="ja-JP" dirty="0" smtClean="0"/>
              <a:t>copied to the right extension folder</a:t>
            </a:r>
            <a:r>
              <a:rPr lang="en-US" altLang="ja-JP" dirty="0" smtClean="0"/>
              <a:t>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31741" y="2026509"/>
            <a:ext cx="1401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smtClean="0"/>
              <a:t>Mac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0421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356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12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0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144581" y="497252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93" y="499097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4088099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</a:t>
            </a:r>
            <a:r>
              <a:rPr lang="en-US" altLang="ja-JP" dirty="0" smtClean="0"/>
              <a:t>“</a:t>
            </a:r>
            <a:r>
              <a:rPr lang="en-US" altLang="ja-JP" dirty="0" smtClean="0"/>
              <a:t>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5752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2448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1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Install 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3143" y="1008451"/>
            <a:ext cx="77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The easiest </a:t>
            </a:r>
            <a:r>
              <a:rPr lang="en-US" altLang="ja-JP" dirty="0" smtClean="0"/>
              <a:t>way of install is to </a:t>
            </a:r>
            <a:r>
              <a:rPr lang="en-US" altLang="ja-JP" dirty="0" smtClean="0"/>
              <a:t>copy </a:t>
            </a:r>
            <a:r>
              <a:rPr lang="en-US" altLang="ja-JP" dirty="0"/>
              <a:t>the jar files to an extension </a:t>
            </a:r>
            <a:r>
              <a:rPr lang="en-US" altLang="ja-JP" dirty="0" smtClean="0"/>
              <a:t>folder, which </a:t>
            </a:r>
            <a:r>
              <a:rPr lang="en-US" altLang="ja-JP" dirty="0" smtClean="0"/>
              <a:t>is set to ~/Library/Java/Extensions. Click Go menu of finder with </a:t>
            </a:r>
            <a:r>
              <a:rPr lang="en-US" altLang="ja-JP" u="sng" dirty="0" err="1" smtClean="0"/>
              <a:t>opion</a:t>
            </a:r>
            <a:r>
              <a:rPr lang="en-US" altLang="ja-JP" u="sng" dirty="0" smtClean="0"/>
              <a:t> key pressed</a:t>
            </a:r>
            <a:r>
              <a:rPr lang="en-US" altLang="ja-JP" dirty="0" smtClean="0"/>
              <a:t> (~/Library is hidden) and choose Library</a:t>
            </a:r>
            <a:r>
              <a:rPr lang="en-US" altLang="ja-JP" dirty="0"/>
              <a:t>. Create </a:t>
            </a:r>
            <a:r>
              <a:rPr lang="en-US" altLang="ja-JP" dirty="0" smtClean="0"/>
              <a:t>the </a:t>
            </a:r>
            <a:r>
              <a:rPr lang="en-US" altLang="ja-JP" dirty="0"/>
              <a:t>folder if you don‘t have it </a:t>
            </a:r>
            <a:r>
              <a:rPr lang="en-US" altLang="ja-JP" dirty="0" smtClean="0"/>
              <a:t>yet, then </a:t>
            </a:r>
            <a:r>
              <a:rPr lang="en-US" altLang="ja-JP" dirty="0"/>
              <a:t>copy the jar files in this </a:t>
            </a:r>
            <a:r>
              <a:rPr lang="en-US" altLang="ja-JP" dirty="0" smtClean="0"/>
              <a:t>folder.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99" y="2483707"/>
            <a:ext cx="7344476" cy="32649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09568" y="567175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Library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757818" y="5271301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5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</a:t>
            </a:r>
            <a:r>
              <a:rPr kumimoji="1" lang="en-US" altLang="ja-JP" dirty="0" smtClean="0"/>
              <a:t>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</a:t>
            </a:r>
            <a:r>
              <a:rPr lang="en-US" altLang="ja-JP" dirty="0" smtClean="0"/>
              <a:t>JSindo-4.0.jar</a:t>
            </a:r>
            <a:r>
              <a:rPr lang="en-US" altLang="ja-JP" dirty="0" smtClean="0"/>
              <a:t>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</a:t>
            </a:r>
            <a:r>
              <a:rPr lang="en-US" altLang="ja-JP" dirty="0" smtClean="0"/>
              <a:t>copied </a:t>
            </a:r>
            <a:r>
              <a:rPr lang="en-US" altLang="ja-JP" dirty="0" smtClean="0"/>
              <a:t>to the </a:t>
            </a:r>
            <a:r>
              <a:rPr lang="en-US" altLang="ja-JP" dirty="0" smtClean="0"/>
              <a:t>right extension </a:t>
            </a:r>
            <a:r>
              <a:rPr lang="en-US" altLang="ja-JP" dirty="0" smtClean="0"/>
              <a:t>folder or set to CLASSPATH.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53265" y="2026509"/>
            <a:ext cx="2810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smtClean="0"/>
              <a:t>Windows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470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571103" y="2026509"/>
            <a:ext cx="166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smtClean="0"/>
              <a:t>Linux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20918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</a:t>
            </a:r>
            <a:r>
              <a:rPr lang="en-US" altLang="ja-JP" dirty="0"/>
              <a:t>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21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4149882"/>
            <a:ext cx="84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</a:t>
            </a:r>
            <a:r>
              <a:rPr kumimoji="1" lang="en-US" altLang="ja-JP" dirty="0" smtClean="0"/>
              <a:t>. </a:t>
            </a:r>
            <a:r>
              <a:rPr lang="en-US" altLang="ja-JP" dirty="0"/>
              <a:t>7z files can be unarchived by</a:t>
            </a:r>
            <a:r>
              <a:rPr lang="en-US" altLang="ja-JP" dirty="0" smtClean="0"/>
              <a:t>,</a:t>
            </a:r>
            <a:r>
              <a:rPr lang="en-US" altLang="ja-JP" dirty="0" smtClean="0"/>
              <a:t>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838" y="5269014"/>
            <a:ext cx="79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If </a:t>
            </a:r>
            <a:r>
              <a:rPr kumimoji="1" lang="en-US" altLang="ja-JP" dirty="0" smtClean="0"/>
              <a:t>you don’t have the command, install p7zip package,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71763" y="5706836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yum install p7zip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1763" y="6126967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apt-get install p7zip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22572" y="5660764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22572" y="6068537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kumimoji="1" lang="en-US" altLang="ja-JP" dirty="0" smtClean="0"/>
              <a:t> and Ubuntu)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1763" y="4580574"/>
            <a:ext cx="34013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7za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jogamp-all-platforms.7z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7za e jogamp-java3d.7z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374737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14671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393" y="3335683"/>
            <a:ext cx="79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</a:t>
            </a:r>
            <a:r>
              <a:rPr lang="en-US" altLang="ja-JP" dirty="0"/>
              <a:t>or </a:t>
            </a:r>
            <a:r>
              <a:rPr lang="en-US" altLang="ja-JP" dirty="0" smtClean="0"/>
              <a:t>i586 </a:t>
            </a:r>
            <a:r>
              <a:rPr lang="en-US" altLang="ja-JP" dirty="0"/>
              <a:t>for </a:t>
            </a:r>
            <a:r>
              <a:rPr lang="en-US" altLang="ja-JP" dirty="0" smtClean="0"/>
              <a:t>64 or 32-bit</a:t>
            </a:r>
            <a:r>
              <a:rPr lang="en-US" altLang="ja-JP" smtClean="0"/>
              <a:t>, respectively.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89384" y="3768008"/>
            <a:ext cx="487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(* 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sz="1200" dirty="0" smtClean="0"/>
              <a:t> = </a:t>
            </a:r>
            <a:r>
              <a:rPr kumimoji="1" lang="en-US" altLang="ja-JP" sz="1200" dirty="0" smtClean="0"/>
              <a:t>armv6 and armv6hf are for ARM </a:t>
            </a:r>
            <a:r>
              <a:rPr kumimoji="1" lang="en-US" altLang="ja-JP" sz="1200" dirty="0" err="1" smtClean="0"/>
              <a:t>cpus</a:t>
            </a:r>
            <a:r>
              <a:rPr kumimoji="1" lang="en-US" altLang="ja-JP" sz="1200" dirty="0" smtClean="0"/>
              <a:t>, which are used for phones.)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en-US" altLang="ja-JP" dirty="0" smtClean="0"/>
              <a:t>Setup the jar </a:t>
            </a:r>
            <a:r>
              <a:rPr lang="en-US" altLang="ja-JP" dirty="0"/>
              <a:t>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919444"/>
            <a:ext cx="80147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</a:t>
            </a:r>
            <a:r>
              <a:rPr lang="en-US" altLang="ja-JP" dirty="0" smtClean="0"/>
              <a:t>first check if your Java is 32- or 64-bit. In the terminal,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add the jar files to an environment variable CLASSPATH. If you are in bash,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where </a:t>
            </a:r>
            <a:r>
              <a:rPr lang="en-US" altLang="ja-JP" dirty="0" smtClean="0">
                <a:solidFill>
                  <a:srgbClr val="FF0000"/>
                </a:solidFill>
              </a:rPr>
              <a:t>xxx</a:t>
            </a:r>
            <a:r>
              <a:rPr lang="en-US" altLang="ja-JP" dirty="0" smtClean="0"/>
              <a:t> = </a:t>
            </a:r>
            <a:r>
              <a:rPr lang="en-US" altLang="ja-JP" dirty="0"/>
              <a:t>amd64 </a:t>
            </a:r>
            <a:r>
              <a:rPr lang="en-US" altLang="ja-JP" dirty="0" smtClean="0"/>
              <a:t>or </a:t>
            </a:r>
            <a:r>
              <a:rPr lang="en-US" altLang="ja-JP" dirty="0"/>
              <a:t>i586 for </a:t>
            </a:r>
            <a:r>
              <a:rPr lang="en-US" altLang="ja-JP" dirty="0" smtClean="0"/>
              <a:t>64-bit or 32-bit, </a:t>
            </a:r>
            <a:r>
              <a:rPr lang="en-US" altLang="ja-JP" dirty="0" smtClean="0"/>
              <a:t>respectively. You may want to add these lines in your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they take effect upon login.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2714" y="1609058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1.8.0_121”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5622" y="3580907"/>
            <a:ext cx="7250703" cy="2492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lib/jogamp-java3d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CLASSPATH=${CLASSPATH}: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${HOME}/lib/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jama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/Jama-1.0.3.jar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138955"/>
            <a:ext cx="7886700" cy="713227"/>
          </a:xfrm>
        </p:spPr>
        <p:txBody>
          <a:bodyPr/>
          <a:lstStyle/>
          <a:p>
            <a:r>
              <a:rPr lang="en-US" altLang="ja-JP" dirty="0" smtClean="0"/>
              <a:t>5. Test </a:t>
            </a:r>
            <a:r>
              <a:rPr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807953"/>
            <a:ext cx="761523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dirty="0" smtClean="0"/>
              <a:t>Use </a:t>
            </a:r>
            <a:r>
              <a:rPr lang="en-US" altLang="ja-JP" dirty="0" smtClean="0"/>
              <a:t>the following command:</a:t>
            </a:r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 cannot or don’t want to copy </a:t>
            </a:r>
            <a:r>
              <a:rPr lang="en-US" altLang="ja-JP" dirty="0" err="1" smtClean="0">
                <a:solidFill>
                  <a:srgbClr val="FF0000"/>
                </a:solidFill>
              </a:rPr>
              <a:t>jarfiles</a:t>
            </a:r>
            <a:r>
              <a:rPr lang="en-US" altLang="ja-JP" dirty="0" smtClean="0">
                <a:solidFill>
                  <a:srgbClr val="FF0000"/>
                </a:solidFill>
              </a:rPr>
              <a:t> into an extension folder.</a:t>
            </a:r>
          </a:p>
          <a:p>
            <a:pPr lvl="1"/>
            <a:r>
              <a:rPr lang="en-US" altLang="ja-JP" dirty="0" smtClean="0"/>
              <a:t>Specify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using “:” as a separator, 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Is there an alternative to “-</a:t>
            </a:r>
            <a:r>
              <a:rPr lang="en-US" altLang="ja-JP" dirty="0" err="1" smtClean="0">
                <a:solidFill>
                  <a:srgbClr val="FF0000"/>
                </a:solidFill>
              </a:rPr>
              <a:t>cp</a:t>
            </a:r>
            <a:r>
              <a:rPr lang="en-US" altLang="ja-JP" dirty="0" smtClean="0">
                <a:solidFill>
                  <a:srgbClr val="FF0000"/>
                </a:solidFill>
              </a:rPr>
              <a:t>”? The command is too long.</a:t>
            </a:r>
            <a:endParaRPr lang="en-US" altLang="ja-JP" dirty="0"/>
          </a:p>
          <a:p>
            <a:pPr lvl="1"/>
            <a:r>
              <a:rPr lang="en-US" altLang="ja-JP" dirty="0" smtClean="0"/>
              <a:t>The environment variable, CLASSPATH, does the same thing. Set CLASSPATH for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,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Then, you can start simply by,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 save the setting to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 CLASSPATH is configured upon login.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703820" y="2848838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JSindo-4.0_xxxxxx.jar:</a:t>
            </a:r>
            <a:r>
              <a:rPr lang="is-IS" altLang="ja-JP" sz="1200" dirty="0" smtClean="0">
                <a:latin typeface="Courier" charset="0"/>
                <a:ea typeface="Courier" charset="0"/>
                <a:cs typeface="Courier" charset="0"/>
              </a:rPr>
              <a:t>Jama-1.0.3.jar:...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1945" y="4551417"/>
            <a:ext cx="59490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CLASSPATH=${CLASSPATH}:/path/to/Jama-1.0.3.jar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03820" y="5657681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</a:t>
            </a:r>
            <a:r>
              <a:rPr kumimoji="1" lang="en-US" altLang="ja-JP" dirty="0" smtClean="0"/>
              <a:t>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3960190"/>
            <a:ext cx="4842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With </a:t>
            </a:r>
            <a:r>
              <a:rPr lang="en-US" altLang="ja-JP" smtClean="0"/>
              <a:t>this command, </a:t>
            </a:r>
            <a:r>
              <a:rPr lang="en-US" altLang="ja-JP" smtClean="0"/>
              <a:t>you </a:t>
            </a:r>
            <a:r>
              <a:rPr lang="en-US" altLang="ja-JP" dirty="0" smtClean="0"/>
              <a:t>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84172" y="1467882"/>
            <a:ext cx="39036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path/to/JSindo-4.0.jar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8921" y="1000897"/>
            <a:ext cx="452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Type the following command to invoke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59458" y="2463125"/>
            <a:ext cx="5298245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path/to/JSindo-4.0.jar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71333" y="3309897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3059" y="2001795"/>
            <a:ext cx="518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Alternately, you may add in your ~/.</a:t>
            </a:r>
            <a:r>
              <a:rPr kumimoji="1" lang="en-US" altLang="ja-JP" dirty="0" err="1" smtClean="0"/>
              <a:t>bashrc</a:t>
            </a:r>
            <a:r>
              <a:rPr kumimoji="1" lang="en-US" altLang="ja-JP" dirty="0" smtClean="0"/>
              <a:t> as before, 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3059" y="2866767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Then, you can simply start by,</a:t>
            </a:r>
            <a:endParaRPr kumimoji="1" lang="ja-JP" altLang="en-US" dirty="0"/>
          </a:p>
        </p:txBody>
      </p:sp>
      <p:pic>
        <p:nvPicPr>
          <p:cNvPr id="21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196205" y="3989498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78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1278774"/>
            <a:ext cx="50778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</a:t>
            </a:r>
            <a:r>
              <a:rPr lang="en-US" altLang="ja-JP" dirty="0" smtClean="0"/>
              <a:t>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set correctly, that is, </a:t>
            </a:r>
            <a:r>
              <a:rPr lang="en-US" altLang="ja-JP" dirty="0" smtClean="0"/>
              <a:t>if the right files are set </a:t>
            </a:r>
            <a:r>
              <a:rPr lang="en-US" altLang="ja-JP" dirty="0" smtClean="0"/>
              <a:t>to CLASSPATH.</a:t>
            </a:r>
          </a:p>
        </p:txBody>
      </p:sp>
      <p:pic>
        <p:nvPicPr>
          <p:cNvPr id="5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56667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>
            <a:off x="5550185" y="90862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597499" y="92618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27399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5527220" y="263560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7578899" y="357552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39447" y="271399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395430" y="339659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01019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996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0952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1882991"/>
            <a:ext cx="76152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Fonts and Icons are too tiny.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Although we are aware of this problem that most likely happens in Win 10 (and perhaps Linux) </a:t>
            </a:r>
            <a:r>
              <a:rPr lang="en-US" altLang="ja-JP" dirty="0"/>
              <a:t>with a high DPI </a:t>
            </a:r>
            <a:r>
              <a:rPr lang="en-US" altLang="ja-JP" dirty="0" err="1" smtClean="0"/>
              <a:t>diplay</a:t>
            </a:r>
            <a:r>
              <a:rPr lang="en-US" altLang="ja-JP" dirty="0" smtClean="0"/>
              <a:t>, we don’t know the solution at this moment. This seems to be a general issue of Java/Swing applications, which some people says it is fixed in JRE9. However, JRE9 is reported to be incompatible with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/Java3D. 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dirty="0" smtClean="0"/>
              <a:t>Your feedback on this issue is greatly appreciated!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525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40676" y="932241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249382"/>
            <a:ext cx="298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ORACLE Java3D (1.5.1)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89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	c:\Program Files\Java\Java3D </a:t>
            </a:r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download the installer,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6186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903655"/>
              </p:ext>
            </p:extLst>
          </p:nvPr>
        </p:nvGraphicFramePr>
        <p:xfrm>
          <a:off x="380013" y="209468"/>
          <a:ext cx="843148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1.5.1_macosx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aseline="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(El Capitan)</a:t>
                      </a:r>
                    </a:p>
                    <a:p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10.11.6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1.8.0_40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yamada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1.5.1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 PC</a:t>
                      </a:r>
                    </a:p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baseline="0" dirty="0" smtClean="0">
                          <a:solidFill>
                            <a:schemeClr val="tx1"/>
                          </a:solidFill>
                        </a:rPr>
                        <a:t> PC </a:t>
                      </a:r>
                      <a:r>
                        <a:rPr kumimoji="1" lang="en-US" altLang="ja-JP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0985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62304"/>
              </p:ext>
            </p:extLst>
          </p:nvPr>
        </p:nvGraphicFramePr>
        <p:xfrm>
          <a:off x="380013" y="209468"/>
          <a:ext cx="843148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695698"/>
                <a:gridCol w="795647"/>
                <a:gridCol w="109253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6.7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1.7.0_91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beluga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1.5.1(amd64)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CentOS</a:t>
                      </a: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7.3.1611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OpenJDK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1.8.0_121 64-bit</a:t>
                      </a:r>
                      <a:endParaRPr kumimoji="1" lang="ja-JP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1.6.0-pre12 (amd64)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angler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403760" y="3807515"/>
            <a:ext cx="336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libGL</a:t>
            </a:r>
            <a:r>
              <a:rPr lang="en-US" altLang="ja-JP" sz="1200" dirty="0"/>
              <a:t> error: No matching </a:t>
            </a:r>
            <a:r>
              <a:rPr lang="en-US" altLang="ja-JP" sz="1200" dirty="0" err="1"/>
              <a:t>fbConfigs</a:t>
            </a:r>
            <a:r>
              <a:rPr lang="en-US" altLang="ja-JP" sz="1200" dirty="0"/>
              <a:t> or visuals </a:t>
            </a:r>
            <a:r>
              <a:rPr lang="en-US" altLang="ja-JP" sz="1200" dirty="0" smtClean="0"/>
              <a:t>found</a:t>
            </a:r>
          </a:p>
          <a:p>
            <a:r>
              <a:rPr lang="en-US" altLang="ja-JP" sz="1200" dirty="0" err="1" smtClean="0"/>
              <a:t>libGL</a:t>
            </a:r>
            <a:r>
              <a:rPr lang="en-US" altLang="ja-JP" sz="1200" dirty="0" smtClean="0"/>
              <a:t> </a:t>
            </a:r>
            <a:r>
              <a:rPr lang="en-US" altLang="ja-JP" sz="1200" dirty="0"/>
              <a:t>error: failed to load driver: </a:t>
            </a:r>
            <a:r>
              <a:rPr lang="en-US" altLang="ja-JP" sz="1200" dirty="0" err="1"/>
              <a:t>swrast</a:t>
            </a:r>
            <a:endParaRPr kumimoji="1" lang="ja-JP" altLang="en-US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3762" y="3598223"/>
            <a:ext cx="732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smtClean="0"/>
              <a:t>Linux</a:t>
            </a:r>
            <a:r>
              <a:rPr lang="ja-JP" altLang="en-US" sz="1200" dirty="0" smtClean="0"/>
              <a:t>サーバは、以下のエラー。ドライバーが足りないか、競合してる？あるいは、</a:t>
            </a:r>
            <a:r>
              <a:rPr lang="en-US" altLang="ja-JP" sz="1200" dirty="0" err="1" smtClean="0"/>
              <a:t>XQuartz</a:t>
            </a:r>
            <a:r>
              <a:rPr lang="ja-JP" altLang="en-US" sz="1200" dirty="0" smtClean="0"/>
              <a:t>越しがダメ？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7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26152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079535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745301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1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28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15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2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28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35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98623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3655614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“7Z Opener</a:t>
            </a:r>
            <a:r>
              <a:rPr lang="en-US" altLang="ja-JP" dirty="0" smtClean="0"/>
              <a:t>”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46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4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1026" name="Picture 2" descr="https://win10labo.info/wp-content/uploads/2018/01/7zopener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t="4705" r="63242" b="5317"/>
          <a:stretch/>
        </p:blipFill>
        <p:spPr bwMode="auto">
          <a:xfrm>
            <a:off x="1607592" y="4613243"/>
            <a:ext cx="617518" cy="6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270555" y="4540041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7Z Opener</a:t>
            </a:r>
            <a:endParaRPr lang="en-US" altLang="ja-JP" dirty="0"/>
          </a:p>
          <a:p>
            <a:r>
              <a:rPr kumimoji="1" lang="en-US" altLang="ja-JP" dirty="0" smtClean="0"/>
              <a:t>Tiny Opener</a:t>
            </a:r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1180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393" y="3335683"/>
            <a:ext cx="79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</a:t>
            </a:r>
            <a:r>
              <a:rPr lang="en-US" altLang="ja-JP" dirty="0"/>
              <a:t>or </a:t>
            </a:r>
            <a:r>
              <a:rPr lang="en-US" altLang="ja-JP" dirty="0" smtClean="0"/>
              <a:t>i586 </a:t>
            </a:r>
            <a:r>
              <a:rPr lang="en-US" altLang="ja-JP" dirty="0"/>
              <a:t>for </a:t>
            </a:r>
            <a:r>
              <a:rPr lang="en-US" altLang="ja-JP" dirty="0" smtClean="0"/>
              <a:t>64 or 32-bit</a:t>
            </a:r>
            <a:r>
              <a:rPr lang="en-US" altLang="ja-JP" smtClean="0"/>
              <a:t>, respectively.</a:t>
            </a:r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4715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4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Install 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457950" y="6220424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07185" y="5245057"/>
            <a:ext cx="343876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12287" y="5233181"/>
            <a:ext cx="13003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006" y="965502"/>
            <a:ext cx="79389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</a:t>
            </a:r>
            <a:r>
              <a:rPr lang="en-US" altLang="ja-JP" dirty="0" smtClean="0"/>
              <a:t>first check if your Java is 32- or 64-bit. In the DOS prompt,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(It doesn’t explicitly state “32-Bit”, unfortunately.)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will copy the jar files to an extension folder, which are located in</a:t>
            </a:r>
          </a:p>
          <a:p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</a:t>
            </a:r>
            <a:r>
              <a:rPr lang="en-US" altLang="ja-JP" dirty="0"/>
              <a:t>	c:\Program Files(x86)\</a:t>
            </a:r>
            <a:r>
              <a:rPr lang="en-US" altLang="ja-JP" dirty="0" smtClean="0"/>
              <a:t>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r>
              <a:rPr lang="en-US" altLang="ja-JP" dirty="0" smtClean="0"/>
              <a:t> </a:t>
            </a:r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</a:t>
            </a:r>
            <a:r>
              <a:rPr lang="en-US" altLang="ja-JP" dirty="0"/>
              <a:t>	c:\Program </a:t>
            </a:r>
            <a:r>
              <a:rPr lang="en-US" altLang="ja-JP" dirty="0" smtClean="0"/>
              <a:t>Files\Java\</a:t>
            </a:r>
            <a:r>
              <a:rPr lang="en-US" altLang="ja-JP" dirty="0"/>
              <a:t>jre1.x.x_xxx\lib\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 following jar files in this folder,</a:t>
            </a:r>
            <a:endParaRPr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06935" y="1715937"/>
            <a:ext cx="604203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1.8.0_45”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Java(TM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SE Runtime Environment (build 1.8.0_45-b14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HotSpot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(TM)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64-Bit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Server VM (build 25.45-b02, mixed mode)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12287" y="5999300"/>
            <a:ext cx="148630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Jama-1.0.3.jar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9393" y="6352741"/>
            <a:ext cx="79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(64-bit) or i586 (32-bit). 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en-US" altLang="ja-JP" dirty="0" smtClean="0"/>
              <a:t>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</a:t>
            </a:r>
            <a:r>
              <a:rPr lang="en-US" altLang="ja-JP" dirty="0" smtClean="0"/>
              <a:t>JSindo-4.0.jar</a:t>
            </a:r>
            <a:r>
              <a:rPr lang="en-US" altLang="ja-JP" dirty="0" smtClean="0"/>
              <a:t>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</a:t>
            </a:r>
            <a:r>
              <a:rPr lang="en-US" altLang="ja-JP" dirty="0" smtClean="0"/>
              <a:t>copied </a:t>
            </a:r>
            <a:r>
              <a:rPr lang="en-US" altLang="ja-JP" dirty="0" smtClean="0"/>
              <a:t>to the </a:t>
            </a:r>
            <a:r>
              <a:rPr lang="en-US" altLang="ja-JP" dirty="0" smtClean="0"/>
              <a:t>right extension folder.</a:t>
            </a:r>
            <a:endParaRPr lang="en-US" altLang="ja-JP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683786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2412</Words>
  <Application>Microsoft Macintosh PowerPoint</Application>
  <PresentationFormat>画面に合わせる (4:3)</PresentationFormat>
  <Paragraphs>453</Paragraphs>
  <Slides>36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PowerPoint プレゼンテーション</vt:lpstr>
      <vt:lpstr>1. Install Java</vt:lpstr>
      <vt:lpstr>2. Download Java3D</vt:lpstr>
      <vt:lpstr>PowerPoint プレゼンテーション</vt:lpstr>
      <vt:lpstr>PowerPoint プレゼンテーション</vt:lpstr>
      <vt:lpstr>3. Download JAMA</vt:lpstr>
      <vt:lpstr>4. Install jar files</vt:lpstr>
      <vt:lpstr>5. Test JSindo</vt:lpstr>
      <vt:lpstr>PowerPoint プレゼンテーション</vt:lpstr>
      <vt:lpstr>PowerPoint プレゼンテーション</vt:lpstr>
      <vt:lpstr>1. Install Java</vt:lpstr>
      <vt:lpstr>2. Download Java3D</vt:lpstr>
      <vt:lpstr>PowerPoint プレゼンテーション</vt:lpstr>
      <vt:lpstr>PowerPoint プレゼンテーション</vt:lpstr>
      <vt:lpstr>3. Download JAMA</vt:lpstr>
      <vt:lpstr>4. Install jar files</vt:lpstr>
      <vt:lpstr>5. Test JSindo</vt:lpstr>
      <vt:lpstr>PowerPoint プレゼンテーション</vt:lpstr>
      <vt:lpstr>PowerPoint プレゼンテーション</vt:lpstr>
      <vt:lpstr>1. Install Java</vt:lpstr>
      <vt:lpstr>2. Download Java3D</vt:lpstr>
      <vt:lpstr>PowerPoint プレゼンテーション</vt:lpstr>
      <vt:lpstr>PowerPoint プレゼンテーション</vt:lpstr>
      <vt:lpstr>3. Download JAMA</vt:lpstr>
      <vt:lpstr>4. Setup the jar files</vt:lpstr>
      <vt:lpstr>5. Test JSindo</vt:lpstr>
      <vt:lpstr>5. Test JSindo</vt:lpstr>
      <vt:lpstr>PowerPoint プレゼンテーション</vt:lpstr>
      <vt:lpstr>PowerPoint プレゼンテーション</vt:lpstr>
      <vt:lpstr>FAQ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231</cp:revision>
  <cp:lastPrinted>2018-04-10T06:17:39Z</cp:lastPrinted>
  <dcterms:created xsi:type="dcterms:W3CDTF">2018-02-18T14:36:46Z</dcterms:created>
  <dcterms:modified xsi:type="dcterms:W3CDTF">2018-05-21T16:49:19Z</dcterms:modified>
</cp:coreProperties>
</file>