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86" r:id="rId3"/>
    <p:sldId id="309" r:id="rId4"/>
    <p:sldId id="310" r:id="rId5"/>
    <p:sldId id="311" r:id="rId6"/>
    <p:sldId id="31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2876"/>
  </p:normalViewPr>
  <p:slideViewPr>
    <p:cSldViewPr snapToGrid="0" snapToObjects="1">
      <p:cViewPr varScale="1">
        <p:scale>
          <a:sx n="117" d="100"/>
          <a:sy n="117" d="100"/>
        </p:scale>
        <p:origin x="2376" y="16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972086" y="1243543"/>
            <a:ext cx="5001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How to Install </a:t>
            </a:r>
            <a:r>
              <a:rPr kumimoji="1" lang="en-US" altLang="ja-JP" sz="4400" dirty="0" err="1"/>
              <a:t>FSindo</a:t>
            </a:r>
            <a:endParaRPr kumimoji="1" lang="en-US" altLang="ja-JP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2022/03/15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537029" y="827313"/>
            <a:ext cx="7864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FSindo</a:t>
            </a:r>
            <a:r>
              <a:rPr kumimoji="1" lang="en-US" altLang="ja-JP" dirty="0"/>
              <a:t> is a command line </a:t>
            </a:r>
            <a:r>
              <a:rPr lang="en-US" altLang="ja-JP" dirty="0"/>
              <a:t>based program. </a:t>
            </a:r>
            <a:r>
              <a:rPr kumimoji="1" lang="en-US" altLang="ja-JP" dirty="0"/>
              <a:t>This manual assumes that you are familiar with the commands in UNIX, and that you are working on Bourne Shell (bash).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“/path/to/sindo” indicates the absolute path of your installation directory. For example, </a:t>
            </a:r>
            <a:endParaRPr lang="ja-JP" altLang="en-US"/>
          </a:p>
        </p:txBody>
      </p:sp>
      <p:sp>
        <p:nvSpPr>
          <p:cNvPr id="4" name="テキスト ボックス 13">
            <a:extLst>
              <a:ext uri="{FF2B5EF4-FFF2-40B4-BE49-F238E27FC236}">
                <a16:creationId xmlns:a16="http://schemas.microsoft.com/office/drawing/2014/main" id="{46669C9E-E44C-164A-943B-EE79E147DA2B}"/>
              </a:ext>
            </a:extLst>
          </p:cNvPr>
          <p:cNvSpPr txBox="1"/>
          <p:nvPr/>
        </p:nvSpPr>
        <p:spPr>
          <a:xfrm>
            <a:off x="1204223" y="3254328"/>
            <a:ext cx="474040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-&gt; /home/yagi/pgm/sindo-4.0_220312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6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7584" y="198782"/>
            <a:ext cx="368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 Prepare LAPACK and BLAS libraries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4662" y="636104"/>
            <a:ext cx="410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/>
              <a:t>NETLIB: </a:t>
            </a:r>
            <a:r>
              <a:rPr lang="en-US" altLang="ja-JP" dirty="0"/>
              <a:t>http://</a:t>
            </a:r>
            <a:r>
              <a:rPr lang="en-US" altLang="ja-JP" dirty="0" err="1"/>
              <a:t>www.netlib.org</a:t>
            </a:r>
            <a:r>
              <a:rPr lang="en-US" altLang="ja-JP" dirty="0"/>
              <a:t>/</a:t>
            </a:r>
            <a:r>
              <a:rPr lang="en-US" altLang="ja-JP" dirty="0" err="1"/>
              <a:t>lapack</a:t>
            </a:r>
            <a:r>
              <a:rPr lang="en-US" altLang="ja-JP" dirty="0"/>
              <a:t>/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dirty="0"/>
              <a:t>Intel Math Kernel Library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584" y="1354080"/>
            <a:ext cx="785612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Download sindo-4.0_xxxx.zip from our website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Unzip (double click ) the file, and configure</a:t>
            </a:r>
            <a:endParaRPr lang="ja-JP" altLang="en-US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Build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When successful, an executable file will be created in “</a:t>
            </a:r>
            <a:r>
              <a:rPr lang="en-US" altLang="ja-JP" dirty="0" err="1"/>
              <a:t>FSindo</a:t>
            </a:r>
            <a:r>
              <a:rPr lang="en-US" altLang="ja-JP" dirty="0"/>
              <a:t>/bin/</a:t>
            </a:r>
            <a:r>
              <a:rPr lang="en-US" altLang="ja-JP" dirty="0" err="1"/>
              <a:t>sindo</a:t>
            </a:r>
            <a:r>
              <a:rPr lang="en-US" altLang="ja-JP" dirty="0"/>
              <a:t>”.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Edit “sindovars.sh” and set “/path/to/sindo” to the name of install directory.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7150" y="2593383"/>
            <a:ext cx="260199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cd sindo-4.0_xxxx/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FSindo</a:t>
            </a:r>
            <a:endParaRPr kumimoji="1"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./configure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(See the next page)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27150" y="3626580"/>
            <a:ext cx="185820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cd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src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make &gt;&amp;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make.log</a:t>
            </a:r>
            <a:endParaRPr kumimoji="1"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テキスト ボックス 13">
            <a:extLst>
              <a:ext uri="{FF2B5EF4-FFF2-40B4-BE49-F238E27FC236}">
                <a16:creationId xmlns:a16="http://schemas.microsoft.com/office/drawing/2014/main" id="{5905953A-60C6-6345-8F29-08A9C137DA19}"/>
              </a:ext>
            </a:extLst>
          </p:cNvPr>
          <p:cNvSpPr txBox="1"/>
          <p:nvPr/>
        </p:nvSpPr>
        <p:spPr>
          <a:xfrm>
            <a:off x="1443709" y="5072706"/>
            <a:ext cx="6692858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sindo_dir=/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CLASSPATH=${CLASSPATH}:$sindo_dir/JSindo/jar/JSindo-4.0_fat.jar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PATH=$PATH:$sindo_dir/script:$sindo_dir/FSindo/bin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SINDO_RSH=ssh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198" y="405120"/>
            <a:ext cx="7064755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///  Welcome to SINDO  ///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Running Configuration program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Press any key to continue: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+Enter to continue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Detecting the system ...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  - Detected GNU Fortran (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Select the compiler [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/gfortranI8 ]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List of available compilers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Default=gfortranI8 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Enter your choice.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o Operating System = Mac OS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o Fortran Compiler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o Default integer  = 8-byte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Provide the path for BLAS and LAPACK libraries: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example) -L/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/local/lib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lblas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-L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/lib/lapack-3.7.1 -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lblas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← Enter your LAPACK/BLAS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Make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is written to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make.inc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========================= NOTICE =========================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Compiler options are written in this file. Feel free to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change them as you like. I must say there is still a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high possibility that an optimal choice improves the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efficiency.  Your report on better working option(s) is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greatly appreciated! 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========================= NOTICE =========================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Press any key to continue: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069" y="456020"/>
            <a:ext cx="78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If the compilation failed, please inspect “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make.inc</a:t>
            </a:r>
            <a:r>
              <a:rPr kumimoji="1" lang="en-US" altLang="ja-JP" dirty="0"/>
              <a:t>”. Many problems come from wrong path for </a:t>
            </a:r>
            <a:r>
              <a:rPr kumimoji="1" lang="en-US" altLang="ja-JP" dirty="0" err="1"/>
              <a:t>lapack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blas</a:t>
            </a:r>
            <a:r>
              <a:rPr kumimoji="1" lang="en-US" altLang="ja-JP" dirty="0"/>
              <a:t> libs (“LAPACK”) and/or from </a:t>
            </a:r>
            <a:r>
              <a:rPr kumimoji="1" lang="en-US" altLang="ja-JP" dirty="0" err="1"/>
              <a:t>fortran</a:t>
            </a:r>
            <a:r>
              <a:rPr kumimoji="1" lang="en-US" altLang="ja-JP" dirty="0"/>
              <a:t> options (F90OPT, F77OPT). 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0086" y="2378858"/>
            <a:ext cx="61350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SINDO_ROOT =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/Work/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devel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sindo.master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TARGET = gfortranI8 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 = -L/Users/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/Work/lib/lapack-3.7.1 -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lblas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RM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0086" y="3633091"/>
            <a:ext cx="73557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Fortran77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-fdefault-integer-8 -O2 -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-frame-pointer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Fortran90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-fdefault-integer-8 -O2 -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-frame-pointer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 rot="5400000">
            <a:off x="902738" y="32759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989" y="1903956"/>
            <a:ext cx="27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Example for </a:t>
            </a:r>
            <a:r>
              <a:rPr kumimoji="1" lang="en-US" altLang="ja-JP" dirty="0" err="1"/>
              <a:t>gfortran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netlib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1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2613" y="1163833"/>
            <a:ext cx="678583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SINDO_ROOT =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/Work/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devel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sindo.master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TARGET = ifortI8_MKL_sequential 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 = $(MKLROOT)/lib/intel64/libmkl_blas95_ilp64.a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$(MKLROOT)/lib/intel64/libmkl_lapack95_ilp64.a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,--start-group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$(MKLROOT)/lib/intel64/libmkl_intel_ilp64.a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$(MKLROOT)/lib/intel64/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libmkl_sequential.a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$(MKLROOT)/lib/intel64/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libmkl_core.a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,--end-group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lpthread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–lm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RM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0086" y="3633091"/>
            <a:ext cx="73557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Fortran77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ifort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-i8 -w -cm -static -O3 -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Fortran90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ifort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-i8 -w -cm -static -O3 -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 rot="5400000">
            <a:off x="902738" y="32759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8516" y="764088"/>
            <a:ext cx="22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Example </a:t>
            </a:r>
            <a:r>
              <a:rPr kumimoji="1" lang="en-US" altLang="ja-JP"/>
              <a:t>for intel/MKL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3298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2395</TotalTime>
  <Words>805</Words>
  <Application>Microsoft Macintosh PowerPoint</Application>
  <PresentationFormat>画面に合わせる (4:3)</PresentationFormat>
  <Paragraphs>116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Yagi Kiyoshi</cp:lastModifiedBy>
  <cp:revision>388</cp:revision>
  <cp:lastPrinted>2018-06-04T07:14:57Z</cp:lastPrinted>
  <dcterms:created xsi:type="dcterms:W3CDTF">2018-02-18T14:36:46Z</dcterms:created>
  <dcterms:modified xsi:type="dcterms:W3CDTF">2022-03-11T20:45:20Z</dcterms:modified>
</cp:coreProperties>
</file>